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5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10-7-2015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83310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10-7-2015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5476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10-7-2015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83221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10-7-2015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068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10-7-2015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03216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10-7-2015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4946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10-7-2015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211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10-7-2015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32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10-7-2015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615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10-7-2015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564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10-7-2015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124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9E74-5774-F145-AC14-13E3AE904401}" type="datetimeFigureOut">
              <a:rPr lang="nl-NL" smtClean="0"/>
              <a:pPr/>
              <a:t>10-7-2015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7829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6075" y="2447925"/>
            <a:ext cx="3353400" cy="37052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648595" y="2447925"/>
            <a:ext cx="5409679" cy="37052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fgeronde rechthoek 7"/>
          <p:cNvSpPr/>
          <p:nvPr/>
        </p:nvSpPr>
        <p:spPr>
          <a:xfrm>
            <a:off x="3753371" y="1469208"/>
            <a:ext cx="1413619" cy="30952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MainWindow</a:t>
            </a:r>
            <a:endParaRPr lang="nl-NL" sz="1400" dirty="0"/>
          </a:p>
        </p:txBody>
      </p:sp>
      <p:sp>
        <p:nvSpPr>
          <p:cNvPr id="9" name="Afgeronde rechthoek 8"/>
          <p:cNvSpPr/>
          <p:nvPr/>
        </p:nvSpPr>
        <p:spPr>
          <a:xfrm>
            <a:off x="1890644" y="4466183"/>
            <a:ext cx="1413619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DataType</a:t>
            </a:r>
            <a:endParaRPr lang="nl-NL" sz="1400" dirty="0"/>
          </a:p>
        </p:txBody>
      </p:sp>
      <p:sp>
        <p:nvSpPr>
          <p:cNvPr id="10" name="Afgeronde rechthoek 9"/>
          <p:cNvSpPr/>
          <p:nvPr/>
        </p:nvSpPr>
        <p:spPr>
          <a:xfrm>
            <a:off x="1890645" y="3680853"/>
            <a:ext cx="1413619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Argument</a:t>
            </a:r>
            <a:endParaRPr lang="nl-NL" sz="1400" dirty="0"/>
          </a:p>
        </p:txBody>
      </p:sp>
      <p:sp>
        <p:nvSpPr>
          <p:cNvPr id="11" name="Afgeronde rechthoek 10"/>
          <p:cNvSpPr/>
          <p:nvPr/>
        </p:nvSpPr>
        <p:spPr>
          <a:xfrm>
            <a:off x="3759722" y="4015915"/>
            <a:ext cx="1413619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PortPair</a:t>
            </a:r>
            <a:endParaRPr lang="nl-NL" sz="1400" dirty="0"/>
          </a:p>
        </p:txBody>
      </p:sp>
      <p:sp>
        <p:nvSpPr>
          <p:cNvPr id="12" name="Afgeronde rechthoek 11"/>
          <p:cNvSpPr/>
          <p:nvPr/>
        </p:nvSpPr>
        <p:spPr>
          <a:xfrm>
            <a:off x="3757931" y="4683071"/>
            <a:ext cx="1413619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Port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3757932" y="5301747"/>
            <a:ext cx="1413619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Link</a:t>
            </a:r>
            <a:endParaRPr lang="nl-NL" sz="1400" dirty="0"/>
          </a:p>
        </p:txBody>
      </p:sp>
      <p:sp>
        <p:nvSpPr>
          <p:cNvPr id="14" name="Afgeronde rechthoek 13"/>
          <p:cNvSpPr/>
          <p:nvPr/>
        </p:nvSpPr>
        <p:spPr>
          <a:xfrm>
            <a:off x="3759722" y="3302777"/>
            <a:ext cx="1413619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Node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3757930" y="2597168"/>
            <a:ext cx="1413619" cy="3095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NodeEditor</a:t>
            </a:r>
            <a:endParaRPr lang="nl-NL" sz="1400" dirty="0"/>
          </a:p>
        </p:txBody>
      </p:sp>
      <p:sp>
        <p:nvSpPr>
          <p:cNvPr id="16" name="Afgeronde rechthoek 15"/>
          <p:cNvSpPr/>
          <p:nvPr/>
        </p:nvSpPr>
        <p:spPr>
          <a:xfrm>
            <a:off x="1890643" y="2904561"/>
            <a:ext cx="1413619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NodeSetting</a:t>
            </a:r>
            <a:endParaRPr lang="nl-NL" sz="1400" dirty="0"/>
          </a:p>
        </p:txBody>
      </p:sp>
      <p:sp>
        <p:nvSpPr>
          <p:cNvPr id="17" name="Afgeronde rechthoek 16"/>
          <p:cNvSpPr/>
          <p:nvPr/>
        </p:nvSpPr>
        <p:spPr>
          <a:xfrm>
            <a:off x="5520579" y="1792244"/>
            <a:ext cx="1413619" cy="30952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NodeListWidget</a:t>
            </a:r>
            <a:endParaRPr lang="nl-NL" sz="1400" dirty="0"/>
          </a:p>
        </p:txBody>
      </p:sp>
      <p:sp>
        <p:nvSpPr>
          <p:cNvPr id="18" name="Afgeronde rechthoek 17"/>
          <p:cNvSpPr/>
          <p:nvPr/>
        </p:nvSpPr>
        <p:spPr>
          <a:xfrm>
            <a:off x="151800" y="3681233"/>
            <a:ext cx="1413619" cy="309521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NodeLibrary</a:t>
            </a:r>
            <a:endParaRPr lang="nl-NL" sz="1400" dirty="0"/>
          </a:p>
        </p:txBody>
      </p:sp>
      <p:sp>
        <p:nvSpPr>
          <p:cNvPr id="19" name="Afgeronde rechthoek 18"/>
          <p:cNvSpPr/>
          <p:nvPr/>
        </p:nvSpPr>
        <p:spPr>
          <a:xfrm>
            <a:off x="5520579" y="3302776"/>
            <a:ext cx="1413619" cy="30952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NodeTreeItem</a:t>
            </a:r>
            <a:endParaRPr lang="nl-NL" sz="1400" dirty="0"/>
          </a:p>
        </p:txBody>
      </p:sp>
      <p:sp>
        <p:nvSpPr>
          <p:cNvPr id="20" name="Afgeronde rechthoek 19"/>
          <p:cNvSpPr/>
          <p:nvPr/>
        </p:nvSpPr>
        <p:spPr>
          <a:xfrm>
            <a:off x="5520580" y="2597166"/>
            <a:ext cx="1413619" cy="30952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NodeTreeEditor</a:t>
            </a:r>
            <a:endParaRPr lang="nl-NL" sz="1400" dirty="0"/>
          </a:p>
        </p:txBody>
      </p:sp>
      <p:sp>
        <p:nvSpPr>
          <p:cNvPr id="21" name="Afgeronde rechthoek 20"/>
          <p:cNvSpPr/>
          <p:nvPr/>
        </p:nvSpPr>
        <p:spPr>
          <a:xfrm>
            <a:off x="151802" y="4465040"/>
            <a:ext cx="1413619" cy="30952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Singleton</a:t>
            </a:r>
            <a:endParaRPr lang="nl-NL" sz="1400" dirty="0"/>
          </a:p>
        </p:txBody>
      </p:sp>
      <p:sp>
        <p:nvSpPr>
          <p:cNvPr id="22" name="Afgeronde rechthoek 21"/>
          <p:cNvSpPr/>
          <p:nvPr/>
        </p:nvSpPr>
        <p:spPr>
          <a:xfrm>
            <a:off x="151803" y="5216797"/>
            <a:ext cx="1413619" cy="309521"/>
          </a:xfrm>
          <a:prstGeom prst="roundRect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Preferences</a:t>
            </a:r>
            <a:endParaRPr lang="nl-NL" sz="1400" dirty="0"/>
          </a:p>
        </p:txBody>
      </p:sp>
      <p:sp>
        <p:nvSpPr>
          <p:cNvPr id="25" name="Afgeronde rechthoek 24"/>
          <p:cNvSpPr/>
          <p:nvPr/>
        </p:nvSpPr>
        <p:spPr>
          <a:xfrm>
            <a:off x="3759721" y="847724"/>
            <a:ext cx="1413619" cy="30952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main</a:t>
            </a:r>
            <a:endParaRPr lang="nl-NL" sz="1400" dirty="0"/>
          </a:p>
        </p:txBody>
      </p:sp>
      <p:cxnSp>
        <p:nvCxnSpPr>
          <p:cNvPr id="27" name="Rechte verbindingslijn 26"/>
          <p:cNvCxnSpPr>
            <a:stCxn id="25" idx="2"/>
            <a:endCxn id="8" idx="0"/>
          </p:cNvCxnSpPr>
          <p:nvPr/>
        </p:nvCxnSpPr>
        <p:spPr>
          <a:xfrm flipH="1">
            <a:off x="4460181" y="1157245"/>
            <a:ext cx="6350" cy="311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>
            <a:stCxn id="8" idx="2"/>
            <a:endCxn id="15" idx="0"/>
          </p:cNvCxnSpPr>
          <p:nvPr/>
        </p:nvCxnSpPr>
        <p:spPr>
          <a:xfrm>
            <a:off x="4460181" y="1778729"/>
            <a:ext cx="4559" cy="8184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8" idx="3"/>
            <a:endCxn id="17" idx="0"/>
          </p:cNvCxnSpPr>
          <p:nvPr/>
        </p:nvCxnSpPr>
        <p:spPr>
          <a:xfrm>
            <a:off x="5166990" y="1623969"/>
            <a:ext cx="1060399" cy="16827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>
            <a:stCxn id="15" idx="2"/>
            <a:endCxn id="14" idx="0"/>
          </p:cNvCxnSpPr>
          <p:nvPr/>
        </p:nvCxnSpPr>
        <p:spPr>
          <a:xfrm rot="16200000" flipH="1">
            <a:off x="4267592" y="3103837"/>
            <a:ext cx="396088" cy="17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15" idx="3"/>
            <a:endCxn id="20" idx="1"/>
          </p:cNvCxnSpPr>
          <p:nvPr/>
        </p:nvCxnSpPr>
        <p:spPr>
          <a:xfrm flipV="1">
            <a:off x="5171549" y="2751927"/>
            <a:ext cx="349031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/>
          <p:cNvCxnSpPr>
            <a:stCxn id="15" idx="1"/>
            <a:endCxn id="13" idx="1"/>
          </p:cNvCxnSpPr>
          <p:nvPr/>
        </p:nvCxnSpPr>
        <p:spPr>
          <a:xfrm rot="10800000" flipH="1" flipV="1">
            <a:off x="3757930" y="2751928"/>
            <a:ext cx="2" cy="2704579"/>
          </a:xfrm>
          <a:prstGeom prst="bentConnector3">
            <a:avLst>
              <a:gd name="adj1" fmla="val -1143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bogen verbindingslijn 54"/>
          <p:cNvCxnSpPr>
            <a:stCxn id="15" idx="1"/>
            <a:endCxn id="12" idx="1"/>
          </p:cNvCxnSpPr>
          <p:nvPr/>
        </p:nvCxnSpPr>
        <p:spPr>
          <a:xfrm rot="10800000" flipH="1" flipV="1">
            <a:off x="3757929" y="2751928"/>
            <a:ext cx="1" cy="2085903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bogen verbindingslijn 67"/>
          <p:cNvCxnSpPr>
            <a:stCxn id="16" idx="2"/>
            <a:endCxn id="14" idx="1"/>
          </p:cNvCxnSpPr>
          <p:nvPr/>
        </p:nvCxnSpPr>
        <p:spPr>
          <a:xfrm rot="16200000" flipH="1">
            <a:off x="3056859" y="2754675"/>
            <a:ext cx="243456" cy="116226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14" idx="2"/>
            <a:endCxn id="11" idx="0"/>
          </p:cNvCxnSpPr>
          <p:nvPr/>
        </p:nvCxnSpPr>
        <p:spPr>
          <a:xfrm>
            <a:off x="4466532" y="3612298"/>
            <a:ext cx="0" cy="403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bogen verbindingslijn 80"/>
          <p:cNvCxnSpPr>
            <a:stCxn id="18" idx="2"/>
            <a:endCxn id="21" idx="0"/>
          </p:cNvCxnSpPr>
          <p:nvPr/>
        </p:nvCxnSpPr>
        <p:spPr>
          <a:xfrm rot="16200000" flipH="1">
            <a:off x="621468" y="4227896"/>
            <a:ext cx="47428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stCxn id="18" idx="3"/>
            <a:endCxn id="10" idx="1"/>
          </p:cNvCxnSpPr>
          <p:nvPr/>
        </p:nvCxnSpPr>
        <p:spPr>
          <a:xfrm flipV="1">
            <a:off x="1565419" y="3835614"/>
            <a:ext cx="325226" cy="380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bogen verbindingslijn 86"/>
          <p:cNvCxnSpPr>
            <a:stCxn id="18" idx="3"/>
            <a:endCxn id="9" idx="1"/>
          </p:cNvCxnSpPr>
          <p:nvPr/>
        </p:nvCxnSpPr>
        <p:spPr>
          <a:xfrm>
            <a:off x="1565419" y="3835994"/>
            <a:ext cx="325225" cy="784950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bogen verbindingslijn 88"/>
          <p:cNvCxnSpPr>
            <a:stCxn id="18" idx="3"/>
            <a:endCxn id="16" idx="1"/>
          </p:cNvCxnSpPr>
          <p:nvPr/>
        </p:nvCxnSpPr>
        <p:spPr>
          <a:xfrm flipV="1">
            <a:off x="1565419" y="3059322"/>
            <a:ext cx="325224" cy="776672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bogen verbindingslijn 92"/>
          <p:cNvCxnSpPr>
            <a:stCxn id="20" idx="0"/>
            <a:endCxn id="17" idx="2"/>
          </p:cNvCxnSpPr>
          <p:nvPr/>
        </p:nvCxnSpPr>
        <p:spPr>
          <a:xfrm rot="16200000" flipV="1">
            <a:off x="5979690" y="2349465"/>
            <a:ext cx="495401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bogen verbindingslijn 101"/>
          <p:cNvCxnSpPr>
            <a:stCxn id="16" idx="2"/>
            <a:endCxn id="10" idx="0"/>
          </p:cNvCxnSpPr>
          <p:nvPr/>
        </p:nvCxnSpPr>
        <p:spPr>
          <a:xfrm rot="16200000" flipH="1">
            <a:off x="2364069" y="3447466"/>
            <a:ext cx="466771" cy="2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bogen verbindingslijn 110"/>
          <p:cNvCxnSpPr>
            <a:stCxn id="11" idx="3"/>
            <a:endCxn id="19" idx="2"/>
          </p:cNvCxnSpPr>
          <p:nvPr/>
        </p:nvCxnSpPr>
        <p:spPr>
          <a:xfrm flipV="1">
            <a:off x="5173341" y="3612297"/>
            <a:ext cx="1054048" cy="55837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bogen verbindingslijn 112"/>
          <p:cNvCxnSpPr>
            <a:stCxn id="19" idx="1"/>
            <a:endCxn id="14" idx="3"/>
          </p:cNvCxnSpPr>
          <p:nvPr/>
        </p:nvCxnSpPr>
        <p:spPr>
          <a:xfrm rot="10800000" flipV="1">
            <a:off x="5173341" y="3457536"/>
            <a:ext cx="347238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bogen verbindingslijn 121"/>
          <p:cNvCxnSpPr>
            <a:stCxn id="11" idx="2"/>
            <a:endCxn id="12" idx="0"/>
          </p:cNvCxnSpPr>
          <p:nvPr/>
        </p:nvCxnSpPr>
        <p:spPr>
          <a:xfrm rot="5400000">
            <a:off x="4286820" y="4503358"/>
            <a:ext cx="357635" cy="17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bogen verbindingslijn 143"/>
          <p:cNvCxnSpPr>
            <a:stCxn id="22" idx="0"/>
            <a:endCxn id="21" idx="2"/>
          </p:cNvCxnSpPr>
          <p:nvPr/>
        </p:nvCxnSpPr>
        <p:spPr>
          <a:xfrm rot="16200000" flipV="1">
            <a:off x="637495" y="4995678"/>
            <a:ext cx="44223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bogen verbindingslijn 27"/>
          <p:cNvCxnSpPr>
            <a:stCxn id="19" idx="2"/>
            <a:endCxn id="9" idx="2"/>
          </p:cNvCxnSpPr>
          <p:nvPr/>
        </p:nvCxnSpPr>
        <p:spPr>
          <a:xfrm rot="5400000">
            <a:off x="3830719" y="2379033"/>
            <a:ext cx="1163407" cy="3629935"/>
          </a:xfrm>
          <a:prstGeom prst="bentConnector3">
            <a:avLst>
              <a:gd name="adj1" fmla="val 2015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bogen verbindingslijn 34"/>
          <p:cNvCxnSpPr>
            <a:stCxn id="14" idx="1"/>
            <a:endCxn id="10" idx="0"/>
          </p:cNvCxnSpPr>
          <p:nvPr/>
        </p:nvCxnSpPr>
        <p:spPr>
          <a:xfrm rot="10800000" flipV="1">
            <a:off x="2597456" y="3457537"/>
            <a:ext cx="1162267" cy="2233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8" idx="0"/>
            <a:endCxn id="8" idx="1"/>
          </p:cNvCxnSpPr>
          <p:nvPr/>
        </p:nvCxnSpPr>
        <p:spPr>
          <a:xfrm rot="5400000" flipH="1" flipV="1">
            <a:off x="1277358" y="1205221"/>
            <a:ext cx="2057264" cy="28947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2" idx="2"/>
            <a:endCxn id="13" idx="0"/>
          </p:cNvCxnSpPr>
          <p:nvPr/>
        </p:nvCxnSpPr>
        <p:spPr>
          <a:xfrm rot="16200000" flipH="1">
            <a:off x="4310164" y="5147168"/>
            <a:ext cx="309155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0" idx="2"/>
            <a:endCxn id="19" idx="0"/>
          </p:cNvCxnSpPr>
          <p:nvPr/>
        </p:nvCxnSpPr>
        <p:spPr>
          <a:xfrm rot="5400000">
            <a:off x="6029346" y="3104731"/>
            <a:ext cx="396089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fgeronde rechthoek 19"/>
          <p:cNvSpPr/>
          <p:nvPr/>
        </p:nvSpPr>
        <p:spPr>
          <a:xfrm>
            <a:off x="7406530" y="2597168"/>
            <a:ext cx="1413619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CodeEditor</a:t>
            </a:r>
            <a:endParaRPr lang="nl-NL" sz="1400" dirty="0"/>
          </a:p>
        </p:txBody>
      </p:sp>
      <p:cxnSp>
        <p:nvCxnSpPr>
          <p:cNvPr id="66" name="Elbow Connector 65"/>
          <p:cNvCxnSpPr>
            <a:stCxn id="49" idx="1"/>
            <a:endCxn id="20" idx="3"/>
          </p:cNvCxnSpPr>
          <p:nvPr/>
        </p:nvCxnSpPr>
        <p:spPr>
          <a:xfrm rot="10800000">
            <a:off x="6934200" y="2751927"/>
            <a:ext cx="472331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8" idx="3"/>
            <a:endCxn id="49" idx="0"/>
          </p:cNvCxnSpPr>
          <p:nvPr/>
        </p:nvCxnSpPr>
        <p:spPr>
          <a:xfrm>
            <a:off x="5166990" y="1623969"/>
            <a:ext cx="2946350" cy="9731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34200" y="565889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Editors</a:t>
            </a:r>
            <a:endParaRPr lang="en-US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151803" y="5658893"/>
            <a:ext cx="212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Library and Settings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9074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21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Office-thema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van Mourik</dc:creator>
  <cp:lastModifiedBy>Tim van Mourik</cp:lastModifiedBy>
  <cp:revision>78</cp:revision>
  <dcterms:created xsi:type="dcterms:W3CDTF">2015-05-19T21:06:53Z</dcterms:created>
  <dcterms:modified xsi:type="dcterms:W3CDTF">2015-07-10T16:25:07Z</dcterms:modified>
</cp:coreProperties>
</file>