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73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Klik om de 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31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76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221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16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68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10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156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641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41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09E74-5774-F145-AC14-13E3AE904401}" type="datetimeFigureOut">
              <a:rPr lang="nl-NL" smtClean="0"/>
              <a:pPr/>
              <a:t>23/05/15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9DADF-35B0-8442-AF3F-7D54891C5B2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2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geronde rechthoek 7"/>
          <p:cNvSpPr/>
          <p:nvPr/>
        </p:nvSpPr>
        <p:spPr>
          <a:xfrm>
            <a:off x="4696345" y="996130"/>
            <a:ext cx="1884400" cy="534949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MainWindow</a:t>
            </a:r>
            <a:endParaRPr lang="nl-NL" dirty="0"/>
          </a:p>
        </p:txBody>
      </p:sp>
      <p:sp>
        <p:nvSpPr>
          <p:cNvPr id="9" name="Afgeronde rechthoek 8"/>
          <p:cNvSpPr/>
          <p:nvPr/>
        </p:nvSpPr>
        <p:spPr>
          <a:xfrm>
            <a:off x="2404993" y="4631280"/>
            <a:ext cx="1884400" cy="5349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DataType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2404994" y="3741175"/>
            <a:ext cx="1884400" cy="5349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Argument</a:t>
            </a:r>
            <a:endParaRPr lang="nl-NL" dirty="0"/>
          </a:p>
        </p:txBody>
      </p:sp>
      <p:sp>
        <p:nvSpPr>
          <p:cNvPr id="11" name="Afgeronde rechthoek 10"/>
          <p:cNvSpPr/>
          <p:nvPr/>
        </p:nvSpPr>
        <p:spPr>
          <a:xfrm>
            <a:off x="4702696" y="4171487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PortPair</a:t>
            </a:r>
            <a:endParaRPr lang="nl-NL" dirty="0"/>
          </a:p>
        </p:txBody>
      </p:sp>
      <p:sp>
        <p:nvSpPr>
          <p:cNvPr id="12" name="Afgeronde rechthoek 11"/>
          <p:cNvSpPr/>
          <p:nvPr/>
        </p:nvSpPr>
        <p:spPr>
          <a:xfrm>
            <a:off x="4700905" y="5000568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Port</a:t>
            </a:r>
          </a:p>
        </p:txBody>
      </p:sp>
      <p:sp>
        <p:nvSpPr>
          <p:cNvPr id="13" name="Afgeronde rechthoek 12"/>
          <p:cNvSpPr/>
          <p:nvPr/>
        </p:nvSpPr>
        <p:spPr>
          <a:xfrm>
            <a:off x="4700906" y="5790694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Link</a:t>
            </a:r>
            <a:endParaRPr lang="nl-NL" dirty="0"/>
          </a:p>
        </p:txBody>
      </p:sp>
      <p:sp>
        <p:nvSpPr>
          <p:cNvPr id="14" name="Afgeronde rechthoek 13"/>
          <p:cNvSpPr/>
          <p:nvPr/>
        </p:nvSpPr>
        <p:spPr>
          <a:xfrm>
            <a:off x="4702696" y="3277374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Node</a:t>
            </a:r>
          </a:p>
        </p:txBody>
      </p:sp>
      <p:sp>
        <p:nvSpPr>
          <p:cNvPr id="15" name="Afgeronde rechthoek 14"/>
          <p:cNvSpPr/>
          <p:nvPr/>
        </p:nvSpPr>
        <p:spPr>
          <a:xfrm>
            <a:off x="4700904" y="2371740"/>
            <a:ext cx="1884400" cy="53494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NodeEditor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2404992" y="2831533"/>
            <a:ext cx="1884400" cy="534949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NodeSetting</a:t>
            </a:r>
            <a:endParaRPr lang="nl-NL" dirty="0"/>
          </a:p>
        </p:txBody>
      </p:sp>
      <p:sp>
        <p:nvSpPr>
          <p:cNvPr id="17" name="Afgeronde rechthoek 16"/>
          <p:cNvSpPr/>
          <p:nvPr/>
        </p:nvSpPr>
        <p:spPr>
          <a:xfrm>
            <a:off x="7139830" y="1531077"/>
            <a:ext cx="1884400" cy="53494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NodeListView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151799" y="3741555"/>
            <a:ext cx="1884400" cy="534949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NodeLibrary</a:t>
            </a:r>
            <a:endParaRPr lang="nl-NL" dirty="0"/>
          </a:p>
        </p:txBody>
      </p:sp>
      <p:sp>
        <p:nvSpPr>
          <p:cNvPr id="19" name="Afgeronde rechthoek 18"/>
          <p:cNvSpPr/>
          <p:nvPr/>
        </p:nvSpPr>
        <p:spPr>
          <a:xfrm>
            <a:off x="7139830" y="3277374"/>
            <a:ext cx="1884400" cy="53494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NodeTreeItem</a:t>
            </a:r>
            <a:endParaRPr lang="nl-NL" dirty="0"/>
          </a:p>
        </p:txBody>
      </p:sp>
      <p:sp>
        <p:nvSpPr>
          <p:cNvPr id="20" name="Afgeronde rechthoek 19"/>
          <p:cNvSpPr/>
          <p:nvPr/>
        </p:nvSpPr>
        <p:spPr>
          <a:xfrm>
            <a:off x="7139829" y="2371738"/>
            <a:ext cx="1884400" cy="534949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NodeTreeModel</a:t>
            </a:r>
            <a:endParaRPr lang="nl-NL" dirty="0"/>
          </a:p>
        </p:txBody>
      </p:sp>
      <p:sp>
        <p:nvSpPr>
          <p:cNvPr id="21" name="Afgeronde rechthoek 20"/>
          <p:cNvSpPr/>
          <p:nvPr/>
        </p:nvSpPr>
        <p:spPr>
          <a:xfrm>
            <a:off x="151801" y="4925412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smtClean="0"/>
              <a:t>Singleton</a:t>
            </a:r>
            <a:endParaRPr lang="nl-NL" dirty="0"/>
          </a:p>
        </p:txBody>
      </p:sp>
      <p:sp>
        <p:nvSpPr>
          <p:cNvPr id="22" name="Afgeronde rechthoek 21"/>
          <p:cNvSpPr/>
          <p:nvPr/>
        </p:nvSpPr>
        <p:spPr>
          <a:xfrm>
            <a:off x="151802" y="6058169"/>
            <a:ext cx="1884400" cy="53494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Preferences</a:t>
            </a:r>
            <a:endParaRPr lang="nl-NL" dirty="0"/>
          </a:p>
        </p:txBody>
      </p:sp>
      <p:sp>
        <p:nvSpPr>
          <p:cNvPr id="25" name="Afgeronde rechthoek 24"/>
          <p:cNvSpPr/>
          <p:nvPr/>
        </p:nvSpPr>
        <p:spPr>
          <a:xfrm>
            <a:off x="4702695" y="79371"/>
            <a:ext cx="1884400" cy="534949"/>
          </a:xfrm>
          <a:prstGeom prst="round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nl-NL" dirty="0" err="1" smtClean="0"/>
              <a:t>main</a:t>
            </a:r>
            <a:endParaRPr lang="nl-NL" dirty="0"/>
          </a:p>
        </p:txBody>
      </p:sp>
      <p:cxnSp>
        <p:nvCxnSpPr>
          <p:cNvPr id="27" name="Rechte verbindingslijn 26"/>
          <p:cNvCxnSpPr>
            <a:stCxn id="25" idx="2"/>
            <a:endCxn id="8" idx="0"/>
          </p:cNvCxnSpPr>
          <p:nvPr/>
        </p:nvCxnSpPr>
        <p:spPr>
          <a:xfrm flipH="1">
            <a:off x="5638545" y="614320"/>
            <a:ext cx="6350" cy="381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>
            <a:stCxn id="8" idx="2"/>
            <a:endCxn id="15" idx="0"/>
          </p:cNvCxnSpPr>
          <p:nvPr/>
        </p:nvCxnSpPr>
        <p:spPr>
          <a:xfrm>
            <a:off x="5638545" y="1531079"/>
            <a:ext cx="4559" cy="840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bogen verbindingslijn 32"/>
          <p:cNvCxnSpPr>
            <a:stCxn id="8" idx="3"/>
            <a:endCxn id="17" idx="0"/>
          </p:cNvCxnSpPr>
          <p:nvPr/>
        </p:nvCxnSpPr>
        <p:spPr>
          <a:xfrm>
            <a:off x="6580745" y="1263605"/>
            <a:ext cx="1501285" cy="26747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>
            <a:stCxn id="15" idx="2"/>
            <a:endCxn id="14" idx="0"/>
          </p:cNvCxnSpPr>
          <p:nvPr/>
        </p:nvCxnSpPr>
        <p:spPr>
          <a:xfrm rot="16200000" flipH="1">
            <a:off x="5458658" y="3091135"/>
            <a:ext cx="370685" cy="17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15" idx="3"/>
            <a:endCxn id="20" idx="1"/>
          </p:cNvCxnSpPr>
          <p:nvPr/>
        </p:nvCxnSpPr>
        <p:spPr>
          <a:xfrm flipV="1">
            <a:off x="6585304" y="2639213"/>
            <a:ext cx="554525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bogen verbindingslijn 47"/>
          <p:cNvCxnSpPr>
            <a:stCxn id="15" idx="1"/>
            <a:endCxn id="13" idx="1"/>
          </p:cNvCxnSpPr>
          <p:nvPr/>
        </p:nvCxnSpPr>
        <p:spPr>
          <a:xfrm rot="10800000" flipH="1" flipV="1">
            <a:off x="4700904" y="2639215"/>
            <a:ext cx="2" cy="3418954"/>
          </a:xfrm>
          <a:prstGeom prst="bentConnector3">
            <a:avLst>
              <a:gd name="adj1" fmla="val -1143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bogen verbindingslijn 54"/>
          <p:cNvCxnSpPr>
            <a:stCxn id="15" idx="1"/>
            <a:endCxn id="12" idx="1"/>
          </p:cNvCxnSpPr>
          <p:nvPr/>
        </p:nvCxnSpPr>
        <p:spPr>
          <a:xfrm rot="10800000" flipH="1" flipV="1">
            <a:off x="4700903" y="2639215"/>
            <a:ext cx="1" cy="2628828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bogen verbindingslijn 67"/>
          <p:cNvCxnSpPr>
            <a:stCxn id="16" idx="2"/>
            <a:endCxn id="14" idx="1"/>
          </p:cNvCxnSpPr>
          <p:nvPr/>
        </p:nvCxnSpPr>
        <p:spPr>
          <a:xfrm rot="16200000" flipH="1">
            <a:off x="3935761" y="2777913"/>
            <a:ext cx="178367" cy="13555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/>
          <p:cNvCxnSpPr>
            <a:stCxn id="14" idx="2"/>
            <a:endCxn id="11" idx="0"/>
          </p:cNvCxnSpPr>
          <p:nvPr/>
        </p:nvCxnSpPr>
        <p:spPr>
          <a:xfrm>
            <a:off x="5644896" y="3812323"/>
            <a:ext cx="0" cy="359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bogen verbindingslijn 80"/>
          <p:cNvCxnSpPr>
            <a:stCxn id="18" idx="2"/>
            <a:endCxn id="21" idx="0"/>
          </p:cNvCxnSpPr>
          <p:nvPr/>
        </p:nvCxnSpPr>
        <p:spPr>
          <a:xfrm rot="16200000" flipH="1">
            <a:off x="769546" y="4600957"/>
            <a:ext cx="648908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bogen verbindingslijn 84"/>
          <p:cNvCxnSpPr>
            <a:stCxn id="18" idx="3"/>
            <a:endCxn id="10" idx="1"/>
          </p:cNvCxnSpPr>
          <p:nvPr/>
        </p:nvCxnSpPr>
        <p:spPr>
          <a:xfrm flipV="1">
            <a:off x="2036199" y="4008650"/>
            <a:ext cx="368795" cy="380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bogen verbindingslijn 86"/>
          <p:cNvCxnSpPr>
            <a:stCxn id="18" idx="3"/>
            <a:endCxn id="9" idx="1"/>
          </p:cNvCxnSpPr>
          <p:nvPr/>
        </p:nvCxnSpPr>
        <p:spPr>
          <a:xfrm>
            <a:off x="2036199" y="4009030"/>
            <a:ext cx="368794" cy="889725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bogen verbindingslijn 88"/>
          <p:cNvCxnSpPr>
            <a:stCxn id="18" idx="3"/>
            <a:endCxn id="16" idx="1"/>
          </p:cNvCxnSpPr>
          <p:nvPr/>
        </p:nvCxnSpPr>
        <p:spPr>
          <a:xfrm flipV="1">
            <a:off x="2036199" y="3099008"/>
            <a:ext cx="368793" cy="91002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bogen verbindingslijn 92"/>
          <p:cNvCxnSpPr>
            <a:stCxn id="20" idx="0"/>
            <a:endCxn id="17" idx="2"/>
          </p:cNvCxnSpPr>
          <p:nvPr/>
        </p:nvCxnSpPr>
        <p:spPr>
          <a:xfrm rot="5400000" flipH="1" flipV="1">
            <a:off x="7929173" y="2218882"/>
            <a:ext cx="305712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bogen verbindingslijn 101"/>
          <p:cNvCxnSpPr>
            <a:stCxn id="16" idx="2"/>
            <a:endCxn id="10" idx="0"/>
          </p:cNvCxnSpPr>
          <p:nvPr/>
        </p:nvCxnSpPr>
        <p:spPr>
          <a:xfrm rot="16200000" flipH="1">
            <a:off x="3159847" y="3553827"/>
            <a:ext cx="374693" cy="2"/>
          </a:xfrm>
          <a:prstGeom prst="bentConnector3">
            <a:avLst>
              <a:gd name="adj1" fmla="val 50000"/>
            </a:avLst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bogen verbindingslijn 110"/>
          <p:cNvCxnSpPr>
            <a:stCxn id="11" idx="3"/>
            <a:endCxn id="19" idx="2"/>
          </p:cNvCxnSpPr>
          <p:nvPr/>
        </p:nvCxnSpPr>
        <p:spPr>
          <a:xfrm flipV="1">
            <a:off x="6587096" y="3812323"/>
            <a:ext cx="1494934" cy="62663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bogen verbindingslijn 112"/>
          <p:cNvCxnSpPr>
            <a:stCxn id="19" idx="1"/>
            <a:endCxn id="14" idx="3"/>
          </p:cNvCxnSpPr>
          <p:nvPr/>
        </p:nvCxnSpPr>
        <p:spPr>
          <a:xfrm rot="10800000">
            <a:off x="6587096" y="3544849"/>
            <a:ext cx="552734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Gebogen verbindingslijn 121"/>
          <p:cNvCxnSpPr>
            <a:stCxn id="11" idx="2"/>
            <a:endCxn id="12" idx="0"/>
          </p:cNvCxnSpPr>
          <p:nvPr/>
        </p:nvCxnSpPr>
        <p:spPr>
          <a:xfrm rot="5400000">
            <a:off x="5496935" y="4852607"/>
            <a:ext cx="294132" cy="17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bogen verbindingslijn 143"/>
          <p:cNvCxnSpPr>
            <a:stCxn id="22" idx="0"/>
            <a:endCxn id="21" idx="2"/>
          </p:cNvCxnSpPr>
          <p:nvPr/>
        </p:nvCxnSpPr>
        <p:spPr>
          <a:xfrm rot="16200000" flipV="1">
            <a:off x="795098" y="5759264"/>
            <a:ext cx="59780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bogen verbindingslijn 27"/>
          <p:cNvCxnSpPr>
            <a:stCxn id="19" idx="2"/>
            <a:endCxn id="9" idx="2"/>
          </p:cNvCxnSpPr>
          <p:nvPr/>
        </p:nvCxnSpPr>
        <p:spPr>
          <a:xfrm rot="5400000">
            <a:off x="5037659" y="2121858"/>
            <a:ext cx="1353906" cy="4734837"/>
          </a:xfrm>
          <a:prstGeom prst="bentConnector3">
            <a:avLst>
              <a:gd name="adj1" fmla="val 212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bogen verbindingslijn 34"/>
          <p:cNvCxnSpPr>
            <a:stCxn id="14" idx="1"/>
            <a:endCxn id="10" idx="0"/>
          </p:cNvCxnSpPr>
          <p:nvPr/>
        </p:nvCxnSpPr>
        <p:spPr>
          <a:xfrm rot="10800000" flipV="1">
            <a:off x="3347194" y="3544849"/>
            <a:ext cx="1355502" cy="19632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18" idx="0"/>
            <a:endCxn id="8" idx="1"/>
          </p:cNvCxnSpPr>
          <p:nvPr/>
        </p:nvCxnSpPr>
        <p:spPr>
          <a:xfrm rot="5400000" flipH="1" flipV="1">
            <a:off x="1656197" y="701407"/>
            <a:ext cx="2477950" cy="360234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12" idx="2"/>
            <a:endCxn id="13" idx="0"/>
          </p:cNvCxnSpPr>
          <p:nvPr/>
        </p:nvCxnSpPr>
        <p:spPr>
          <a:xfrm rot="16200000" flipH="1">
            <a:off x="5515517" y="5663104"/>
            <a:ext cx="255177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20" idx="2"/>
            <a:endCxn id="19" idx="0"/>
          </p:cNvCxnSpPr>
          <p:nvPr/>
        </p:nvCxnSpPr>
        <p:spPr>
          <a:xfrm rot="16200000" flipH="1">
            <a:off x="7896686" y="3092029"/>
            <a:ext cx="370687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6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16</Words>
  <Application>Microsoft Macintosh PowerPoint</Application>
  <PresentationFormat>Diavoorstelling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van Mourik</dc:creator>
  <cp:lastModifiedBy>Tim van Mourik</cp:lastModifiedBy>
  <cp:revision>41</cp:revision>
  <dcterms:created xsi:type="dcterms:W3CDTF">2015-05-19T21:06:53Z</dcterms:created>
  <dcterms:modified xsi:type="dcterms:W3CDTF">2015-05-23T23:02:11Z</dcterms:modified>
</cp:coreProperties>
</file>