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9" autoAdjust="0"/>
  </p:normalViewPr>
  <p:slideViewPr>
    <p:cSldViewPr snapToGrid="0" snapToObjects="1">
      <p:cViewPr>
        <p:scale>
          <a:sx n="156" d="100"/>
          <a:sy n="156" d="100"/>
        </p:scale>
        <p:origin x="-4056" y="-1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002C5-6DF6-4B8B-BFC0-4E59B96E6381}" type="datetimeFigureOut">
              <a:rPr lang="en-US" smtClean="0"/>
              <a:t>14/07/15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B5E6-572C-491E-ADA6-FA65FC48D3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5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B5E6-572C-491E-ADA6-FA65FC48D33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10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762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21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216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6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1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5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41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4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9E74-5774-F145-AC14-13E3AE904401}" type="datetimeFigureOut">
              <a:rPr lang="nl-NL" smtClean="0"/>
              <a:pPr/>
              <a:t>14/07/15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29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-2303807" y="1939925"/>
            <a:ext cx="3809332" cy="51705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739490" y="1939925"/>
            <a:ext cx="10077998" cy="51705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fgeronde rechthoek 7"/>
          <p:cNvSpPr/>
          <p:nvPr/>
        </p:nvSpPr>
        <p:spPr>
          <a:xfrm>
            <a:off x="3622067" y="1354907"/>
            <a:ext cx="1529460" cy="30952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MainWindow</a:t>
            </a:r>
            <a:endParaRPr lang="nl-NL" sz="1400" dirty="0"/>
          </a:p>
        </p:txBody>
      </p:sp>
      <p:sp>
        <p:nvSpPr>
          <p:cNvPr id="10" name="Afgeronde rechthoek 9"/>
          <p:cNvSpPr/>
          <p:nvPr/>
        </p:nvSpPr>
        <p:spPr>
          <a:xfrm>
            <a:off x="-320215" y="3378582"/>
            <a:ext cx="1529460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Argument</a:t>
            </a:r>
            <a:endParaRPr lang="nl-NL" sz="1400" dirty="0"/>
          </a:p>
        </p:txBody>
      </p:sp>
      <p:sp>
        <p:nvSpPr>
          <p:cNvPr id="11" name="Afgeronde rechthoek 10"/>
          <p:cNvSpPr/>
          <p:nvPr/>
        </p:nvSpPr>
        <p:spPr>
          <a:xfrm>
            <a:off x="1861210" y="4367739"/>
            <a:ext cx="1529460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PortPair</a:t>
            </a:r>
            <a:endParaRPr lang="nl-NL" sz="1400" dirty="0"/>
          </a:p>
        </p:txBody>
      </p:sp>
      <p:sp>
        <p:nvSpPr>
          <p:cNvPr id="12" name="Afgeronde rechthoek 11"/>
          <p:cNvSpPr/>
          <p:nvPr/>
        </p:nvSpPr>
        <p:spPr>
          <a:xfrm>
            <a:off x="1859419" y="5034895"/>
            <a:ext cx="1529460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Port</a:t>
            </a:r>
          </a:p>
        </p:txBody>
      </p:sp>
      <p:sp>
        <p:nvSpPr>
          <p:cNvPr id="13" name="Afgeronde rechthoek 12"/>
          <p:cNvSpPr/>
          <p:nvPr/>
        </p:nvSpPr>
        <p:spPr>
          <a:xfrm>
            <a:off x="1859420" y="5653571"/>
            <a:ext cx="1529460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Link</a:t>
            </a:r>
            <a:endParaRPr lang="nl-NL" sz="1400" dirty="0"/>
          </a:p>
        </p:txBody>
      </p:sp>
      <p:sp>
        <p:nvSpPr>
          <p:cNvPr id="14" name="Afgeronde rechthoek 13"/>
          <p:cNvSpPr/>
          <p:nvPr/>
        </p:nvSpPr>
        <p:spPr>
          <a:xfrm>
            <a:off x="1861210" y="3654601"/>
            <a:ext cx="1529460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Node</a:t>
            </a:r>
          </a:p>
        </p:txBody>
      </p:sp>
      <p:sp>
        <p:nvSpPr>
          <p:cNvPr id="15" name="Afgeronde rechthoek 14"/>
          <p:cNvSpPr/>
          <p:nvPr/>
        </p:nvSpPr>
        <p:spPr>
          <a:xfrm>
            <a:off x="1859418" y="2089168"/>
            <a:ext cx="1529460" cy="30952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NodeEditor</a:t>
            </a:r>
            <a:endParaRPr lang="nl-NL" sz="1400" dirty="0"/>
          </a:p>
        </p:txBody>
      </p:sp>
      <p:sp>
        <p:nvSpPr>
          <p:cNvPr id="16" name="Afgeronde rechthoek 15"/>
          <p:cNvSpPr/>
          <p:nvPr/>
        </p:nvSpPr>
        <p:spPr>
          <a:xfrm>
            <a:off x="-315197" y="3895369"/>
            <a:ext cx="1529460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NodeSetting</a:t>
            </a:r>
            <a:endParaRPr lang="nl-NL" sz="1400" dirty="0"/>
          </a:p>
        </p:txBody>
      </p:sp>
      <p:sp>
        <p:nvSpPr>
          <p:cNvPr id="18" name="Afgeronde rechthoek 17"/>
          <p:cNvSpPr/>
          <p:nvPr/>
        </p:nvSpPr>
        <p:spPr>
          <a:xfrm>
            <a:off x="-2059062" y="3641526"/>
            <a:ext cx="1529460" cy="309521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NodeLibrary</a:t>
            </a:r>
            <a:endParaRPr lang="nl-NL" sz="1400" dirty="0"/>
          </a:p>
        </p:txBody>
      </p:sp>
      <p:sp>
        <p:nvSpPr>
          <p:cNvPr id="19" name="Afgeronde rechthoek 18"/>
          <p:cNvSpPr/>
          <p:nvPr/>
        </p:nvSpPr>
        <p:spPr>
          <a:xfrm>
            <a:off x="3622067" y="3659925"/>
            <a:ext cx="1529460" cy="30952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NodeTreeItem</a:t>
            </a:r>
            <a:endParaRPr lang="nl-NL" sz="1400" dirty="0"/>
          </a:p>
        </p:txBody>
      </p:sp>
      <p:sp>
        <p:nvSpPr>
          <p:cNvPr id="20" name="Afgeronde rechthoek 19"/>
          <p:cNvSpPr/>
          <p:nvPr/>
        </p:nvSpPr>
        <p:spPr>
          <a:xfrm>
            <a:off x="3622068" y="2089166"/>
            <a:ext cx="1529460" cy="30952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NodeTreeEditor</a:t>
            </a:r>
            <a:endParaRPr lang="nl-NL" sz="1400" dirty="0"/>
          </a:p>
        </p:txBody>
      </p:sp>
      <p:sp>
        <p:nvSpPr>
          <p:cNvPr id="21" name="Afgeronde rechthoek 20"/>
          <p:cNvSpPr/>
          <p:nvPr/>
        </p:nvSpPr>
        <p:spPr>
          <a:xfrm>
            <a:off x="-2059060" y="4425333"/>
            <a:ext cx="1529460" cy="30952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Singleton</a:t>
            </a:r>
            <a:endParaRPr lang="nl-NL" sz="1400" dirty="0"/>
          </a:p>
        </p:txBody>
      </p:sp>
      <p:sp>
        <p:nvSpPr>
          <p:cNvPr id="22" name="Afgeronde rechthoek 21"/>
          <p:cNvSpPr/>
          <p:nvPr/>
        </p:nvSpPr>
        <p:spPr>
          <a:xfrm>
            <a:off x="-2059059" y="5177090"/>
            <a:ext cx="1529460" cy="309521"/>
          </a:xfrm>
          <a:prstGeom prst="roundRect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Preferences</a:t>
            </a:r>
            <a:endParaRPr lang="nl-NL" sz="1400" dirty="0"/>
          </a:p>
        </p:txBody>
      </p:sp>
      <p:sp>
        <p:nvSpPr>
          <p:cNvPr id="25" name="Afgeronde rechthoek 24"/>
          <p:cNvSpPr/>
          <p:nvPr/>
        </p:nvSpPr>
        <p:spPr>
          <a:xfrm>
            <a:off x="3622069" y="739774"/>
            <a:ext cx="1529460" cy="30952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main</a:t>
            </a:r>
            <a:endParaRPr lang="nl-NL" sz="1400" dirty="0"/>
          </a:p>
        </p:txBody>
      </p:sp>
      <p:cxnSp>
        <p:nvCxnSpPr>
          <p:cNvPr id="33" name="Gebogen verbindingslijn 32"/>
          <p:cNvCxnSpPr>
            <a:stCxn id="8" idx="2"/>
            <a:endCxn id="20" idx="0"/>
          </p:cNvCxnSpPr>
          <p:nvPr/>
        </p:nvCxnSpPr>
        <p:spPr>
          <a:xfrm rot="16200000" flipH="1">
            <a:off x="4174428" y="1876796"/>
            <a:ext cx="424738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bogen verbindingslijn 40"/>
          <p:cNvCxnSpPr>
            <a:stCxn id="15" idx="2"/>
            <a:endCxn id="14" idx="0"/>
          </p:cNvCxnSpPr>
          <p:nvPr/>
        </p:nvCxnSpPr>
        <p:spPr>
          <a:xfrm rot="16200000" flipH="1">
            <a:off x="1997088" y="3025749"/>
            <a:ext cx="1255912" cy="17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bogen verbindingslijn 42"/>
          <p:cNvCxnSpPr>
            <a:stCxn id="15" idx="3"/>
            <a:endCxn id="20" idx="1"/>
          </p:cNvCxnSpPr>
          <p:nvPr/>
        </p:nvCxnSpPr>
        <p:spPr>
          <a:xfrm flipV="1">
            <a:off x="3388878" y="2243927"/>
            <a:ext cx="233190" cy="2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bogen verbindingslijn 47"/>
          <p:cNvCxnSpPr>
            <a:stCxn id="15" idx="1"/>
            <a:endCxn id="13" idx="1"/>
          </p:cNvCxnSpPr>
          <p:nvPr/>
        </p:nvCxnSpPr>
        <p:spPr>
          <a:xfrm rot="10800000" flipH="1" flipV="1">
            <a:off x="1859418" y="2243928"/>
            <a:ext cx="2" cy="3564403"/>
          </a:xfrm>
          <a:prstGeom prst="bentConnector3">
            <a:avLst>
              <a:gd name="adj1" fmla="val -1143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bogen verbindingslijn 54"/>
          <p:cNvCxnSpPr>
            <a:stCxn id="15" idx="1"/>
            <a:endCxn id="12" idx="1"/>
          </p:cNvCxnSpPr>
          <p:nvPr/>
        </p:nvCxnSpPr>
        <p:spPr>
          <a:xfrm rot="10800000" flipH="1" flipV="1">
            <a:off x="1859417" y="2243928"/>
            <a:ext cx="1" cy="2945727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bogen verbindingslijn 67"/>
          <p:cNvCxnSpPr>
            <a:stCxn id="16" idx="3"/>
            <a:endCxn id="14" idx="1"/>
          </p:cNvCxnSpPr>
          <p:nvPr/>
        </p:nvCxnSpPr>
        <p:spPr>
          <a:xfrm flipV="1">
            <a:off x="1214263" y="3809362"/>
            <a:ext cx="646947" cy="240768"/>
          </a:xfrm>
          <a:prstGeom prst="bentConnector3">
            <a:avLst>
              <a:gd name="adj1" fmla="val 172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>
            <a:stCxn id="14" idx="2"/>
            <a:endCxn id="11" idx="0"/>
          </p:cNvCxnSpPr>
          <p:nvPr/>
        </p:nvCxnSpPr>
        <p:spPr>
          <a:xfrm>
            <a:off x="2625940" y="3964122"/>
            <a:ext cx="0" cy="403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bogen verbindingslijn 80"/>
          <p:cNvCxnSpPr>
            <a:stCxn id="18" idx="2"/>
            <a:endCxn id="21" idx="0"/>
          </p:cNvCxnSpPr>
          <p:nvPr/>
        </p:nvCxnSpPr>
        <p:spPr>
          <a:xfrm rot="16200000" flipH="1">
            <a:off x="-1531474" y="4188189"/>
            <a:ext cx="47428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bogen verbindingslijn 84"/>
          <p:cNvCxnSpPr>
            <a:stCxn id="18" idx="3"/>
            <a:endCxn id="10" idx="1"/>
          </p:cNvCxnSpPr>
          <p:nvPr/>
        </p:nvCxnSpPr>
        <p:spPr>
          <a:xfrm flipV="1">
            <a:off x="-529602" y="3533343"/>
            <a:ext cx="209387" cy="262944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bogen verbindingslijn 88"/>
          <p:cNvCxnSpPr>
            <a:stCxn id="18" idx="3"/>
            <a:endCxn id="16" idx="1"/>
          </p:cNvCxnSpPr>
          <p:nvPr/>
        </p:nvCxnSpPr>
        <p:spPr>
          <a:xfrm>
            <a:off x="-529602" y="3796287"/>
            <a:ext cx="214405" cy="253843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bogen verbindingslijn 110"/>
          <p:cNvCxnSpPr>
            <a:stCxn id="11" idx="3"/>
            <a:endCxn id="19" idx="2"/>
          </p:cNvCxnSpPr>
          <p:nvPr/>
        </p:nvCxnSpPr>
        <p:spPr>
          <a:xfrm flipV="1">
            <a:off x="3390670" y="3969446"/>
            <a:ext cx="996127" cy="5530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bogen verbindingslijn 112"/>
          <p:cNvCxnSpPr>
            <a:stCxn id="19" idx="1"/>
            <a:endCxn id="14" idx="3"/>
          </p:cNvCxnSpPr>
          <p:nvPr/>
        </p:nvCxnSpPr>
        <p:spPr>
          <a:xfrm rot="10800000">
            <a:off x="3390671" y="3809362"/>
            <a:ext cx="231397" cy="53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bogen verbindingslijn 121"/>
          <p:cNvCxnSpPr>
            <a:stCxn id="11" idx="2"/>
            <a:endCxn id="12" idx="0"/>
          </p:cNvCxnSpPr>
          <p:nvPr/>
        </p:nvCxnSpPr>
        <p:spPr>
          <a:xfrm rot="5400000">
            <a:off x="2446228" y="4855182"/>
            <a:ext cx="357635" cy="17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bogen verbindingslijn 143"/>
          <p:cNvCxnSpPr>
            <a:stCxn id="22" idx="0"/>
            <a:endCxn id="21" idx="2"/>
          </p:cNvCxnSpPr>
          <p:nvPr/>
        </p:nvCxnSpPr>
        <p:spPr>
          <a:xfrm rot="16200000" flipV="1">
            <a:off x="-1515447" y="4955971"/>
            <a:ext cx="44223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bogen verbindingslijn 34"/>
          <p:cNvCxnSpPr>
            <a:stCxn id="14" idx="1"/>
            <a:endCxn id="10" idx="3"/>
          </p:cNvCxnSpPr>
          <p:nvPr/>
        </p:nvCxnSpPr>
        <p:spPr>
          <a:xfrm rot="10800000">
            <a:off x="1209246" y="3533344"/>
            <a:ext cx="651965" cy="276019"/>
          </a:xfrm>
          <a:prstGeom prst="bentConnector3">
            <a:avLst>
              <a:gd name="adj1" fmla="val 824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8" idx="0"/>
            <a:endCxn id="8" idx="1"/>
          </p:cNvCxnSpPr>
          <p:nvPr/>
        </p:nvCxnSpPr>
        <p:spPr>
          <a:xfrm rot="5400000" flipH="1" flipV="1">
            <a:off x="97938" y="117398"/>
            <a:ext cx="2131858" cy="4916399"/>
          </a:xfrm>
          <a:prstGeom prst="bentConnector2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12" idx="2"/>
            <a:endCxn id="13" idx="0"/>
          </p:cNvCxnSpPr>
          <p:nvPr/>
        </p:nvCxnSpPr>
        <p:spPr>
          <a:xfrm rot="16200000" flipH="1">
            <a:off x="2469572" y="5498992"/>
            <a:ext cx="309155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20" idx="2"/>
            <a:endCxn id="19" idx="0"/>
          </p:cNvCxnSpPr>
          <p:nvPr/>
        </p:nvCxnSpPr>
        <p:spPr>
          <a:xfrm rot="5400000">
            <a:off x="3756179" y="3029306"/>
            <a:ext cx="1261238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fgeronde rechthoek 19"/>
          <p:cNvSpPr/>
          <p:nvPr/>
        </p:nvSpPr>
        <p:spPr>
          <a:xfrm>
            <a:off x="6545448" y="2089165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CodeEditor</a:t>
            </a:r>
            <a:endParaRPr lang="nl-NL" sz="1400" dirty="0"/>
          </a:p>
        </p:txBody>
      </p:sp>
      <p:cxnSp>
        <p:nvCxnSpPr>
          <p:cNvPr id="66" name="Elbow Connector 65"/>
          <p:cNvCxnSpPr>
            <a:stCxn id="49" idx="1"/>
            <a:endCxn id="20" idx="3"/>
          </p:cNvCxnSpPr>
          <p:nvPr/>
        </p:nvCxnSpPr>
        <p:spPr>
          <a:xfrm rot="10800000" flipV="1">
            <a:off x="5151528" y="2243925"/>
            <a:ext cx="1393920" cy="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8" idx="3"/>
            <a:endCxn id="49" idx="0"/>
          </p:cNvCxnSpPr>
          <p:nvPr/>
        </p:nvCxnSpPr>
        <p:spPr>
          <a:xfrm>
            <a:off x="5151527" y="1509668"/>
            <a:ext cx="2158651" cy="5794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770992" y="6488668"/>
            <a:ext cx="165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Editors</a:t>
            </a:r>
            <a:endParaRPr lang="en-US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-1863672" y="6488668"/>
            <a:ext cx="229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Library and Settings</a:t>
            </a:r>
            <a:endParaRPr lang="en-US" i="1" dirty="0"/>
          </a:p>
        </p:txBody>
      </p:sp>
      <p:cxnSp>
        <p:nvCxnSpPr>
          <p:cNvPr id="24" name="Gebogen verbindingslijn 23"/>
          <p:cNvCxnSpPr>
            <a:stCxn id="15" idx="0"/>
            <a:endCxn id="8" idx="1"/>
          </p:cNvCxnSpPr>
          <p:nvPr/>
        </p:nvCxnSpPr>
        <p:spPr>
          <a:xfrm rot="5400000" flipH="1" flipV="1">
            <a:off x="2833357" y="1300459"/>
            <a:ext cx="579500" cy="997919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fgeronde rechthoek 19"/>
          <p:cNvSpPr/>
          <p:nvPr/>
        </p:nvSpPr>
        <p:spPr>
          <a:xfrm>
            <a:off x="7310178" y="3659925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SyntaxHighlighter</a:t>
            </a:r>
            <a:endParaRPr lang="nl-NL" sz="1400" dirty="0"/>
          </a:p>
        </p:txBody>
      </p:sp>
      <p:sp>
        <p:nvSpPr>
          <p:cNvPr id="57" name="Afgeronde rechthoek 19"/>
          <p:cNvSpPr/>
          <p:nvPr/>
        </p:nvSpPr>
        <p:spPr>
          <a:xfrm>
            <a:off x="8241531" y="4192763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MatlabHighlighter</a:t>
            </a:r>
            <a:endParaRPr lang="nl-NL" sz="1400" dirty="0"/>
          </a:p>
        </p:txBody>
      </p:sp>
      <p:sp>
        <p:nvSpPr>
          <p:cNvPr id="58" name="Afgeronde rechthoek 19"/>
          <p:cNvSpPr/>
          <p:nvPr/>
        </p:nvSpPr>
        <p:spPr>
          <a:xfrm>
            <a:off x="8241531" y="5132854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BashHighlighter</a:t>
            </a:r>
            <a:endParaRPr lang="nl-NL" sz="1400" dirty="0"/>
          </a:p>
        </p:txBody>
      </p:sp>
      <p:sp>
        <p:nvSpPr>
          <p:cNvPr id="59" name="Afgeronde rechthoek 19"/>
          <p:cNvSpPr/>
          <p:nvPr/>
        </p:nvSpPr>
        <p:spPr>
          <a:xfrm>
            <a:off x="8241531" y="4667429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PythonHighlighter</a:t>
            </a:r>
            <a:endParaRPr lang="nl-NL" sz="1400" dirty="0"/>
          </a:p>
        </p:txBody>
      </p:sp>
      <p:cxnSp>
        <p:nvCxnSpPr>
          <p:cNvPr id="63" name="Shape 62"/>
          <p:cNvCxnSpPr>
            <a:stCxn id="57" idx="1"/>
            <a:endCxn id="47" idx="2"/>
          </p:cNvCxnSpPr>
          <p:nvPr/>
        </p:nvCxnSpPr>
        <p:spPr>
          <a:xfrm rot="10800000">
            <a:off x="8074909" y="3969446"/>
            <a:ext cx="166623" cy="378078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59" idx="1"/>
            <a:endCxn id="47" idx="2"/>
          </p:cNvCxnSpPr>
          <p:nvPr/>
        </p:nvCxnSpPr>
        <p:spPr>
          <a:xfrm rot="10800000">
            <a:off x="8074909" y="3969446"/>
            <a:ext cx="166623" cy="852744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58" idx="1"/>
            <a:endCxn id="47" idx="2"/>
          </p:cNvCxnSpPr>
          <p:nvPr/>
        </p:nvCxnSpPr>
        <p:spPr>
          <a:xfrm rot="10800000">
            <a:off x="8074909" y="3969447"/>
            <a:ext cx="166623" cy="1318169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5" idx="2"/>
            <a:endCxn id="8" idx="0"/>
          </p:cNvCxnSpPr>
          <p:nvPr/>
        </p:nvCxnSpPr>
        <p:spPr>
          <a:xfrm rot="5400000">
            <a:off x="4233992" y="1202100"/>
            <a:ext cx="305612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47" idx="0"/>
            <a:endCxn id="49" idx="2"/>
          </p:cNvCxnSpPr>
          <p:nvPr/>
        </p:nvCxnSpPr>
        <p:spPr>
          <a:xfrm rot="16200000" flipV="1">
            <a:off x="7061924" y="2646941"/>
            <a:ext cx="1261239" cy="76473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Afgeronde rechthoek 19"/>
          <p:cNvSpPr/>
          <p:nvPr/>
        </p:nvSpPr>
        <p:spPr>
          <a:xfrm>
            <a:off x="5394585" y="3657564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CodeGenerator</a:t>
            </a:r>
            <a:endParaRPr lang="nl-NL" sz="1400" dirty="0"/>
          </a:p>
        </p:txBody>
      </p:sp>
      <p:sp>
        <p:nvSpPr>
          <p:cNvPr id="86" name="Afgeronde rechthoek 19"/>
          <p:cNvSpPr/>
          <p:nvPr/>
        </p:nvSpPr>
        <p:spPr>
          <a:xfrm>
            <a:off x="6325938" y="4190402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MatlabGenerator</a:t>
            </a:r>
            <a:endParaRPr lang="nl-NL" sz="1400" dirty="0"/>
          </a:p>
        </p:txBody>
      </p:sp>
      <p:sp>
        <p:nvSpPr>
          <p:cNvPr id="90" name="Afgeronde rechthoek 19"/>
          <p:cNvSpPr/>
          <p:nvPr/>
        </p:nvSpPr>
        <p:spPr>
          <a:xfrm>
            <a:off x="6325938" y="5130493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BashGenerator</a:t>
            </a:r>
            <a:endParaRPr lang="nl-NL" sz="1400" dirty="0"/>
          </a:p>
        </p:txBody>
      </p:sp>
      <p:sp>
        <p:nvSpPr>
          <p:cNvPr id="91" name="Afgeronde rechthoek 19"/>
          <p:cNvSpPr/>
          <p:nvPr/>
        </p:nvSpPr>
        <p:spPr>
          <a:xfrm>
            <a:off x="6325938" y="4665068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PythonGenerator</a:t>
            </a:r>
            <a:endParaRPr lang="nl-NL" sz="1400" dirty="0"/>
          </a:p>
        </p:txBody>
      </p:sp>
      <p:cxnSp>
        <p:nvCxnSpPr>
          <p:cNvPr id="95" name="Elbow Connector 94"/>
          <p:cNvCxnSpPr>
            <a:stCxn id="49" idx="2"/>
            <a:endCxn id="84" idx="0"/>
          </p:cNvCxnSpPr>
          <p:nvPr/>
        </p:nvCxnSpPr>
        <p:spPr>
          <a:xfrm rot="5400000">
            <a:off x="6105308" y="2452694"/>
            <a:ext cx="1258878" cy="1150863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19" idx="3"/>
            <a:endCxn id="84" idx="1"/>
          </p:cNvCxnSpPr>
          <p:nvPr/>
        </p:nvCxnSpPr>
        <p:spPr>
          <a:xfrm flipV="1">
            <a:off x="5151527" y="3812325"/>
            <a:ext cx="243058" cy="23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353137" y="257387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sending (do this!)</a:t>
            </a:r>
            <a:endParaRPr lang="en-US" i="1" dirty="0"/>
          </a:p>
        </p:txBody>
      </p:sp>
      <p:sp>
        <p:nvSpPr>
          <p:cNvPr id="101" name="Afgeronde rechthoek 19"/>
          <p:cNvSpPr/>
          <p:nvPr/>
        </p:nvSpPr>
        <p:spPr>
          <a:xfrm>
            <a:off x="10117954" y="2089169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rgbClr val="D1CC00">
                  <a:shade val="30000"/>
                  <a:satMod val="115000"/>
                </a:srgbClr>
              </a:gs>
              <a:gs pos="50000">
                <a:srgbClr val="D1CC00">
                  <a:shade val="67500"/>
                  <a:satMod val="115000"/>
                </a:srgbClr>
              </a:gs>
              <a:gs pos="100000">
                <a:srgbClr val="D1CC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CodeInterpreter</a:t>
            </a:r>
            <a:endParaRPr lang="nl-NL" sz="1400" dirty="0"/>
          </a:p>
        </p:txBody>
      </p:sp>
      <p:cxnSp>
        <p:nvCxnSpPr>
          <p:cNvPr id="104" name="Shape 103"/>
          <p:cNvCxnSpPr>
            <a:stCxn id="8" idx="3"/>
            <a:endCxn id="101" idx="0"/>
          </p:cNvCxnSpPr>
          <p:nvPr/>
        </p:nvCxnSpPr>
        <p:spPr>
          <a:xfrm>
            <a:off x="5151527" y="1509668"/>
            <a:ext cx="5731157" cy="57950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49" idx="3"/>
            <a:endCxn id="101" idx="1"/>
          </p:cNvCxnSpPr>
          <p:nvPr/>
        </p:nvCxnSpPr>
        <p:spPr>
          <a:xfrm>
            <a:off x="8074908" y="2243926"/>
            <a:ext cx="2043046" cy="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 rot="10800000" flipV="1">
            <a:off x="3122492" y="3467418"/>
            <a:ext cx="252860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>
            <a:off x="3122491" y="2598004"/>
            <a:ext cx="252860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283819" y="3132827"/>
            <a:ext cx="21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asking (ok, but how?)</a:t>
            </a:r>
            <a:endParaRPr lang="en-US" i="1" dirty="0"/>
          </a:p>
        </p:txBody>
      </p:sp>
      <p:cxnSp>
        <p:nvCxnSpPr>
          <p:cNvPr id="92" name="Shape 91"/>
          <p:cNvCxnSpPr>
            <a:stCxn id="86" idx="1"/>
            <a:endCxn id="84" idx="2"/>
          </p:cNvCxnSpPr>
          <p:nvPr/>
        </p:nvCxnSpPr>
        <p:spPr>
          <a:xfrm rot="10800000">
            <a:off x="6159316" y="3967085"/>
            <a:ext cx="166623" cy="378078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90" idx="1"/>
            <a:endCxn id="84" idx="2"/>
          </p:cNvCxnSpPr>
          <p:nvPr/>
        </p:nvCxnSpPr>
        <p:spPr>
          <a:xfrm rot="10800000">
            <a:off x="6159316" y="3967086"/>
            <a:ext cx="166623" cy="1318169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Gebogen verbindingslijn 93"/>
          <p:cNvCxnSpPr>
            <a:stCxn id="16" idx="0"/>
            <a:endCxn id="10" idx="2"/>
          </p:cNvCxnSpPr>
          <p:nvPr/>
        </p:nvCxnSpPr>
        <p:spPr>
          <a:xfrm rot="16200000" flipV="1">
            <a:off x="343391" y="3789227"/>
            <a:ext cx="207266" cy="50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Gebogen verbindingslijn 111"/>
          <p:cNvCxnSpPr/>
          <p:nvPr/>
        </p:nvCxnSpPr>
        <p:spPr>
          <a:xfrm rot="5400000">
            <a:off x="3003588" y="1237529"/>
            <a:ext cx="237805" cy="5701641"/>
          </a:xfrm>
          <a:prstGeom prst="bentConnector3">
            <a:avLst>
              <a:gd name="adj1" fmla="val 96299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6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43</Words>
  <Application>Microsoft Macintosh PowerPoint</Application>
  <PresentationFormat>Diavoorstelling 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van Mourik</dc:creator>
  <cp:lastModifiedBy>Tim van Mourik</cp:lastModifiedBy>
  <cp:revision>135</cp:revision>
  <dcterms:created xsi:type="dcterms:W3CDTF">2015-05-19T21:06:53Z</dcterms:created>
  <dcterms:modified xsi:type="dcterms:W3CDTF">2015-07-14T22:06:14Z</dcterms:modified>
</cp:coreProperties>
</file>