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9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3450095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89653" y="371539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-2138399" y="353670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2361102" y="417148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2361102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89189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2361102" y="32692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450095" y="189670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679791" y="196927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6878259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-262409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6871909" y="258777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6878259" y="170179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-2578010" y="99613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-2578009" y="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34500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>
            <a:off x="4392295" y="614320"/>
            <a:ext cx="0" cy="381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4392295" y="1531084"/>
            <a:ext cx="0" cy="36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1"/>
          </p:cNvCxnSpPr>
          <p:nvPr/>
        </p:nvCxnSpPr>
        <p:spPr>
          <a:xfrm>
            <a:off x="5334495" y="1263610"/>
            <a:ext cx="154376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/>
          <p:cNvCxnSpPr/>
          <p:nvPr/>
        </p:nvCxnSpPr>
        <p:spPr>
          <a:xfrm>
            <a:off x="5334495" y="1408176"/>
            <a:ext cx="1543764" cy="488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>
            <a:stCxn id="8" idx="1"/>
          </p:cNvCxnSpPr>
          <p:nvPr/>
        </p:nvCxnSpPr>
        <p:spPr>
          <a:xfrm rot="10800000" flipV="1">
            <a:off x="2902857" y="1263609"/>
            <a:ext cx="547239" cy="20056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endCxn id="14" idx="0"/>
          </p:cNvCxnSpPr>
          <p:nvPr/>
        </p:nvCxnSpPr>
        <p:spPr>
          <a:xfrm rot="5400000">
            <a:off x="3281115" y="2453838"/>
            <a:ext cx="837584" cy="7932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334495" y="1969274"/>
            <a:ext cx="1543764" cy="1949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endCxn id="13" idx="0"/>
          </p:cNvCxnSpPr>
          <p:nvPr/>
        </p:nvCxnSpPr>
        <p:spPr>
          <a:xfrm rot="16200000" flipH="1">
            <a:off x="4082117" y="3351297"/>
            <a:ext cx="2568923" cy="7296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2"/>
            <a:endCxn id="12" idx="3"/>
          </p:cNvCxnSpPr>
          <p:nvPr/>
        </p:nvCxnSpPr>
        <p:spPr>
          <a:xfrm rot="5400000">
            <a:off x="2900702" y="3776451"/>
            <a:ext cx="2836395" cy="146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>
            <a:off x="4245502" y="5450241"/>
            <a:ext cx="5436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bogen verbindingslijn 61"/>
          <p:cNvCxnSpPr>
            <a:stCxn id="14" idx="1"/>
            <a:endCxn id="9" idx="3"/>
          </p:cNvCxnSpPr>
          <p:nvPr/>
        </p:nvCxnSpPr>
        <p:spPr>
          <a:xfrm rot="10800000" flipV="1">
            <a:off x="1974054" y="3536710"/>
            <a:ext cx="387049" cy="4461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</p:cNvCxnSpPr>
          <p:nvPr/>
        </p:nvCxnSpPr>
        <p:spPr>
          <a:xfrm>
            <a:off x="2564191" y="2236748"/>
            <a:ext cx="193523" cy="10324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3303302" y="3804184"/>
            <a:ext cx="0" cy="36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1"/>
            <a:endCxn id="21" idx="3"/>
          </p:cNvCxnSpPr>
          <p:nvPr/>
        </p:nvCxnSpPr>
        <p:spPr>
          <a:xfrm rot="10800000">
            <a:off x="-693609" y="1263608"/>
            <a:ext cx="43120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endCxn id="10" idx="0"/>
          </p:cNvCxnSpPr>
          <p:nvPr/>
        </p:nvCxnSpPr>
        <p:spPr>
          <a:xfrm rot="5400000">
            <a:off x="-1449721" y="1784606"/>
            <a:ext cx="2005625" cy="1498580"/>
          </a:xfrm>
          <a:prstGeom prst="bentConnector3">
            <a:avLst>
              <a:gd name="adj1" fmla="val 23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/>
          <p:nvPr/>
        </p:nvCxnSpPr>
        <p:spPr>
          <a:xfrm rot="16200000" flipH="1">
            <a:off x="-626488" y="2617189"/>
            <a:ext cx="2184308" cy="120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/>
          <p:nvPr/>
        </p:nvCxnSpPr>
        <p:spPr>
          <a:xfrm rot="5400000">
            <a:off x="815935" y="1753355"/>
            <a:ext cx="43183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735102" y="1616442"/>
            <a:ext cx="17071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bogen verbindingslijn 94"/>
          <p:cNvCxnSpPr>
            <a:endCxn id="9" idx="0"/>
          </p:cNvCxnSpPr>
          <p:nvPr/>
        </p:nvCxnSpPr>
        <p:spPr>
          <a:xfrm rot="16200000" flipH="1">
            <a:off x="386809" y="3070347"/>
            <a:ext cx="1283738" cy="6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1"/>
          </p:cNvCxnSpPr>
          <p:nvPr/>
        </p:nvCxnSpPr>
        <p:spPr>
          <a:xfrm rot="10800000" flipV="1">
            <a:off x="-822479" y="2236747"/>
            <a:ext cx="1502270" cy="1299961"/>
          </a:xfrm>
          <a:prstGeom prst="bentConnector3">
            <a:avLst>
              <a:gd name="adj1" fmla="val 999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stCxn id="20" idx="2"/>
            <a:endCxn id="19" idx="0"/>
          </p:cNvCxnSpPr>
          <p:nvPr/>
        </p:nvCxnSpPr>
        <p:spPr>
          <a:xfrm flipH="1">
            <a:off x="7814109" y="2236748"/>
            <a:ext cx="6350" cy="35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endCxn id="19" idx="2"/>
          </p:cNvCxnSpPr>
          <p:nvPr/>
        </p:nvCxnSpPr>
        <p:spPr>
          <a:xfrm flipV="1">
            <a:off x="4232802" y="3122724"/>
            <a:ext cx="3581307" cy="1127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4245503" y="2855250"/>
            <a:ext cx="2626407" cy="681460"/>
          </a:xfrm>
          <a:prstGeom prst="bentConnector3">
            <a:avLst>
              <a:gd name="adj1" fmla="val 13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/>
          <p:nvPr/>
        </p:nvCxnSpPr>
        <p:spPr>
          <a:xfrm flipV="1">
            <a:off x="4245502" y="2164176"/>
            <a:ext cx="2632757" cy="1246682"/>
          </a:xfrm>
          <a:prstGeom prst="bentConnector3">
            <a:avLst>
              <a:gd name="adj1" fmla="val 788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bogen verbindingslijn 117"/>
          <p:cNvCxnSpPr>
            <a:stCxn id="20" idx="3"/>
            <a:endCxn id="11" idx="3"/>
          </p:cNvCxnSpPr>
          <p:nvPr/>
        </p:nvCxnSpPr>
        <p:spPr>
          <a:xfrm flipH="1">
            <a:off x="4245502" y="1969274"/>
            <a:ext cx="4517157" cy="2469690"/>
          </a:xfrm>
          <a:prstGeom prst="bentConnector3">
            <a:avLst>
              <a:gd name="adj1" fmla="val -50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3156236" y="4853504"/>
            <a:ext cx="294132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2"/>
            <a:endCxn id="21" idx="0"/>
          </p:cNvCxnSpPr>
          <p:nvPr/>
        </p:nvCxnSpPr>
        <p:spPr>
          <a:xfrm rot="5400000">
            <a:off x="-1866401" y="765541"/>
            <a:ext cx="4611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endCxn id="9" idx="2"/>
          </p:cNvCxnSpPr>
          <p:nvPr/>
        </p:nvCxnSpPr>
        <p:spPr>
          <a:xfrm rot="10800000" flipV="1">
            <a:off x="1031853" y="3122724"/>
            <a:ext cx="6999386" cy="1127616"/>
          </a:xfrm>
          <a:prstGeom prst="bentConnector4">
            <a:avLst>
              <a:gd name="adj1" fmla="val 942"/>
              <a:gd name="adj2" fmla="val 2727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/>
          <p:nvPr/>
        </p:nvCxnSpPr>
        <p:spPr>
          <a:xfrm rot="10800000" flipV="1">
            <a:off x="-556380" y="3410856"/>
            <a:ext cx="2917483" cy="125851"/>
          </a:xfrm>
          <a:prstGeom prst="bentConnector3">
            <a:avLst>
              <a:gd name="adj1" fmla="val 10016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3"/>
          </p:cNvCxnSpPr>
          <p:nvPr/>
        </p:nvCxnSpPr>
        <p:spPr>
          <a:xfrm flipV="1">
            <a:off x="1621991" y="1133856"/>
            <a:ext cx="1828104" cy="129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3450095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679791" y="4177837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-1884401" y="3269232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3450096" y="4171487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3450096" y="5000568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5538655" y="3709112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3450096" y="3269233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443746" y="2320300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686142" y="243165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6878260" y="53494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-487784" y="99613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6871909" y="258777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6871909" y="170179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-2578010" y="99613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-2578009" y="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34500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>
            <a:off x="4392295" y="614320"/>
            <a:ext cx="0" cy="381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 flipH="1">
            <a:off x="4385946" y="1531084"/>
            <a:ext cx="6349" cy="789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1"/>
          </p:cNvCxnSpPr>
          <p:nvPr/>
        </p:nvCxnSpPr>
        <p:spPr>
          <a:xfrm flipV="1">
            <a:off x="5334495" y="802424"/>
            <a:ext cx="1543765" cy="461186"/>
          </a:xfrm>
          <a:prstGeom prst="bentConnector3">
            <a:avLst>
              <a:gd name="adj1" fmla="val 508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/>
          <p:cNvCxnSpPr>
            <a:endCxn id="20" idx="1"/>
          </p:cNvCxnSpPr>
          <p:nvPr/>
        </p:nvCxnSpPr>
        <p:spPr>
          <a:xfrm>
            <a:off x="5525436" y="1263611"/>
            <a:ext cx="1346473" cy="705663"/>
          </a:xfrm>
          <a:prstGeom prst="bentConnector3">
            <a:avLst>
              <a:gd name="adj1" fmla="val 76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>
            <a:stCxn id="8" idx="1"/>
            <a:endCxn id="14" idx="1"/>
          </p:cNvCxnSpPr>
          <p:nvPr/>
        </p:nvCxnSpPr>
        <p:spPr>
          <a:xfrm rot="10800000" flipH="1" flipV="1">
            <a:off x="3450094" y="1263610"/>
            <a:ext cx="1" cy="2273098"/>
          </a:xfrm>
          <a:prstGeom prst="bentConnector3">
            <a:avLst>
              <a:gd name="adj1" fmla="val -2286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4182129" y="3059066"/>
            <a:ext cx="413984" cy="6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328146" y="1969274"/>
            <a:ext cx="1543763" cy="6185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3"/>
            <a:endCxn id="13" idx="0"/>
          </p:cNvCxnSpPr>
          <p:nvPr/>
        </p:nvCxnSpPr>
        <p:spPr>
          <a:xfrm>
            <a:off x="5328146" y="2587775"/>
            <a:ext cx="1152709" cy="112133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3443746" y="2587775"/>
            <a:ext cx="6350" cy="2680268"/>
          </a:xfrm>
          <a:prstGeom prst="bentConnector3">
            <a:avLst>
              <a:gd name="adj1" fmla="val -36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bogen verbindingslijn 61"/>
          <p:cNvCxnSpPr>
            <a:stCxn id="14" idx="1"/>
            <a:endCxn id="9" idx="3"/>
          </p:cNvCxnSpPr>
          <p:nvPr/>
        </p:nvCxnSpPr>
        <p:spPr>
          <a:xfrm rot="10800000" flipV="1">
            <a:off x="2564192" y="3536708"/>
            <a:ext cx="885905" cy="9086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  <a:endCxn id="14" idx="1"/>
          </p:cNvCxnSpPr>
          <p:nvPr/>
        </p:nvCxnSpPr>
        <p:spPr>
          <a:xfrm>
            <a:off x="2570542" y="2699125"/>
            <a:ext cx="879554" cy="8375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4392296" y="3804182"/>
            <a:ext cx="0" cy="367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1"/>
            <a:endCxn id="21" idx="3"/>
          </p:cNvCxnSpPr>
          <p:nvPr/>
        </p:nvCxnSpPr>
        <p:spPr>
          <a:xfrm rot="10800000" flipV="1">
            <a:off x="-693610" y="1263606"/>
            <a:ext cx="20582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2"/>
            <a:endCxn id="10" idx="0"/>
          </p:cNvCxnSpPr>
          <p:nvPr/>
        </p:nvCxnSpPr>
        <p:spPr>
          <a:xfrm rot="5400000">
            <a:off x="-1112968" y="1701848"/>
            <a:ext cx="1738152" cy="1396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2"/>
            <a:endCxn id="9" idx="1"/>
          </p:cNvCxnSpPr>
          <p:nvPr/>
        </p:nvCxnSpPr>
        <p:spPr>
          <a:xfrm rot="16200000" flipH="1">
            <a:off x="-890013" y="2875508"/>
            <a:ext cx="2914232" cy="2253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0"/>
          </p:cNvCxnSpPr>
          <p:nvPr/>
        </p:nvCxnSpPr>
        <p:spPr>
          <a:xfrm>
            <a:off x="1396616" y="1263606"/>
            <a:ext cx="231726" cy="11680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501334" y="1382674"/>
            <a:ext cx="631901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bogen verbindingslijn 94"/>
          <p:cNvCxnSpPr>
            <a:stCxn id="16" idx="2"/>
            <a:endCxn id="9" idx="0"/>
          </p:cNvCxnSpPr>
          <p:nvPr/>
        </p:nvCxnSpPr>
        <p:spPr>
          <a:xfrm rot="5400000">
            <a:off x="1019548" y="3569043"/>
            <a:ext cx="1211238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1"/>
            <a:endCxn id="10" idx="0"/>
          </p:cNvCxnSpPr>
          <p:nvPr/>
        </p:nvCxnSpPr>
        <p:spPr>
          <a:xfrm rot="10800000" flipV="1">
            <a:off x="-942200" y="2699124"/>
            <a:ext cx="1628343" cy="5701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5334496" y="3122724"/>
            <a:ext cx="2479613" cy="13162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5334497" y="2855250"/>
            <a:ext cx="1537413" cy="6814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>
            <a:stCxn id="14" idx="3"/>
            <a:endCxn id="20" idx="1"/>
          </p:cNvCxnSpPr>
          <p:nvPr/>
        </p:nvCxnSpPr>
        <p:spPr>
          <a:xfrm flipV="1">
            <a:off x="5334496" y="1969274"/>
            <a:ext cx="1537413" cy="1567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bogen verbindingslijn 117"/>
          <p:cNvCxnSpPr>
            <a:stCxn id="20" idx="3"/>
            <a:endCxn id="11" idx="3"/>
          </p:cNvCxnSpPr>
          <p:nvPr/>
        </p:nvCxnSpPr>
        <p:spPr>
          <a:xfrm flipH="1">
            <a:off x="5334496" y="1969274"/>
            <a:ext cx="3421813" cy="2469688"/>
          </a:xfrm>
          <a:prstGeom prst="bentConnector3">
            <a:avLst>
              <a:gd name="adj1" fmla="val -66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4245230" y="4853502"/>
            <a:ext cx="294132" cy="127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2"/>
            <a:endCxn id="21" idx="0"/>
          </p:cNvCxnSpPr>
          <p:nvPr/>
        </p:nvCxnSpPr>
        <p:spPr>
          <a:xfrm rot="5400000">
            <a:off x="-1866401" y="765541"/>
            <a:ext cx="4611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3923019" y="821696"/>
            <a:ext cx="1590062" cy="6192118"/>
          </a:xfrm>
          <a:prstGeom prst="bentConnector3">
            <a:avLst>
              <a:gd name="adj1" fmla="val 2104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3"/>
          </p:cNvCxnSpPr>
          <p:nvPr/>
        </p:nvCxnSpPr>
        <p:spPr>
          <a:xfrm rot="10800000">
            <a:off x="0" y="3536708"/>
            <a:ext cx="345009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3"/>
            <a:endCxn id="8" idx="1"/>
          </p:cNvCxnSpPr>
          <p:nvPr/>
        </p:nvCxnSpPr>
        <p:spPr>
          <a:xfrm>
            <a:off x="1396616" y="1263606"/>
            <a:ext cx="2053479" cy="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3"/>
            <a:endCxn id="13" idx="2"/>
          </p:cNvCxnSpPr>
          <p:nvPr/>
        </p:nvCxnSpPr>
        <p:spPr>
          <a:xfrm flipV="1">
            <a:off x="5334496" y="4244061"/>
            <a:ext cx="1146359" cy="102398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7638596" y="2412261"/>
            <a:ext cx="351027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2525028" y="3195539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2518671" y="4265434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681986" y="2734291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2525031" y="2199342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2531382" y="1094282"/>
            <a:ext cx="1884400" cy="5349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5400000">
            <a:off x="3185352" y="1911111"/>
            <a:ext cx="570111" cy="63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3"/>
            <a:endCxn id="13" idx="0"/>
          </p:cNvCxnSpPr>
          <p:nvPr/>
        </p:nvCxnSpPr>
        <p:spPr>
          <a:xfrm>
            <a:off x="4415782" y="1361757"/>
            <a:ext cx="1208404" cy="137253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0"/>
            <a:endCxn id="12" idx="2"/>
          </p:cNvCxnSpPr>
          <p:nvPr/>
        </p:nvCxnSpPr>
        <p:spPr>
          <a:xfrm rot="16200000" flipH="1" flipV="1">
            <a:off x="1614176" y="2940976"/>
            <a:ext cx="3706101" cy="12711"/>
          </a:xfrm>
          <a:prstGeom prst="bentConnector5">
            <a:avLst>
              <a:gd name="adj1" fmla="val -6168"/>
              <a:gd name="adj2" fmla="val 9310920"/>
              <a:gd name="adj3" fmla="val 10616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3196577" y="3994783"/>
            <a:ext cx="534946" cy="63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  <a:endCxn id="12" idx="3"/>
          </p:cNvCxnSpPr>
          <p:nvPr/>
        </p:nvCxnSpPr>
        <p:spPr>
          <a:xfrm rot="5400000">
            <a:off x="4381795" y="3290517"/>
            <a:ext cx="1263669" cy="122111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4" idx="2"/>
            <a:endCxn id="11" idx="0"/>
          </p:cNvCxnSpPr>
          <p:nvPr/>
        </p:nvCxnSpPr>
        <p:spPr>
          <a:xfrm rot="5400000">
            <a:off x="3236606" y="2964914"/>
            <a:ext cx="461248" cy="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37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Office-thema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22</cp:revision>
  <dcterms:created xsi:type="dcterms:W3CDTF">2015-05-19T21:06:53Z</dcterms:created>
  <dcterms:modified xsi:type="dcterms:W3CDTF">2015-05-21T13:55:10Z</dcterms:modified>
</cp:coreProperties>
</file>