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046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21-5-2015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4696345" y="996130"/>
            <a:ext cx="1884400" cy="5349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MainWindow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2404993" y="4631280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DataType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2404994" y="3741175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Argument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4702696" y="4171487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4709046" y="5000568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709047" y="5790694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4702696" y="3269233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4709045" y="2371740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404992" y="2831533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NodeSetting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7139830" y="1531077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NodeListView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151799" y="3741555"/>
            <a:ext cx="1884400" cy="5349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NodeLibrary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7139828" y="3256707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NodeTreeItem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7139829" y="2371738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NodeTreeModel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151801" y="4925412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Singleton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151802" y="605816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Preferences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4702695" y="79371"/>
            <a:ext cx="1884400" cy="5349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 flipH="1">
            <a:off x="5638545" y="614320"/>
            <a:ext cx="6350" cy="381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  <a:endCxn id="15" idx="0"/>
          </p:cNvCxnSpPr>
          <p:nvPr/>
        </p:nvCxnSpPr>
        <p:spPr>
          <a:xfrm>
            <a:off x="5638545" y="1531079"/>
            <a:ext cx="12700" cy="840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0"/>
          </p:cNvCxnSpPr>
          <p:nvPr/>
        </p:nvCxnSpPr>
        <p:spPr>
          <a:xfrm>
            <a:off x="6580745" y="1263605"/>
            <a:ext cx="1501285" cy="26747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5400000">
            <a:off x="5466799" y="3084787"/>
            <a:ext cx="362544" cy="63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6593445" y="2639213"/>
            <a:ext cx="54638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4709045" y="2639215"/>
            <a:ext cx="2" cy="3418954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4709044" y="2639215"/>
            <a:ext cx="1" cy="2628828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3939831" y="2773843"/>
            <a:ext cx="170226" cy="1355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5644896" y="3804182"/>
            <a:ext cx="0" cy="367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769546" y="4600957"/>
            <a:ext cx="648908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2036199" y="4008650"/>
            <a:ext cx="368795" cy="38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2036199" y="4009030"/>
            <a:ext cx="368794" cy="88972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2036199" y="3099008"/>
            <a:ext cx="368793" cy="91002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5400000" flipH="1" flipV="1">
            <a:off x="7929173" y="2218882"/>
            <a:ext cx="305712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3159847" y="3553827"/>
            <a:ext cx="374693" cy="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6587096" y="3791656"/>
            <a:ext cx="1494932" cy="6473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6587096" y="3524182"/>
            <a:ext cx="552732" cy="12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16200000" flipH="1">
            <a:off x="5501005" y="4850327"/>
            <a:ext cx="294132" cy="63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795098" y="5759264"/>
            <a:ext cx="5978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5027325" y="2111525"/>
            <a:ext cx="1374573" cy="4734835"/>
          </a:xfrm>
          <a:prstGeom prst="bentConnector3">
            <a:avLst>
              <a:gd name="adj1" fmla="val 2032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3347194" y="3536707"/>
            <a:ext cx="1355502" cy="2044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1656197" y="701407"/>
            <a:ext cx="2477950" cy="360234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5523658" y="5663104"/>
            <a:ext cx="255177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7907019" y="3081697"/>
            <a:ext cx="35002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34</cp:revision>
  <dcterms:created xsi:type="dcterms:W3CDTF">2015-05-19T21:06:53Z</dcterms:created>
  <dcterms:modified xsi:type="dcterms:W3CDTF">2015-05-21T16:00:32Z</dcterms:modified>
</cp:coreProperties>
</file>