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AA228-7D84-4A98-A175-8F24E75E2A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032D66-B112-4B9D-A128-B5E324AF2BCA}">
      <dgm:prSet/>
      <dgm:spPr/>
      <dgm:t>
        <a:bodyPr/>
        <a:lstStyle/>
        <a:p>
          <a:r>
            <a:rPr lang="en-US"/>
            <a:t>• Revolutionizing healthcare using AI, robotics, and space medicine</a:t>
          </a:r>
        </a:p>
      </dgm:t>
    </dgm:pt>
    <dgm:pt modelId="{D55CA9BE-F1BE-4A19-B8AD-5A4E7D3C0C25}" type="parTrans" cxnId="{718027E7-6BE6-45BD-8FFC-2CBE39F8BC82}">
      <dgm:prSet/>
      <dgm:spPr/>
      <dgm:t>
        <a:bodyPr/>
        <a:lstStyle/>
        <a:p>
          <a:endParaRPr lang="en-US"/>
        </a:p>
      </dgm:t>
    </dgm:pt>
    <dgm:pt modelId="{15C5CCCE-E2B7-4946-A9B3-CBE0B5916D08}" type="sibTrans" cxnId="{718027E7-6BE6-45BD-8FFC-2CBE39F8BC82}">
      <dgm:prSet/>
      <dgm:spPr/>
      <dgm:t>
        <a:bodyPr/>
        <a:lstStyle/>
        <a:p>
          <a:endParaRPr lang="en-US"/>
        </a:p>
      </dgm:t>
    </dgm:pt>
    <dgm:pt modelId="{B537A224-F6F6-4B88-8297-C366572F7102}">
      <dgm:prSet/>
      <dgm:spPr/>
      <dgm:t>
        <a:bodyPr/>
        <a:lstStyle/>
        <a:p>
          <a:r>
            <a:rPr lang="en-US"/>
            <a:t>• Creating a seamless, AI-integrated global healthcare network</a:t>
          </a:r>
        </a:p>
      </dgm:t>
    </dgm:pt>
    <dgm:pt modelId="{1A602F77-F0E9-4330-8801-799A035DE195}" type="parTrans" cxnId="{A6161C7B-DB99-4FA6-97E0-9F3D3FC25C57}">
      <dgm:prSet/>
      <dgm:spPr/>
      <dgm:t>
        <a:bodyPr/>
        <a:lstStyle/>
        <a:p>
          <a:endParaRPr lang="en-US"/>
        </a:p>
      </dgm:t>
    </dgm:pt>
    <dgm:pt modelId="{D3287D65-EDA3-46AF-A806-2718E86842B5}" type="sibTrans" cxnId="{A6161C7B-DB99-4FA6-97E0-9F3D3FC25C57}">
      <dgm:prSet/>
      <dgm:spPr/>
      <dgm:t>
        <a:bodyPr/>
        <a:lstStyle/>
        <a:p>
          <a:endParaRPr lang="en-US"/>
        </a:p>
      </dgm:t>
    </dgm:pt>
    <dgm:pt modelId="{C211A471-1205-4C45-99C1-CDEAE9C9E36C}">
      <dgm:prSet/>
      <dgm:spPr/>
      <dgm:t>
        <a:bodyPr/>
        <a:lstStyle/>
        <a:p>
          <a:r>
            <a:rPr lang="en-US"/>
            <a:t>• Advancing towards interstellar healthcare and beyond</a:t>
          </a:r>
        </a:p>
      </dgm:t>
    </dgm:pt>
    <dgm:pt modelId="{4C4ED4D2-9174-4581-A2AD-72BF0A6DECA3}" type="parTrans" cxnId="{9260FBDB-7BAF-449A-B3AA-C90EE2A7247A}">
      <dgm:prSet/>
      <dgm:spPr/>
      <dgm:t>
        <a:bodyPr/>
        <a:lstStyle/>
        <a:p>
          <a:endParaRPr lang="en-US"/>
        </a:p>
      </dgm:t>
    </dgm:pt>
    <dgm:pt modelId="{01F98537-9604-4E24-92AA-0E40527097BD}" type="sibTrans" cxnId="{9260FBDB-7BAF-449A-B3AA-C90EE2A7247A}">
      <dgm:prSet/>
      <dgm:spPr/>
      <dgm:t>
        <a:bodyPr/>
        <a:lstStyle/>
        <a:p>
          <a:endParaRPr lang="en-US"/>
        </a:p>
      </dgm:t>
    </dgm:pt>
    <dgm:pt modelId="{E1F427A6-54EA-40B8-9DC2-DD6A096DFE4B}" type="pres">
      <dgm:prSet presAssocID="{659AA228-7D84-4A98-A175-8F24E75E2AD6}" presName="root" presStyleCnt="0">
        <dgm:presLayoutVars>
          <dgm:dir/>
          <dgm:resizeHandles val="exact"/>
        </dgm:presLayoutVars>
      </dgm:prSet>
      <dgm:spPr/>
    </dgm:pt>
    <dgm:pt modelId="{FE9F34D2-A90F-482F-B7A1-02360AEFD143}" type="pres">
      <dgm:prSet presAssocID="{60032D66-B112-4B9D-A128-B5E324AF2BCA}" presName="compNode" presStyleCnt="0"/>
      <dgm:spPr/>
    </dgm:pt>
    <dgm:pt modelId="{B6326104-83BE-4289-AC87-253CCF3AB963}" type="pres">
      <dgm:prSet presAssocID="{60032D66-B112-4B9D-A128-B5E324AF2BCA}" presName="bgRect" presStyleLbl="bgShp" presStyleIdx="0" presStyleCnt="3"/>
      <dgm:spPr/>
    </dgm:pt>
    <dgm:pt modelId="{8965A22E-9185-47F3-B5EB-9E1034FD9659}" type="pres">
      <dgm:prSet presAssocID="{60032D66-B112-4B9D-A128-B5E324AF2B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E28FF56-3105-48A2-AC9F-26053AA7DE48}" type="pres">
      <dgm:prSet presAssocID="{60032D66-B112-4B9D-A128-B5E324AF2BCA}" presName="spaceRect" presStyleCnt="0"/>
      <dgm:spPr/>
    </dgm:pt>
    <dgm:pt modelId="{C7BF3888-7248-47E4-9D3D-7625D113171F}" type="pres">
      <dgm:prSet presAssocID="{60032D66-B112-4B9D-A128-B5E324AF2BCA}" presName="parTx" presStyleLbl="revTx" presStyleIdx="0" presStyleCnt="3">
        <dgm:presLayoutVars>
          <dgm:chMax val="0"/>
          <dgm:chPref val="0"/>
        </dgm:presLayoutVars>
      </dgm:prSet>
      <dgm:spPr/>
    </dgm:pt>
    <dgm:pt modelId="{EB137556-A4A2-4F9D-9E1F-771331DF4364}" type="pres">
      <dgm:prSet presAssocID="{15C5CCCE-E2B7-4946-A9B3-CBE0B5916D08}" presName="sibTrans" presStyleCnt="0"/>
      <dgm:spPr/>
    </dgm:pt>
    <dgm:pt modelId="{0E423023-298E-48DD-99A9-49830B0FE1DD}" type="pres">
      <dgm:prSet presAssocID="{B537A224-F6F6-4B88-8297-C366572F7102}" presName="compNode" presStyleCnt="0"/>
      <dgm:spPr/>
    </dgm:pt>
    <dgm:pt modelId="{2C06E701-AB2D-4FA4-ABBD-925E08D2213A}" type="pres">
      <dgm:prSet presAssocID="{B537A224-F6F6-4B88-8297-C366572F7102}" presName="bgRect" presStyleLbl="bgShp" presStyleIdx="1" presStyleCnt="3"/>
      <dgm:spPr/>
    </dgm:pt>
    <dgm:pt modelId="{5E7B4BD8-F404-47CE-A753-82FEF8B27748}" type="pres">
      <dgm:prSet presAssocID="{B537A224-F6F6-4B88-8297-C366572F71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EC75F81-55DA-4E7D-B40A-26E640F76530}" type="pres">
      <dgm:prSet presAssocID="{B537A224-F6F6-4B88-8297-C366572F7102}" presName="spaceRect" presStyleCnt="0"/>
      <dgm:spPr/>
    </dgm:pt>
    <dgm:pt modelId="{9B9DCDD4-3FDE-4981-B6B0-F85404A786CE}" type="pres">
      <dgm:prSet presAssocID="{B537A224-F6F6-4B88-8297-C366572F7102}" presName="parTx" presStyleLbl="revTx" presStyleIdx="1" presStyleCnt="3">
        <dgm:presLayoutVars>
          <dgm:chMax val="0"/>
          <dgm:chPref val="0"/>
        </dgm:presLayoutVars>
      </dgm:prSet>
      <dgm:spPr/>
    </dgm:pt>
    <dgm:pt modelId="{6E203D04-3EAA-49BF-8F28-29E16C754138}" type="pres">
      <dgm:prSet presAssocID="{D3287D65-EDA3-46AF-A806-2718E86842B5}" presName="sibTrans" presStyleCnt="0"/>
      <dgm:spPr/>
    </dgm:pt>
    <dgm:pt modelId="{2E3CC81F-653B-486D-B3C5-EA252CABEB58}" type="pres">
      <dgm:prSet presAssocID="{C211A471-1205-4C45-99C1-CDEAE9C9E36C}" presName="compNode" presStyleCnt="0"/>
      <dgm:spPr/>
    </dgm:pt>
    <dgm:pt modelId="{797299A9-B47C-441C-ADAB-29CC62B4212C}" type="pres">
      <dgm:prSet presAssocID="{C211A471-1205-4C45-99C1-CDEAE9C9E36C}" presName="bgRect" presStyleLbl="bgShp" presStyleIdx="2" presStyleCnt="3"/>
      <dgm:spPr/>
    </dgm:pt>
    <dgm:pt modelId="{92AD0A2C-CF09-4410-B3E0-299551F472CB}" type="pres">
      <dgm:prSet presAssocID="{C211A471-1205-4C45-99C1-CDEAE9C9E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4BF6D83-5F11-45AC-B121-09780901CF41}" type="pres">
      <dgm:prSet presAssocID="{C211A471-1205-4C45-99C1-CDEAE9C9E36C}" presName="spaceRect" presStyleCnt="0"/>
      <dgm:spPr/>
    </dgm:pt>
    <dgm:pt modelId="{D4D5A3B7-8C6F-489E-8110-0B9C9B8636C8}" type="pres">
      <dgm:prSet presAssocID="{C211A471-1205-4C45-99C1-CDEAE9C9E3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D43706-EC80-4948-B04F-D8ACA73337F6}" type="presOf" srcId="{B537A224-F6F6-4B88-8297-C366572F7102}" destId="{9B9DCDD4-3FDE-4981-B6B0-F85404A786CE}" srcOrd="0" destOrd="0" presId="urn:microsoft.com/office/officeart/2018/2/layout/IconVerticalSolidList"/>
    <dgm:cxn modelId="{5CC90C25-600C-4EB9-AC84-F0CE7C28A519}" type="presOf" srcId="{C211A471-1205-4C45-99C1-CDEAE9C9E36C}" destId="{D4D5A3B7-8C6F-489E-8110-0B9C9B8636C8}" srcOrd="0" destOrd="0" presId="urn:microsoft.com/office/officeart/2018/2/layout/IconVerticalSolidList"/>
    <dgm:cxn modelId="{1A05A566-AC7E-4514-9265-1C69C5A2C9BF}" type="presOf" srcId="{659AA228-7D84-4A98-A175-8F24E75E2AD6}" destId="{E1F427A6-54EA-40B8-9DC2-DD6A096DFE4B}" srcOrd="0" destOrd="0" presId="urn:microsoft.com/office/officeart/2018/2/layout/IconVerticalSolidList"/>
    <dgm:cxn modelId="{5D953450-F86F-40C6-B9B2-A4C2B8920F1A}" type="presOf" srcId="{60032D66-B112-4B9D-A128-B5E324AF2BCA}" destId="{C7BF3888-7248-47E4-9D3D-7625D113171F}" srcOrd="0" destOrd="0" presId="urn:microsoft.com/office/officeart/2018/2/layout/IconVerticalSolidList"/>
    <dgm:cxn modelId="{A6161C7B-DB99-4FA6-97E0-9F3D3FC25C57}" srcId="{659AA228-7D84-4A98-A175-8F24E75E2AD6}" destId="{B537A224-F6F6-4B88-8297-C366572F7102}" srcOrd="1" destOrd="0" parTransId="{1A602F77-F0E9-4330-8801-799A035DE195}" sibTransId="{D3287D65-EDA3-46AF-A806-2718E86842B5}"/>
    <dgm:cxn modelId="{9260FBDB-7BAF-449A-B3AA-C90EE2A7247A}" srcId="{659AA228-7D84-4A98-A175-8F24E75E2AD6}" destId="{C211A471-1205-4C45-99C1-CDEAE9C9E36C}" srcOrd="2" destOrd="0" parTransId="{4C4ED4D2-9174-4581-A2AD-72BF0A6DECA3}" sibTransId="{01F98537-9604-4E24-92AA-0E40527097BD}"/>
    <dgm:cxn modelId="{718027E7-6BE6-45BD-8FFC-2CBE39F8BC82}" srcId="{659AA228-7D84-4A98-A175-8F24E75E2AD6}" destId="{60032D66-B112-4B9D-A128-B5E324AF2BCA}" srcOrd="0" destOrd="0" parTransId="{D55CA9BE-F1BE-4A19-B8AD-5A4E7D3C0C25}" sibTransId="{15C5CCCE-E2B7-4946-A9B3-CBE0B5916D08}"/>
    <dgm:cxn modelId="{9CEF1CA2-B524-4F8E-B49B-A9A674493064}" type="presParOf" srcId="{E1F427A6-54EA-40B8-9DC2-DD6A096DFE4B}" destId="{FE9F34D2-A90F-482F-B7A1-02360AEFD143}" srcOrd="0" destOrd="0" presId="urn:microsoft.com/office/officeart/2018/2/layout/IconVerticalSolidList"/>
    <dgm:cxn modelId="{D0611203-5C08-42B5-ABD7-7B79504EC5F2}" type="presParOf" srcId="{FE9F34D2-A90F-482F-B7A1-02360AEFD143}" destId="{B6326104-83BE-4289-AC87-253CCF3AB963}" srcOrd="0" destOrd="0" presId="urn:microsoft.com/office/officeart/2018/2/layout/IconVerticalSolidList"/>
    <dgm:cxn modelId="{72939EF4-9F00-4046-B4EB-C717F61134A2}" type="presParOf" srcId="{FE9F34D2-A90F-482F-B7A1-02360AEFD143}" destId="{8965A22E-9185-47F3-B5EB-9E1034FD9659}" srcOrd="1" destOrd="0" presId="urn:microsoft.com/office/officeart/2018/2/layout/IconVerticalSolidList"/>
    <dgm:cxn modelId="{9780DA49-18B6-4777-B24B-19FDE4EA2708}" type="presParOf" srcId="{FE9F34D2-A90F-482F-B7A1-02360AEFD143}" destId="{5E28FF56-3105-48A2-AC9F-26053AA7DE48}" srcOrd="2" destOrd="0" presId="urn:microsoft.com/office/officeart/2018/2/layout/IconVerticalSolidList"/>
    <dgm:cxn modelId="{04F61A67-54AF-4893-B65E-89EF0C66DFFA}" type="presParOf" srcId="{FE9F34D2-A90F-482F-B7A1-02360AEFD143}" destId="{C7BF3888-7248-47E4-9D3D-7625D113171F}" srcOrd="3" destOrd="0" presId="urn:microsoft.com/office/officeart/2018/2/layout/IconVerticalSolidList"/>
    <dgm:cxn modelId="{AB9A6757-FC17-48B8-BEF0-14AEC1A027CB}" type="presParOf" srcId="{E1F427A6-54EA-40B8-9DC2-DD6A096DFE4B}" destId="{EB137556-A4A2-4F9D-9E1F-771331DF4364}" srcOrd="1" destOrd="0" presId="urn:microsoft.com/office/officeart/2018/2/layout/IconVerticalSolidList"/>
    <dgm:cxn modelId="{12F1955B-830C-4BC3-A56E-B920B0BC07F8}" type="presParOf" srcId="{E1F427A6-54EA-40B8-9DC2-DD6A096DFE4B}" destId="{0E423023-298E-48DD-99A9-49830B0FE1DD}" srcOrd="2" destOrd="0" presId="urn:microsoft.com/office/officeart/2018/2/layout/IconVerticalSolidList"/>
    <dgm:cxn modelId="{3E36AE7E-B492-4EAB-9217-DCEF00BB600E}" type="presParOf" srcId="{0E423023-298E-48DD-99A9-49830B0FE1DD}" destId="{2C06E701-AB2D-4FA4-ABBD-925E08D2213A}" srcOrd="0" destOrd="0" presId="urn:microsoft.com/office/officeart/2018/2/layout/IconVerticalSolidList"/>
    <dgm:cxn modelId="{B6FAA2DE-A82F-4AB9-9680-86A5325E2DFB}" type="presParOf" srcId="{0E423023-298E-48DD-99A9-49830B0FE1DD}" destId="{5E7B4BD8-F404-47CE-A753-82FEF8B27748}" srcOrd="1" destOrd="0" presId="urn:microsoft.com/office/officeart/2018/2/layout/IconVerticalSolidList"/>
    <dgm:cxn modelId="{C400949D-696B-455F-A441-27CA2C1FE37A}" type="presParOf" srcId="{0E423023-298E-48DD-99A9-49830B0FE1DD}" destId="{8EC75F81-55DA-4E7D-B40A-26E640F76530}" srcOrd="2" destOrd="0" presId="urn:microsoft.com/office/officeart/2018/2/layout/IconVerticalSolidList"/>
    <dgm:cxn modelId="{3B9E99D4-AA40-46B2-871F-101F07AAAD5C}" type="presParOf" srcId="{0E423023-298E-48DD-99A9-49830B0FE1DD}" destId="{9B9DCDD4-3FDE-4981-B6B0-F85404A786CE}" srcOrd="3" destOrd="0" presId="urn:microsoft.com/office/officeart/2018/2/layout/IconVerticalSolidList"/>
    <dgm:cxn modelId="{5325531A-9220-4D54-BB45-2B51FD7741A0}" type="presParOf" srcId="{E1F427A6-54EA-40B8-9DC2-DD6A096DFE4B}" destId="{6E203D04-3EAA-49BF-8F28-29E16C754138}" srcOrd="3" destOrd="0" presId="urn:microsoft.com/office/officeart/2018/2/layout/IconVerticalSolidList"/>
    <dgm:cxn modelId="{13F20380-FE8D-414F-8272-0EAE1EBC8EF1}" type="presParOf" srcId="{E1F427A6-54EA-40B8-9DC2-DD6A096DFE4B}" destId="{2E3CC81F-653B-486D-B3C5-EA252CABEB58}" srcOrd="4" destOrd="0" presId="urn:microsoft.com/office/officeart/2018/2/layout/IconVerticalSolidList"/>
    <dgm:cxn modelId="{6E7AE1B0-8E29-471E-9552-4B4B9162DB55}" type="presParOf" srcId="{2E3CC81F-653B-486D-B3C5-EA252CABEB58}" destId="{797299A9-B47C-441C-ADAB-29CC62B4212C}" srcOrd="0" destOrd="0" presId="urn:microsoft.com/office/officeart/2018/2/layout/IconVerticalSolidList"/>
    <dgm:cxn modelId="{72FD5406-5B1A-4D53-84EA-589F82C3BC4A}" type="presParOf" srcId="{2E3CC81F-653B-486D-B3C5-EA252CABEB58}" destId="{92AD0A2C-CF09-4410-B3E0-299551F472CB}" srcOrd="1" destOrd="0" presId="urn:microsoft.com/office/officeart/2018/2/layout/IconVerticalSolidList"/>
    <dgm:cxn modelId="{A55B5C16-ADC9-4968-9107-1BAC8C45F2C3}" type="presParOf" srcId="{2E3CC81F-653B-486D-B3C5-EA252CABEB58}" destId="{74BF6D83-5F11-45AC-B121-09780901CF41}" srcOrd="2" destOrd="0" presId="urn:microsoft.com/office/officeart/2018/2/layout/IconVerticalSolidList"/>
    <dgm:cxn modelId="{C9B23BA1-855F-49CE-A51D-B35C6BD5510D}" type="presParOf" srcId="{2E3CC81F-653B-486D-B3C5-EA252CABEB58}" destId="{D4D5A3B7-8C6F-489E-8110-0B9C9B863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C1994-EADB-476F-BDF5-8C0810C9C0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82A9F0-14FA-441E-BDD8-ACDE783724E1}">
      <dgm:prSet/>
      <dgm:spPr/>
      <dgm:t>
        <a:bodyPr/>
        <a:lstStyle/>
        <a:p>
          <a:pPr>
            <a:defRPr cap="all"/>
          </a:pPr>
          <a:r>
            <a:rPr lang="en-US"/>
            <a:t>• AI-powered diagnostics and predictive medicine</a:t>
          </a:r>
        </a:p>
      </dgm:t>
    </dgm:pt>
    <dgm:pt modelId="{28D9DB9F-57EE-41D5-AEB7-253782E3638E}" type="parTrans" cxnId="{8B3F4219-18A8-4DF9-825B-CA7C10DF5590}">
      <dgm:prSet/>
      <dgm:spPr/>
      <dgm:t>
        <a:bodyPr/>
        <a:lstStyle/>
        <a:p>
          <a:endParaRPr lang="en-US"/>
        </a:p>
      </dgm:t>
    </dgm:pt>
    <dgm:pt modelId="{0B25E959-3670-49D1-99B2-44700EC57945}" type="sibTrans" cxnId="{8B3F4219-18A8-4DF9-825B-CA7C10DF5590}">
      <dgm:prSet/>
      <dgm:spPr/>
      <dgm:t>
        <a:bodyPr/>
        <a:lstStyle/>
        <a:p>
          <a:endParaRPr lang="en-US"/>
        </a:p>
      </dgm:t>
    </dgm:pt>
    <dgm:pt modelId="{49F31A7B-50B6-4891-B7CD-F41DD6718B1A}">
      <dgm:prSet/>
      <dgm:spPr/>
      <dgm:t>
        <a:bodyPr/>
        <a:lstStyle/>
        <a:p>
          <a:pPr>
            <a:defRPr cap="all"/>
          </a:pPr>
          <a:r>
            <a:rPr lang="en-US"/>
            <a:t>• Telemedicine and robotic-assisted remote surgeries</a:t>
          </a:r>
        </a:p>
      </dgm:t>
    </dgm:pt>
    <dgm:pt modelId="{3F193649-0E7B-41C8-8630-F6AED976A068}" type="parTrans" cxnId="{0A68D866-210D-4D99-B41D-3801690212B0}">
      <dgm:prSet/>
      <dgm:spPr/>
      <dgm:t>
        <a:bodyPr/>
        <a:lstStyle/>
        <a:p>
          <a:endParaRPr lang="en-US"/>
        </a:p>
      </dgm:t>
    </dgm:pt>
    <dgm:pt modelId="{7461EE7F-CEE5-4EEB-A53A-D6E21EA904D1}" type="sibTrans" cxnId="{0A68D866-210D-4D99-B41D-3801690212B0}">
      <dgm:prSet/>
      <dgm:spPr/>
      <dgm:t>
        <a:bodyPr/>
        <a:lstStyle/>
        <a:p>
          <a:endParaRPr lang="en-US"/>
        </a:p>
      </dgm:t>
    </dgm:pt>
    <dgm:pt modelId="{B90797D1-9332-4249-9752-DB4852C85EB3}">
      <dgm:prSet/>
      <dgm:spPr/>
      <dgm:t>
        <a:bodyPr/>
        <a:lstStyle/>
        <a:p>
          <a:pPr>
            <a:defRPr cap="all"/>
          </a:pPr>
          <a:r>
            <a:rPr lang="en-US"/>
            <a:t>• Genetic engineering and bioprinting of organs</a:t>
          </a:r>
        </a:p>
      </dgm:t>
    </dgm:pt>
    <dgm:pt modelId="{291C8D29-6D07-4D4B-B053-77CE4C8E5F5E}" type="parTrans" cxnId="{F8855725-264C-4E70-AC4B-DD97473B2B2A}">
      <dgm:prSet/>
      <dgm:spPr/>
      <dgm:t>
        <a:bodyPr/>
        <a:lstStyle/>
        <a:p>
          <a:endParaRPr lang="en-US"/>
        </a:p>
      </dgm:t>
    </dgm:pt>
    <dgm:pt modelId="{5A76A733-B2BF-445E-92ED-0574122B9714}" type="sibTrans" cxnId="{F8855725-264C-4E70-AC4B-DD97473B2B2A}">
      <dgm:prSet/>
      <dgm:spPr/>
      <dgm:t>
        <a:bodyPr/>
        <a:lstStyle/>
        <a:p>
          <a:endParaRPr lang="en-US"/>
        </a:p>
      </dgm:t>
    </dgm:pt>
    <dgm:pt modelId="{27910A7F-CB22-430D-8564-3B30932FEBB9}">
      <dgm:prSet/>
      <dgm:spPr/>
      <dgm:t>
        <a:bodyPr/>
        <a:lstStyle/>
        <a:p>
          <a:pPr>
            <a:defRPr cap="all"/>
          </a:pPr>
          <a:r>
            <a:rPr lang="en-US"/>
            <a:t>• Space healthcare for interstellar travel</a:t>
          </a:r>
        </a:p>
      </dgm:t>
    </dgm:pt>
    <dgm:pt modelId="{FA6416FF-8BA0-4EAA-85CA-E80767497A3E}" type="parTrans" cxnId="{1082858A-5344-4E71-A764-6C48C896A173}">
      <dgm:prSet/>
      <dgm:spPr/>
      <dgm:t>
        <a:bodyPr/>
        <a:lstStyle/>
        <a:p>
          <a:endParaRPr lang="en-US"/>
        </a:p>
      </dgm:t>
    </dgm:pt>
    <dgm:pt modelId="{86C06646-3A8A-4B9D-AE76-8ECFCADDB424}" type="sibTrans" cxnId="{1082858A-5344-4E71-A764-6C48C896A173}">
      <dgm:prSet/>
      <dgm:spPr/>
      <dgm:t>
        <a:bodyPr/>
        <a:lstStyle/>
        <a:p>
          <a:endParaRPr lang="en-US"/>
        </a:p>
      </dgm:t>
    </dgm:pt>
    <dgm:pt modelId="{0CAE78F4-8F3F-4577-BEF1-77205F7B2274}">
      <dgm:prSet/>
      <dgm:spPr/>
      <dgm:t>
        <a:bodyPr/>
        <a:lstStyle/>
        <a:p>
          <a:pPr>
            <a:defRPr cap="all"/>
          </a:pPr>
          <a:r>
            <a:rPr lang="en-US"/>
            <a:t>• Neural interfaces and mind-uploading</a:t>
          </a:r>
        </a:p>
      </dgm:t>
    </dgm:pt>
    <dgm:pt modelId="{46EF57A5-1B07-4BCE-BF0C-644293AFDE65}" type="parTrans" cxnId="{9CE6652A-170F-4215-A237-A1B06F02EEDD}">
      <dgm:prSet/>
      <dgm:spPr/>
      <dgm:t>
        <a:bodyPr/>
        <a:lstStyle/>
        <a:p>
          <a:endParaRPr lang="en-US"/>
        </a:p>
      </dgm:t>
    </dgm:pt>
    <dgm:pt modelId="{E6C66268-828B-4C56-BCDF-86E98A6A84A5}" type="sibTrans" cxnId="{9CE6652A-170F-4215-A237-A1B06F02EEDD}">
      <dgm:prSet/>
      <dgm:spPr/>
      <dgm:t>
        <a:bodyPr/>
        <a:lstStyle/>
        <a:p>
          <a:endParaRPr lang="en-US"/>
        </a:p>
      </dgm:t>
    </dgm:pt>
    <dgm:pt modelId="{D7164558-D20E-48AB-8C0D-35EE8230CFD0}" type="pres">
      <dgm:prSet presAssocID="{02CC1994-EADB-476F-BDF5-8C0810C9C06C}" presName="root" presStyleCnt="0">
        <dgm:presLayoutVars>
          <dgm:dir/>
          <dgm:resizeHandles val="exact"/>
        </dgm:presLayoutVars>
      </dgm:prSet>
      <dgm:spPr/>
    </dgm:pt>
    <dgm:pt modelId="{B7DB1075-D733-4B7E-90BA-1B905E903274}" type="pres">
      <dgm:prSet presAssocID="{AB82A9F0-14FA-441E-BDD8-ACDE783724E1}" presName="compNode" presStyleCnt="0"/>
      <dgm:spPr/>
    </dgm:pt>
    <dgm:pt modelId="{7F3B3AAE-477D-46FF-923C-D57B8CE3F8D4}" type="pres">
      <dgm:prSet presAssocID="{AB82A9F0-14FA-441E-BDD8-ACDE783724E1}" presName="iconBgRect" presStyleLbl="bgShp" presStyleIdx="0" presStyleCnt="5"/>
      <dgm:spPr/>
    </dgm:pt>
    <dgm:pt modelId="{A8D205DC-80B8-4570-ACBA-F2F531C4A8E2}" type="pres">
      <dgm:prSet presAssocID="{AB82A9F0-14FA-441E-BDD8-ACDE783724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D4AF1F1-074B-45CA-87C1-ED8D445E61FF}" type="pres">
      <dgm:prSet presAssocID="{AB82A9F0-14FA-441E-BDD8-ACDE783724E1}" presName="spaceRect" presStyleCnt="0"/>
      <dgm:spPr/>
    </dgm:pt>
    <dgm:pt modelId="{2D34A73C-2EC5-41C2-8628-B0FACEFF9027}" type="pres">
      <dgm:prSet presAssocID="{AB82A9F0-14FA-441E-BDD8-ACDE783724E1}" presName="textRect" presStyleLbl="revTx" presStyleIdx="0" presStyleCnt="5">
        <dgm:presLayoutVars>
          <dgm:chMax val="1"/>
          <dgm:chPref val="1"/>
        </dgm:presLayoutVars>
      </dgm:prSet>
      <dgm:spPr/>
    </dgm:pt>
    <dgm:pt modelId="{A15DD822-1853-4B26-9CFE-9EFA2105C487}" type="pres">
      <dgm:prSet presAssocID="{0B25E959-3670-49D1-99B2-44700EC57945}" presName="sibTrans" presStyleCnt="0"/>
      <dgm:spPr/>
    </dgm:pt>
    <dgm:pt modelId="{806F31DC-C91D-4090-AEAC-DA6409E636DF}" type="pres">
      <dgm:prSet presAssocID="{49F31A7B-50B6-4891-B7CD-F41DD6718B1A}" presName="compNode" presStyleCnt="0"/>
      <dgm:spPr/>
    </dgm:pt>
    <dgm:pt modelId="{F1324701-F3C0-4AC3-9DD6-318A569582F2}" type="pres">
      <dgm:prSet presAssocID="{49F31A7B-50B6-4891-B7CD-F41DD6718B1A}" presName="iconBgRect" presStyleLbl="bgShp" presStyleIdx="1" presStyleCnt="5"/>
      <dgm:spPr/>
    </dgm:pt>
    <dgm:pt modelId="{22DF49D2-B759-4EB2-BF64-F6F45CC0ED12}" type="pres">
      <dgm:prSet presAssocID="{49F31A7B-50B6-4891-B7CD-F41DD6718B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72A686FE-96E6-4EAD-A06C-92036981A7BB}" type="pres">
      <dgm:prSet presAssocID="{49F31A7B-50B6-4891-B7CD-F41DD6718B1A}" presName="spaceRect" presStyleCnt="0"/>
      <dgm:spPr/>
    </dgm:pt>
    <dgm:pt modelId="{484E5730-945C-47C7-99F4-D189173298FC}" type="pres">
      <dgm:prSet presAssocID="{49F31A7B-50B6-4891-B7CD-F41DD6718B1A}" presName="textRect" presStyleLbl="revTx" presStyleIdx="1" presStyleCnt="5">
        <dgm:presLayoutVars>
          <dgm:chMax val="1"/>
          <dgm:chPref val="1"/>
        </dgm:presLayoutVars>
      </dgm:prSet>
      <dgm:spPr/>
    </dgm:pt>
    <dgm:pt modelId="{870CA294-164D-4506-900B-A1D2EE401FCE}" type="pres">
      <dgm:prSet presAssocID="{7461EE7F-CEE5-4EEB-A53A-D6E21EA904D1}" presName="sibTrans" presStyleCnt="0"/>
      <dgm:spPr/>
    </dgm:pt>
    <dgm:pt modelId="{8D3834BB-D5E3-47E5-891E-730578667077}" type="pres">
      <dgm:prSet presAssocID="{B90797D1-9332-4249-9752-DB4852C85EB3}" presName="compNode" presStyleCnt="0"/>
      <dgm:spPr/>
    </dgm:pt>
    <dgm:pt modelId="{8F585780-BAC0-4CE3-939E-AF94F9515A62}" type="pres">
      <dgm:prSet presAssocID="{B90797D1-9332-4249-9752-DB4852C85EB3}" presName="iconBgRect" presStyleLbl="bgShp" presStyleIdx="2" presStyleCnt="5"/>
      <dgm:spPr/>
    </dgm:pt>
    <dgm:pt modelId="{826F4000-CD82-442C-A7DE-BFDAC07D7BCA}" type="pres">
      <dgm:prSet presAssocID="{B90797D1-9332-4249-9752-DB4852C85E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6CB5638-649B-4216-A732-F06C32C6F8E0}" type="pres">
      <dgm:prSet presAssocID="{B90797D1-9332-4249-9752-DB4852C85EB3}" presName="spaceRect" presStyleCnt="0"/>
      <dgm:spPr/>
    </dgm:pt>
    <dgm:pt modelId="{CAEF3A01-B8FA-4FBF-A0F7-43190A2D41FE}" type="pres">
      <dgm:prSet presAssocID="{B90797D1-9332-4249-9752-DB4852C85EB3}" presName="textRect" presStyleLbl="revTx" presStyleIdx="2" presStyleCnt="5">
        <dgm:presLayoutVars>
          <dgm:chMax val="1"/>
          <dgm:chPref val="1"/>
        </dgm:presLayoutVars>
      </dgm:prSet>
      <dgm:spPr/>
    </dgm:pt>
    <dgm:pt modelId="{DBD52F75-21D9-421C-A48A-38E37958218A}" type="pres">
      <dgm:prSet presAssocID="{5A76A733-B2BF-445E-92ED-0574122B9714}" presName="sibTrans" presStyleCnt="0"/>
      <dgm:spPr/>
    </dgm:pt>
    <dgm:pt modelId="{51476511-4036-4028-A7CE-18A94A031EC0}" type="pres">
      <dgm:prSet presAssocID="{27910A7F-CB22-430D-8564-3B30932FEBB9}" presName="compNode" presStyleCnt="0"/>
      <dgm:spPr/>
    </dgm:pt>
    <dgm:pt modelId="{3CAE4826-1832-4667-A39A-F2033B4DA520}" type="pres">
      <dgm:prSet presAssocID="{27910A7F-CB22-430D-8564-3B30932FEBB9}" presName="iconBgRect" presStyleLbl="bgShp" presStyleIdx="3" presStyleCnt="5"/>
      <dgm:spPr/>
    </dgm:pt>
    <dgm:pt modelId="{70EB4CD7-0128-4A64-9229-F61703997784}" type="pres">
      <dgm:prSet presAssocID="{27910A7F-CB22-430D-8564-3B30932FEB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F69DDEC-F3FD-42F0-AEA5-661179892FF3}" type="pres">
      <dgm:prSet presAssocID="{27910A7F-CB22-430D-8564-3B30932FEBB9}" presName="spaceRect" presStyleCnt="0"/>
      <dgm:spPr/>
    </dgm:pt>
    <dgm:pt modelId="{580D6EE0-B843-492B-87D6-114364103634}" type="pres">
      <dgm:prSet presAssocID="{27910A7F-CB22-430D-8564-3B30932FEBB9}" presName="textRect" presStyleLbl="revTx" presStyleIdx="3" presStyleCnt="5">
        <dgm:presLayoutVars>
          <dgm:chMax val="1"/>
          <dgm:chPref val="1"/>
        </dgm:presLayoutVars>
      </dgm:prSet>
      <dgm:spPr/>
    </dgm:pt>
    <dgm:pt modelId="{6068F32D-61C8-442F-945E-52048139C17E}" type="pres">
      <dgm:prSet presAssocID="{86C06646-3A8A-4B9D-AE76-8ECFCADDB424}" presName="sibTrans" presStyleCnt="0"/>
      <dgm:spPr/>
    </dgm:pt>
    <dgm:pt modelId="{6ACCDF63-49E2-444F-9920-E5B21A103942}" type="pres">
      <dgm:prSet presAssocID="{0CAE78F4-8F3F-4577-BEF1-77205F7B2274}" presName="compNode" presStyleCnt="0"/>
      <dgm:spPr/>
    </dgm:pt>
    <dgm:pt modelId="{6229161F-01FC-4FC2-992D-F6218E8F2DF5}" type="pres">
      <dgm:prSet presAssocID="{0CAE78F4-8F3F-4577-BEF1-77205F7B2274}" presName="iconBgRect" presStyleLbl="bgShp" presStyleIdx="4" presStyleCnt="5"/>
      <dgm:spPr/>
    </dgm:pt>
    <dgm:pt modelId="{FF88A5A6-6596-4CC2-A85C-1F224F7309DA}" type="pres">
      <dgm:prSet presAssocID="{0CAE78F4-8F3F-4577-BEF1-77205F7B22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4D9D24D-6A44-42EA-A586-A3290D67ADEF}" type="pres">
      <dgm:prSet presAssocID="{0CAE78F4-8F3F-4577-BEF1-77205F7B2274}" presName="spaceRect" presStyleCnt="0"/>
      <dgm:spPr/>
    </dgm:pt>
    <dgm:pt modelId="{F5182F6E-078E-4311-8E20-79E8B37CF81F}" type="pres">
      <dgm:prSet presAssocID="{0CAE78F4-8F3F-4577-BEF1-77205F7B22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D38116-A1D0-460E-AB70-185426D27688}" type="presOf" srcId="{AB82A9F0-14FA-441E-BDD8-ACDE783724E1}" destId="{2D34A73C-2EC5-41C2-8628-B0FACEFF9027}" srcOrd="0" destOrd="0" presId="urn:microsoft.com/office/officeart/2018/5/layout/IconCircleLabelList"/>
    <dgm:cxn modelId="{8B3F4219-18A8-4DF9-825B-CA7C10DF5590}" srcId="{02CC1994-EADB-476F-BDF5-8C0810C9C06C}" destId="{AB82A9F0-14FA-441E-BDD8-ACDE783724E1}" srcOrd="0" destOrd="0" parTransId="{28D9DB9F-57EE-41D5-AEB7-253782E3638E}" sibTransId="{0B25E959-3670-49D1-99B2-44700EC57945}"/>
    <dgm:cxn modelId="{CF8CBD1F-E845-4B2B-9E5C-85B014256F75}" type="presOf" srcId="{02CC1994-EADB-476F-BDF5-8C0810C9C06C}" destId="{D7164558-D20E-48AB-8C0D-35EE8230CFD0}" srcOrd="0" destOrd="0" presId="urn:microsoft.com/office/officeart/2018/5/layout/IconCircleLabelList"/>
    <dgm:cxn modelId="{F8855725-264C-4E70-AC4B-DD97473B2B2A}" srcId="{02CC1994-EADB-476F-BDF5-8C0810C9C06C}" destId="{B90797D1-9332-4249-9752-DB4852C85EB3}" srcOrd="2" destOrd="0" parTransId="{291C8D29-6D07-4D4B-B053-77CE4C8E5F5E}" sibTransId="{5A76A733-B2BF-445E-92ED-0574122B9714}"/>
    <dgm:cxn modelId="{9CE6652A-170F-4215-A237-A1B06F02EEDD}" srcId="{02CC1994-EADB-476F-BDF5-8C0810C9C06C}" destId="{0CAE78F4-8F3F-4577-BEF1-77205F7B2274}" srcOrd="4" destOrd="0" parTransId="{46EF57A5-1B07-4BCE-BF0C-644293AFDE65}" sibTransId="{E6C66268-828B-4C56-BCDF-86E98A6A84A5}"/>
    <dgm:cxn modelId="{0A68D866-210D-4D99-B41D-3801690212B0}" srcId="{02CC1994-EADB-476F-BDF5-8C0810C9C06C}" destId="{49F31A7B-50B6-4891-B7CD-F41DD6718B1A}" srcOrd="1" destOrd="0" parTransId="{3F193649-0E7B-41C8-8630-F6AED976A068}" sibTransId="{7461EE7F-CEE5-4EEB-A53A-D6E21EA904D1}"/>
    <dgm:cxn modelId="{3E11CF6F-25B8-486C-B56E-BAB891BD9ED3}" type="presOf" srcId="{0CAE78F4-8F3F-4577-BEF1-77205F7B2274}" destId="{F5182F6E-078E-4311-8E20-79E8B37CF81F}" srcOrd="0" destOrd="0" presId="urn:microsoft.com/office/officeart/2018/5/layout/IconCircleLabelList"/>
    <dgm:cxn modelId="{F2AB7380-F3C3-45E6-8D95-C0F4FF703235}" type="presOf" srcId="{B90797D1-9332-4249-9752-DB4852C85EB3}" destId="{CAEF3A01-B8FA-4FBF-A0F7-43190A2D41FE}" srcOrd="0" destOrd="0" presId="urn:microsoft.com/office/officeart/2018/5/layout/IconCircleLabelList"/>
    <dgm:cxn modelId="{1082858A-5344-4E71-A764-6C48C896A173}" srcId="{02CC1994-EADB-476F-BDF5-8C0810C9C06C}" destId="{27910A7F-CB22-430D-8564-3B30932FEBB9}" srcOrd="3" destOrd="0" parTransId="{FA6416FF-8BA0-4EAA-85CA-E80767497A3E}" sibTransId="{86C06646-3A8A-4B9D-AE76-8ECFCADDB424}"/>
    <dgm:cxn modelId="{E946E892-13FA-433F-A53B-5BAE92344576}" type="presOf" srcId="{49F31A7B-50B6-4891-B7CD-F41DD6718B1A}" destId="{484E5730-945C-47C7-99F4-D189173298FC}" srcOrd="0" destOrd="0" presId="urn:microsoft.com/office/officeart/2018/5/layout/IconCircleLabelList"/>
    <dgm:cxn modelId="{B32FABBA-95BE-4507-A796-DA989DE5E55C}" type="presOf" srcId="{27910A7F-CB22-430D-8564-3B30932FEBB9}" destId="{580D6EE0-B843-492B-87D6-114364103634}" srcOrd="0" destOrd="0" presId="urn:microsoft.com/office/officeart/2018/5/layout/IconCircleLabelList"/>
    <dgm:cxn modelId="{FE18D8B5-54D9-43FE-9AF9-0FFE2DB8EDF1}" type="presParOf" srcId="{D7164558-D20E-48AB-8C0D-35EE8230CFD0}" destId="{B7DB1075-D733-4B7E-90BA-1B905E903274}" srcOrd="0" destOrd="0" presId="urn:microsoft.com/office/officeart/2018/5/layout/IconCircleLabelList"/>
    <dgm:cxn modelId="{B48B4755-29F2-4E7E-A3C8-213F03D4EFDE}" type="presParOf" srcId="{B7DB1075-D733-4B7E-90BA-1B905E903274}" destId="{7F3B3AAE-477D-46FF-923C-D57B8CE3F8D4}" srcOrd="0" destOrd="0" presId="urn:microsoft.com/office/officeart/2018/5/layout/IconCircleLabelList"/>
    <dgm:cxn modelId="{53DC19F6-5FDF-4563-946F-9039A17EE8B2}" type="presParOf" srcId="{B7DB1075-D733-4B7E-90BA-1B905E903274}" destId="{A8D205DC-80B8-4570-ACBA-F2F531C4A8E2}" srcOrd="1" destOrd="0" presId="urn:microsoft.com/office/officeart/2018/5/layout/IconCircleLabelList"/>
    <dgm:cxn modelId="{2474E70B-6797-448C-A381-8F504D6A21C6}" type="presParOf" srcId="{B7DB1075-D733-4B7E-90BA-1B905E903274}" destId="{BD4AF1F1-074B-45CA-87C1-ED8D445E61FF}" srcOrd="2" destOrd="0" presId="urn:microsoft.com/office/officeart/2018/5/layout/IconCircleLabelList"/>
    <dgm:cxn modelId="{7D0C4087-6D66-4D4C-960F-848BDB30D997}" type="presParOf" srcId="{B7DB1075-D733-4B7E-90BA-1B905E903274}" destId="{2D34A73C-2EC5-41C2-8628-B0FACEFF9027}" srcOrd="3" destOrd="0" presId="urn:microsoft.com/office/officeart/2018/5/layout/IconCircleLabelList"/>
    <dgm:cxn modelId="{E566C26A-4770-4A10-A186-F40DB8222DB6}" type="presParOf" srcId="{D7164558-D20E-48AB-8C0D-35EE8230CFD0}" destId="{A15DD822-1853-4B26-9CFE-9EFA2105C487}" srcOrd="1" destOrd="0" presId="urn:microsoft.com/office/officeart/2018/5/layout/IconCircleLabelList"/>
    <dgm:cxn modelId="{AC9E2843-15E9-42B7-A1A6-51B24641CFEC}" type="presParOf" srcId="{D7164558-D20E-48AB-8C0D-35EE8230CFD0}" destId="{806F31DC-C91D-4090-AEAC-DA6409E636DF}" srcOrd="2" destOrd="0" presId="urn:microsoft.com/office/officeart/2018/5/layout/IconCircleLabelList"/>
    <dgm:cxn modelId="{D4BBEFA9-8A38-4C34-8CD5-282A0F5C9233}" type="presParOf" srcId="{806F31DC-C91D-4090-AEAC-DA6409E636DF}" destId="{F1324701-F3C0-4AC3-9DD6-318A569582F2}" srcOrd="0" destOrd="0" presId="urn:microsoft.com/office/officeart/2018/5/layout/IconCircleLabelList"/>
    <dgm:cxn modelId="{80407230-C1BC-44ED-AB37-82FEACC36D80}" type="presParOf" srcId="{806F31DC-C91D-4090-AEAC-DA6409E636DF}" destId="{22DF49D2-B759-4EB2-BF64-F6F45CC0ED12}" srcOrd="1" destOrd="0" presId="urn:microsoft.com/office/officeart/2018/5/layout/IconCircleLabelList"/>
    <dgm:cxn modelId="{12E5A519-6571-4B88-B93E-08925F913553}" type="presParOf" srcId="{806F31DC-C91D-4090-AEAC-DA6409E636DF}" destId="{72A686FE-96E6-4EAD-A06C-92036981A7BB}" srcOrd="2" destOrd="0" presId="urn:microsoft.com/office/officeart/2018/5/layout/IconCircleLabelList"/>
    <dgm:cxn modelId="{FC95F3FE-0A7B-4CAC-B468-305EEFB52E64}" type="presParOf" srcId="{806F31DC-C91D-4090-AEAC-DA6409E636DF}" destId="{484E5730-945C-47C7-99F4-D189173298FC}" srcOrd="3" destOrd="0" presId="urn:microsoft.com/office/officeart/2018/5/layout/IconCircleLabelList"/>
    <dgm:cxn modelId="{A51E6225-3DB3-49F3-B991-7C1375C37755}" type="presParOf" srcId="{D7164558-D20E-48AB-8C0D-35EE8230CFD0}" destId="{870CA294-164D-4506-900B-A1D2EE401FCE}" srcOrd="3" destOrd="0" presId="urn:microsoft.com/office/officeart/2018/5/layout/IconCircleLabelList"/>
    <dgm:cxn modelId="{32ABC638-23C2-4E92-BB57-3B1301025535}" type="presParOf" srcId="{D7164558-D20E-48AB-8C0D-35EE8230CFD0}" destId="{8D3834BB-D5E3-47E5-891E-730578667077}" srcOrd="4" destOrd="0" presId="urn:microsoft.com/office/officeart/2018/5/layout/IconCircleLabelList"/>
    <dgm:cxn modelId="{615E88B9-925E-4560-8DA6-7781B51BD1E8}" type="presParOf" srcId="{8D3834BB-D5E3-47E5-891E-730578667077}" destId="{8F585780-BAC0-4CE3-939E-AF94F9515A62}" srcOrd="0" destOrd="0" presId="urn:microsoft.com/office/officeart/2018/5/layout/IconCircleLabelList"/>
    <dgm:cxn modelId="{6448615C-FC87-4290-A966-757B37F85B64}" type="presParOf" srcId="{8D3834BB-D5E3-47E5-891E-730578667077}" destId="{826F4000-CD82-442C-A7DE-BFDAC07D7BCA}" srcOrd="1" destOrd="0" presId="urn:microsoft.com/office/officeart/2018/5/layout/IconCircleLabelList"/>
    <dgm:cxn modelId="{3F2F85F4-8A43-490D-8584-852F8942EA77}" type="presParOf" srcId="{8D3834BB-D5E3-47E5-891E-730578667077}" destId="{96CB5638-649B-4216-A732-F06C32C6F8E0}" srcOrd="2" destOrd="0" presId="urn:microsoft.com/office/officeart/2018/5/layout/IconCircleLabelList"/>
    <dgm:cxn modelId="{4D31A82C-B4CA-42EB-B815-788E1160A150}" type="presParOf" srcId="{8D3834BB-D5E3-47E5-891E-730578667077}" destId="{CAEF3A01-B8FA-4FBF-A0F7-43190A2D41FE}" srcOrd="3" destOrd="0" presId="urn:microsoft.com/office/officeart/2018/5/layout/IconCircleLabelList"/>
    <dgm:cxn modelId="{4A9FF635-342B-4E65-A5B3-668615F29A53}" type="presParOf" srcId="{D7164558-D20E-48AB-8C0D-35EE8230CFD0}" destId="{DBD52F75-21D9-421C-A48A-38E37958218A}" srcOrd="5" destOrd="0" presId="urn:microsoft.com/office/officeart/2018/5/layout/IconCircleLabelList"/>
    <dgm:cxn modelId="{1763F65D-9E98-414D-9B7D-367729B50E22}" type="presParOf" srcId="{D7164558-D20E-48AB-8C0D-35EE8230CFD0}" destId="{51476511-4036-4028-A7CE-18A94A031EC0}" srcOrd="6" destOrd="0" presId="urn:microsoft.com/office/officeart/2018/5/layout/IconCircleLabelList"/>
    <dgm:cxn modelId="{6EEE852E-A73A-4C66-9B72-D17261A61C94}" type="presParOf" srcId="{51476511-4036-4028-A7CE-18A94A031EC0}" destId="{3CAE4826-1832-4667-A39A-F2033B4DA520}" srcOrd="0" destOrd="0" presId="urn:microsoft.com/office/officeart/2018/5/layout/IconCircleLabelList"/>
    <dgm:cxn modelId="{FFF681C2-6250-41DC-B1F2-123F50D3C0B6}" type="presParOf" srcId="{51476511-4036-4028-A7CE-18A94A031EC0}" destId="{70EB4CD7-0128-4A64-9229-F61703997784}" srcOrd="1" destOrd="0" presId="urn:microsoft.com/office/officeart/2018/5/layout/IconCircleLabelList"/>
    <dgm:cxn modelId="{3FA62402-F3B2-4A27-9712-1054A6D697AE}" type="presParOf" srcId="{51476511-4036-4028-A7CE-18A94A031EC0}" destId="{CF69DDEC-F3FD-42F0-AEA5-661179892FF3}" srcOrd="2" destOrd="0" presId="urn:microsoft.com/office/officeart/2018/5/layout/IconCircleLabelList"/>
    <dgm:cxn modelId="{83DC55C2-29B3-48DA-942E-9BAAE19369A1}" type="presParOf" srcId="{51476511-4036-4028-A7CE-18A94A031EC0}" destId="{580D6EE0-B843-492B-87D6-114364103634}" srcOrd="3" destOrd="0" presId="urn:microsoft.com/office/officeart/2018/5/layout/IconCircleLabelList"/>
    <dgm:cxn modelId="{38FE4A27-344C-4B70-8ACF-4F516E4FF0DF}" type="presParOf" srcId="{D7164558-D20E-48AB-8C0D-35EE8230CFD0}" destId="{6068F32D-61C8-442F-945E-52048139C17E}" srcOrd="7" destOrd="0" presId="urn:microsoft.com/office/officeart/2018/5/layout/IconCircleLabelList"/>
    <dgm:cxn modelId="{40FC07B7-2B19-4A13-B11B-BB10044790B2}" type="presParOf" srcId="{D7164558-D20E-48AB-8C0D-35EE8230CFD0}" destId="{6ACCDF63-49E2-444F-9920-E5B21A103942}" srcOrd="8" destOrd="0" presId="urn:microsoft.com/office/officeart/2018/5/layout/IconCircleLabelList"/>
    <dgm:cxn modelId="{07D7451A-EF1F-4D8D-86C7-2754660BB038}" type="presParOf" srcId="{6ACCDF63-49E2-444F-9920-E5B21A103942}" destId="{6229161F-01FC-4FC2-992D-F6218E8F2DF5}" srcOrd="0" destOrd="0" presId="urn:microsoft.com/office/officeart/2018/5/layout/IconCircleLabelList"/>
    <dgm:cxn modelId="{73DE2D0B-12AA-40E3-B8DB-CF075C34DE2F}" type="presParOf" srcId="{6ACCDF63-49E2-444F-9920-E5B21A103942}" destId="{FF88A5A6-6596-4CC2-A85C-1F224F7309DA}" srcOrd="1" destOrd="0" presId="urn:microsoft.com/office/officeart/2018/5/layout/IconCircleLabelList"/>
    <dgm:cxn modelId="{BA8BC9A6-0F69-4144-9E8D-3986DE57D97F}" type="presParOf" srcId="{6ACCDF63-49E2-444F-9920-E5B21A103942}" destId="{04D9D24D-6A44-42EA-A586-A3290D67ADEF}" srcOrd="2" destOrd="0" presId="urn:microsoft.com/office/officeart/2018/5/layout/IconCircleLabelList"/>
    <dgm:cxn modelId="{CDB1D84F-EBB2-4A41-8691-F46A47F1F344}" type="presParOf" srcId="{6ACCDF63-49E2-444F-9920-E5B21A103942}" destId="{F5182F6E-078E-4311-8E20-79E8B37CF8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916D5-A114-4BAD-8A72-E26591D5D2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B20753-3DF1-4368-BA6C-F87EF8229050}">
      <dgm:prSet/>
      <dgm:spPr/>
      <dgm:t>
        <a:bodyPr/>
        <a:lstStyle/>
        <a:p>
          <a:r>
            <a:rPr lang="en-US"/>
            <a:t>• Ensuring equal access to advanced healthcare globally</a:t>
          </a:r>
        </a:p>
      </dgm:t>
    </dgm:pt>
    <dgm:pt modelId="{715F558E-D6A6-4633-93A7-BE262F110C3A}" type="parTrans" cxnId="{5287DC7D-E22A-42ED-8103-63AD4A1185CF}">
      <dgm:prSet/>
      <dgm:spPr/>
      <dgm:t>
        <a:bodyPr/>
        <a:lstStyle/>
        <a:p>
          <a:endParaRPr lang="en-US"/>
        </a:p>
      </dgm:t>
    </dgm:pt>
    <dgm:pt modelId="{B37268E9-5798-4F34-9B7E-1C1F1974557A}" type="sibTrans" cxnId="{5287DC7D-E22A-42ED-8103-63AD4A1185CF}">
      <dgm:prSet/>
      <dgm:spPr/>
      <dgm:t>
        <a:bodyPr/>
        <a:lstStyle/>
        <a:p>
          <a:endParaRPr lang="en-US"/>
        </a:p>
      </dgm:t>
    </dgm:pt>
    <dgm:pt modelId="{8E00C900-0742-4B0D-93BA-93D21A92DFDF}">
      <dgm:prSet/>
      <dgm:spPr/>
      <dgm:t>
        <a:bodyPr/>
        <a:lstStyle/>
        <a:p>
          <a:r>
            <a:rPr lang="en-US"/>
            <a:t>• Ethical implications of AI-driven and cybernetic healthcare</a:t>
          </a:r>
        </a:p>
      </dgm:t>
    </dgm:pt>
    <dgm:pt modelId="{0615E27A-165E-4279-9C55-F09FDB7AEB7A}" type="parTrans" cxnId="{728F897A-8172-42AA-83F1-EF7EAA8045C6}">
      <dgm:prSet/>
      <dgm:spPr/>
      <dgm:t>
        <a:bodyPr/>
        <a:lstStyle/>
        <a:p>
          <a:endParaRPr lang="en-US"/>
        </a:p>
      </dgm:t>
    </dgm:pt>
    <dgm:pt modelId="{FB4C5167-1D53-4D7A-8110-FBFBFEEA73C3}" type="sibTrans" cxnId="{728F897A-8172-42AA-83F1-EF7EAA8045C6}">
      <dgm:prSet/>
      <dgm:spPr/>
      <dgm:t>
        <a:bodyPr/>
        <a:lstStyle/>
        <a:p>
          <a:endParaRPr lang="en-US"/>
        </a:p>
      </dgm:t>
    </dgm:pt>
    <dgm:pt modelId="{9FC06C99-24CD-481D-9D18-E40E2D5016DF}">
      <dgm:prSet/>
      <dgm:spPr/>
      <dgm:t>
        <a:bodyPr/>
        <a:lstStyle/>
        <a:p>
          <a:r>
            <a:rPr lang="en-US"/>
            <a:t>• Bioethics in genetic modification and digital consciousness</a:t>
          </a:r>
        </a:p>
      </dgm:t>
    </dgm:pt>
    <dgm:pt modelId="{F8A79F06-BEAA-4D20-9DDF-7E02436CE962}" type="parTrans" cxnId="{2E8B7A04-6810-4C2A-B2CE-3375152DCBC9}">
      <dgm:prSet/>
      <dgm:spPr/>
      <dgm:t>
        <a:bodyPr/>
        <a:lstStyle/>
        <a:p>
          <a:endParaRPr lang="en-US"/>
        </a:p>
      </dgm:t>
    </dgm:pt>
    <dgm:pt modelId="{077AA53D-CFD3-4982-A5BF-59CE98FCE0CA}" type="sibTrans" cxnId="{2E8B7A04-6810-4C2A-B2CE-3375152DCBC9}">
      <dgm:prSet/>
      <dgm:spPr/>
      <dgm:t>
        <a:bodyPr/>
        <a:lstStyle/>
        <a:p>
          <a:endParaRPr lang="en-US"/>
        </a:p>
      </dgm:t>
    </dgm:pt>
    <dgm:pt modelId="{1C2CC34D-31EE-4843-A774-527B5CE126C9}">
      <dgm:prSet/>
      <dgm:spPr/>
      <dgm:t>
        <a:bodyPr/>
        <a:lstStyle/>
        <a:p>
          <a:r>
            <a:rPr lang="en-US"/>
            <a:t>• Policy changes and global healthcare cooperation</a:t>
          </a:r>
        </a:p>
      </dgm:t>
    </dgm:pt>
    <dgm:pt modelId="{108DCC16-313F-4D1B-839B-604416AB9ECF}" type="parTrans" cxnId="{4EE4A04B-B9DE-416C-8292-E26A4BBF2D3E}">
      <dgm:prSet/>
      <dgm:spPr/>
      <dgm:t>
        <a:bodyPr/>
        <a:lstStyle/>
        <a:p>
          <a:endParaRPr lang="en-US"/>
        </a:p>
      </dgm:t>
    </dgm:pt>
    <dgm:pt modelId="{24C7C4AE-AF1A-41F1-ABB0-016D171DFD36}" type="sibTrans" cxnId="{4EE4A04B-B9DE-416C-8292-E26A4BBF2D3E}">
      <dgm:prSet/>
      <dgm:spPr/>
      <dgm:t>
        <a:bodyPr/>
        <a:lstStyle/>
        <a:p>
          <a:endParaRPr lang="en-US"/>
        </a:p>
      </dgm:t>
    </dgm:pt>
    <dgm:pt modelId="{B82D28BD-B694-4BFD-8BD7-CD9173A5B16D}" type="pres">
      <dgm:prSet presAssocID="{F50916D5-A114-4BAD-8A72-E26591D5D245}" presName="vert0" presStyleCnt="0">
        <dgm:presLayoutVars>
          <dgm:dir/>
          <dgm:animOne val="branch"/>
          <dgm:animLvl val="lvl"/>
        </dgm:presLayoutVars>
      </dgm:prSet>
      <dgm:spPr/>
    </dgm:pt>
    <dgm:pt modelId="{B7FCE3EB-E3F7-4A21-8CEA-304B4C2B5BE9}" type="pres">
      <dgm:prSet presAssocID="{C9B20753-3DF1-4368-BA6C-F87EF8229050}" presName="thickLine" presStyleLbl="alignNode1" presStyleIdx="0" presStyleCnt="4"/>
      <dgm:spPr/>
    </dgm:pt>
    <dgm:pt modelId="{956D66BA-E854-45F2-A25F-BFF348F9FE59}" type="pres">
      <dgm:prSet presAssocID="{C9B20753-3DF1-4368-BA6C-F87EF8229050}" presName="horz1" presStyleCnt="0"/>
      <dgm:spPr/>
    </dgm:pt>
    <dgm:pt modelId="{9FAEB096-1A35-48EE-BC4D-0A7F66BF0AB9}" type="pres">
      <dgm:prSet presAssocID="{C9B20753-3DF1-4368-BA6C-F87EF8229050}" presName="tx1" presStyleLbl="revTx" presStyleIdx="0" presStyleCnt="4"/>
      <dgm:spPr/>
    </dgm:pt>
    <dgm:pt modelId="{1D8F3CD9-6D58-4CB8-B14A-3D4721FF4FD3}" type="pres">
      <dgm:prSet presAssocID="{C9B20753-3DF1-4368-BA6C-F87EF8229050}" presName="vert1" presStyleCnt="0"/>
      <dgm:spPr/>
    </dgm:pt>
    <dgm:pt modelId="{7A33CD21-2018-4688-8C32-320588D72802}" type="pres">
      <dgm:prSet presAssocID="{8E00C900-0742-4B0D-93BA-93D21A92DFDF}" presName="thickLine" presStyleLbl="alignNode1" presStyleIdx="1" presStyleCnt="4"/>
      <dgm:spPr/>
    </dgm:pt>
    <dgm:pt modelId="{C12396D3-D697-4803-9612-7F24335F8360}" type="pres">
      <dgm:prSet presAssocID="{8E00C900-0742-4B0D-93BA-93D21A92DFDF}" presName="horz1" presStyleCnt="0"/>
      <dgm:spPr/>
    </dgm:pt>
    <dgm:pt modelId="{8E5D4C32-70A4-4706-B590-81F8DCA8547D}" type="pres">
      <dgm:prSet presAssocID="{8E00C900-0742-4B0D-93BA-93D21A92DFDF}" presName="tx1" presStyleLbl="revTx" presStyleIdx="1" presStyleCnt="4"/>
      <dgm:spPr/>
    </dgm:pt>
    <dgm:pt modelId="{02230B42-2D07-42BC-9139-AAF9C4C5F538}" type="pres">
      <dgm:prSet presAssocID="{8E00C900-0742-4B0D-93BA-93D21A92DFDF}" presName="vert1" presStyleCnt="0"/>
      <dgm:spPr/>
    </dgm:pt>
    <dgm:pt modelId="{BB1752F0-97C9-407E-AD13-6F65A82FDB2A}" type="pres">
      <dgm:prSet presAssocID="{9FC06C99-24CD-481D-9D18-E40E2D5016DF}" presName="thickLine" presStyleLbl="alignNode1" presStyleIdx="2" presStyleCnt="4"/>
      <dgm:spPr/>
    </dgm:pt>
    <dgm:pt modelId="{9AD758A1-FDFB-4864-9957-4E54B794CA50}" type="pres">
      <dgm:prSet presAssocID="{9FC06C99-24CD-481D-9D18-E40E2D5016DF}" presName="horz1" presStyleCnt="0"/>
      <dgm:spPr/>
    </dgm:pt>
    <dgm:pt modelId="{71071B27-1348-443F-ADAC-1865B4C58C0F}" type="pres">
      <dgm:prSet presAssocID="{9FC06C99-24CD-481D-9D18-E40E2D5016DF}" presName="tx1" presStyleLbl="revTx" presStyleIdx="2" presStyleCnt="4"/>
      <dgm:spPr/>
    </dgm:pt>
    <dgm:pt modelId="{ED48065E-8552-4E92-BDF8-AD40FB763602}" type="pres">
      <dgm:prSet presAssocID="{9FC06C99-24CD-481D-9D18-E40E2D5016DF}" presName="vert1" presStyleCnt="0"/>
      <dgm:spPr/>
    </dgm:pt>
    <dgm:pt modelId="{86D27BC6-8B14-4CE9-AA56-43B87A073025}" type="pres">
      <dgm:prSet presAssocID="{1C2CC34D-31EE-4843-A774-527B5CE126C9}" presName="thickLine" presStyleLbl="alignNode1" presStyleIdx="3" presStyleCnt="4"/>
      <dgm:spPr/>
    </dgm:pt>
    <dgm:pt modelId="{246FF805-C199-46CA-8F30-3B1473CEF440}" type="pres">
      <dgm:prSet presAssocID="{1C2CC34D-31EE-4843-A774-527B5CE126C9}" presName="horz1" presStyleCnt="0"/>
      <dgm:spPr/>
    </dgm:pt>
    <dgm:pt modelId="{0A5E5E23-B443-40FA-B34D-CBF10E1829BC}" type="pres">
      <dgm:prSet presAssocID="{1C2CC34D-31EE-4843-A774-527B5CE126C9}" presName="tx1" presStyleLbl="revTx" presStyleIdx="3" presStyleCnt="4"/>
      <dgm:spPr/>
    </dgm:pt>
    <dgm:pt modelId="{0BDA8CE4-AB0F-4E51-8369-7A4DB8B6974A}" type="pres">
      <dgm:prSet presAssocID="{1C2CC34D-31EE-4843-A774-527B5CE126C9}" presName="vert1" presStyleCnt="0"/>
      <dgm:spPr/>
    </dgm:pt>
  </dgm:ptLst>
  <dgm:cxnLst>
    <dgm:cxn modelId="{2E8B7A04-6810-4C2A-B2CE-3375152DCBC9}" srcId="{F50916D5-A114-4BAD-8A72-E26591D5D245}" destId="{9FC06C99-24CD-481D-9D18-E40E2D5016DF}" srcOrd="2" destOrd="0" parTransId="{F8A79F06-BEAA-4D20-9DDF-7E02436CE962}" sibTransId="{077AA53D-CFD3-4982-A5BF-59CE98FCE0CA}"/>
    <dgm:cxn modelId="{2CD07D3B-69D0-4B73-90CE-BECB5077DD75}" type="presOf" srcId="{C9B20753-3DF1-4368-BA6C-F87EF8229050}" destId="{9FAEB096-1A35-48EE-BC4D-0A7F66BF0AB9}" srcOrd="0" destOrd="0" presId="urn:microsoft.com/office/officeart/2008/layout/LinedList"/>
    <dgm:cxn modelId="{4EE4A04B-B9DE-416C-8292-E26A4BBF2D3E}" srcId="{F50916D5-A114-4BAD-8A72-E26591D5D245}" destId="{1C2CC34D-31EE-4843-A774-527B5CE126C9}" srcOrd="3" destOrd="0" parTransId="{108DCC16-313F-4D1B-839B-604416AB9ECF}" sibTransId="{24C7C4AE-AF1A-41F1-ABB0-016D171DFD36}"/>
    <dgm:cxn modelId="{728F897A-8172-42AA-83F1-EF7EAA8045C6}" srcId="{F50916D5-A114-4BAD-8A72-E26591D5D245}" destId="{8E00C900-0742-4B0D-93BA-93D21A92DFDF}" srcOrd="1" destOrd="0" parTransId="{0615E27A-165E-4279-9C55-F09FDB7AEB7A}" sibTransId="{FB4C5167-1D53-4D7A-8110-FBFBFEEA73C3}"/>
    <dgm:cxn modelId="{5287DC7D-E22A-42ED-8103-63AD4A1185CF}" srcId="{F50916D5-A114-4BAD-8A72-E26591D5D245}" destId="{C9B20753-3DF1-4368-BA6C-F87EF8229050}" srcOrd="0" destOrd="0" parTransId="{715F558E-D6A6-4633-93A7-BE262F110C3A}" sibTransId="{B37268E9-5798-4F34-9B7E-1C1F1974557A}"/>
    <dgm:cxn modelId="{2984648B-92B7-499C-B173-3A1045CD9228}" type="presOf" srcId="{F50916D5-A114-4BAD-8A72-E26591D5D245}" destId="{B82D28BD-B694-4BFD-8BD7-CD9173A5B16D}" srcOrd="0" destOrd="0" presId="urn:microsoft.com/office/officeart/2008/layout/LinedList"/>
    <dgm:cxn modelId="{1F03EF91-3ABE-4109-BA3B-1C1569B4347F}" type="presOf" srcId="{1C2CC34D-31EE-4843-A774-527B5CE126C9}" destId="{0A5E5E23-B443-40FA-B34D-CBF10E1829BC}" srcOrd="0" destOrd="0" presId="urn:microsoft.com/office/officeart/2008/layout/LinedList"/>
    <dgm:cxn modelId="{0DA93BA5-4EFE-424C-A9F4-5D65AE93B2C7}" type="presOf" srcId="{8E00C900-0742-4B0D-93BA-93D21A92DFDF}" destId="{8E5D4C32-70A4-4706-B590-81F8DCA8547D}" srcOrd="0" destOrd="0" presId="urn:microsoft.com/office/officeart/2008/layout/LinedList"/>
    <dgm:cxn modelId="{7DC2F5C9-6D1F-431C-88AD-72A8824C885F}" type="presOf" srcId="{9FC06C99-24CD-481D-9D18-E40E2D5016DF}" destId="{71071B27-1348-443F-ADAC-1865B4C58C0F}" srcOrd="0" destOrd="0" presId="urn:microsoft.com/office/officeart/2008/layout/LinedList"/>
    <dgm:cxn modelId="{5EFE63D9-4969-4393-B58A-B5EE9BAE6CE6}" type="presParOf" srcId="{B82D28BD-B694-4BFD-8BD7-CD9173A5B16D}" destId="{B7FCE3EB-E3F7-4A21-8CEA-304B4C2B5BE9}" srcOrd="0" destOrd="0" presId="urn:microsoft.com/office/officeart/2008/layout/LinedList"/>
    <dgm:cxn modelId="{F7FBC0F5-8271-468E-8CD2-FB53EEBC6497}" type="presParOf" srcId="{B82D28BD-B694-4BFD-8BD7-CD9173A5B16D}" destId="{956D66BA-E854-45F2-A25F-BFF348F9FE59}" srcOrd="1" destOrd="0" presId="urn:microsoft.com/office/officeart/2008/layout/LinedList"/>
    <dgm:cxn modelId="{24A85B9D-539B-49A2-AE8F-78D4BDE9AF83}" type="presParOf" srcId="{956D66BA-E854-45F2-A25F-BFF348F9FE59}" destId="{9FAEB096-1A35-48EE-BC4D-0A7F66BF0AB9}" srcOrd="0" destOrd="0" presId="urn:microsoft.com/office/officeart/2008/layout/LinedList"/>
    <dgm:cxn modelId="{09230751-67CA-40EC-8E59-321C6F5CFAAA}" type="presParOf" srcId="{956D66BA-E854-45F2-A25F-BFF348F9FE59}" destId="{1D8F3CD9-6D58-4CB8-B14A-3D4721FF4FD3}" srcOrd="1" destOrd="0" presId="urn:microsoft.com/office/officeart/2008/layout/LinedList"/>
    <dgm:cxn modelId="{C72F75DF-FDFB-471A-849E-0220F2410F49}" type="presParOf" srcId="{B82D28BD-B694-4BFD-8BD7-CD9173A5B16D}" destId="{7A33CD21-2018-4688-8C32-320588D72802}" srcOrd="2" destOrd="0" presId="urn:microsoft.com/office/officeart/2008/layout/LinedList"/>
    <dgm:cxn modelId="{1FB9E855-1392-4298-A66D-71AFC91AE7A0}" type="presParOf" srcId="{B82D28BD-B694-4BFD-8BD7-CD9173A5B16D}" destId="{C12396D3-D697-4803-9612-7F24335F8360}" srcOrd="3" destOrd="0" presId="urn:microsoft.com/office/officeart/2008/layout/LinedList"/>
    <dgm:cxn modelId="{DFCD2D3D-066F-45B2-A956-143A506C2ED5}" type="presParOf" srcId="{C12396D3-D697-4803-9612-7F24335F8360}" destId="{8E5D4C32-70A4-4706-B590-81F8DCA8547D}" srcOrd="0" destOrd="0" presId="urn:microsoft.com/office/officeart/2008/layout/LinedList"/>
    <dgm:cxn modelId="{90E6AE94-A068-4EFA-A18A-D230E949EDAF}" type="presParOf" srcId="{C12396D3-D697-4803-9612-7F24335F8360}" destId="{02230B42-2D07-42BC-9139-AAF9C4C5F538}" srcOrd="1" destOrd="0" presId="urn:microsoft.com/office/officeart/2008/layout/LinedList"/>
    <dgm:cxn modelId="{463671DB-D7EE-43B7-95E8-01A553F338E3}" type="presParOf" srcId="{B82D28BD-B694-4BFD-8BD7-CD9173A5B16D}" destId="{BB1752F0-97C9-407E-AD13-6F65A82FDB2A}" srcOrd="4" destOrd="0" presId="urn:microsoft.com/office/officeart/2008/layout/LinedList"/>
    <dgm:cxn modelId="{378E9CD0-FAE3-4F10-A1A9-C43FBBAA4EC5}" type="presParOf" srcId="{B82D28BD-B694-4BFD-8BD7-CD9173A5B16D}" destId="{9AD758A1-FDFB-4864-9957-4E54B794CA50}" srcOrd="5" destOrd="0" presId="urn:microsoft.com/office/officeart/2008/layout/LinedList"/>
    <dgm:cxn modelId="{82B55740-DE9D-4BD9-9DB9-E3EF054F01BF}" type="presParOf" srcId="{9AD758A1-FDFB-4864-9957-4E54B794CA50}" destId="{71071B27-1348-443F-ADAC-1865B4C58C0F}" srcOrd="0" destOrd="0" presId="urn:microsoft.com/office/officeart/2008/layout/LinedList"/>
    <dgm:cxn modelId="{317A157A-8CE5-4BDE-A30D-59DE971D091E}" type="presParOf" srcId="{9AD758A1-FDFB-4864-9957-4E54B794CA50}" destId="{ED48065E-8552-4E92-BDF8-AD40FB763602}" srcOrd="1" destOrd="0" presId="urn:microsoft.com/office/officeart/2008/layout/LinedList"/>
    <dgm:cxn modelId="{7ADC12C7-D25A-4F6C-BD3B-97A1CB097123}" type="presParOf" srcId="{B82D28BD-B694-4BFD-8BD7-CD9173A5B16D}" destId="{86D27BC6-8B14-4CE9-AA56-43B87A073025}" srcOrd="6" destOrd="0" presId="urn:microsoft.com/office/officeart/2008/layout/LinedList"/>
    <dgm:cxn modelId="{1A981764-FC28-4185-80BE-118D09FDDA10}" type="presParOf" srcId="{B82D28BD-B694-4BFD-8BD7-CD9173A5B16D}" destId="{246FF805-C199-46CA-8F30-3B1473CEF440}" srcOrd="7" destOrd="0" presId="urn:microsoft.com/office/officeart/2008/layout/LinedList"/>
    <dgm:cxn modelId="{D1720035-B512-4705-88CC-1B3B08A7AA0A}" type="presParOf" srcId="{246FF805-C199-46CA-8F30-3B1473CEF440}" destId="{0A5E5E23-B443-40FA-B34D-CBF10E1829BC}" srcOrd="0" destOrd="0" presId="urn:microsoft.com/office/officeart/2008/layout/LinedList"/>
    <dgm:cxn modelId="{270F758B-5611-458A-BE0A-7B01A718172C}" type="presParOf" srcId="{246FF805-C199-46CA-8F30-3B1473CEF440}" destId="{0BDA8CE4-AB0F-4E51-8369-7A4DB8B697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26DC9-80A8-4671-B8C4-F2B82974C0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020AA2-52F6-42D7-9419-15C52CA27BF3}">
      <dgm:prSet/>
      <dgm:spPr/>
      <dgm:t>
        <a:bodyPr/>
        <a:lstStyle/>
        <a:p>
          <a:r>
            <a:rPr lang="en-US"/>
            <a:t>• Time-space independent medicine using quantum computing</a:t>
          </a:r>
        </a:p>
      </dgm:t>
    </dgm:pt>
    <dgm:pt modelId="{E268EB5F-B2EF-4470-A4A3-8414715488C9}" type="parTrans" cxnId="{740D5911-D6AE-4CBC-9AE8-189DDAA568F8}">
      <dgm:prSet/>
      <dgm:spPr/>
      <dgm:t>
        <a:bodyPr/>
        <a:lstStyle/>
        <a:p>
          <a:endParaRPr lang="en-US"/>
        </a:p>
      </dgm:t>
    </dgm:pt>
    <dgm:pt modelId="{173BE800-6666-41C9-A659-90D010E8FDC1}" type="sibTrans" cxnId="{740D5911-D6AE-4CBC-9AE8-189DDAA568F8}">
      <dgm:prSet/>
      <dgm:spPr/>
      <dgm:t>
        <a:bodyPr/>
        <a:lstStyle/>
        <a:p>
          <a:endParaRPr lang="en-US"/>
        </a:p>
      </dgm:t>
    </dgm:pt>
    <dgm:pt modelId="{C5753A94-C93F-441A-BEC1-E3938FC3BF3C}">
      <dgm:prSet/>
      <dgm:spPr/>
      <dgm:t>
        <a:bodyPr/>
        <a:lstStyle/>
        <a:p>
          <a:r>
            <a:rPr lang="en-US"/>
            <a:t>• Mind-uploading and digital consciousness as healthcare solutions</a:t>
          </a:r>
        </a:p>
      </dgm:t>
    </dgm:pt>
    <dgm:pt modelId="{AE12B25B-68DE-4E97-9BAF-F6E6728193E1}" type="parTrans" cxnId="{27A23A12-694D-4467-9387-D01C85973F04}">
      <dgm:prSet/>
      <dgm:spPr/>
      <dgm:t>
        <a:bodyPr/>
        <a:lstStyle/>
        <a:p>
          <a:endParaRPr lang="en-US"/>
        </a:p>
      </dgm:t>
    </dgm:pt>
    <dgm:pt modelId="{ECD85D6F-9947-4C2F-A0E2-4CD203A4AB0E}" type="sibTrans" cxnId="{27A23A12-694D-4467-9387-D01C85973F04}">
      <dgm:prSet/>
      <dgm:spPr/>
      <dgm:t>
        <a:bodyPr/>
        <a:lstStyle/>
        <a:p>
          <a:endParaRPr lang="en-US"/>
        </a:p>
      </dgm:t>
    </dgm:pt>
    <dgm:pt modelId="{CE0330C4-0DBF-42BC-83B3-01B45A41C349}">
      <dgm:prSet/>
      <dgm:spPr/>
      <dgm:t>
        <a:bodyPr/>
        <a:lstStyle/>
        <a:p>
          <a:r>
            <a:rPr lang="en-US"/>
            <a:t>• Healthcare on Mars, exoplanets, and beyond</a:t>
          </a:r>
        </a:p>
      </dgm:t>
    </dgm:pt>
    <dgm:pt modelId="{176C3B9B-A9BC-45FF-9A40-6417FA01A82B}" type="parTrans" cxnId="{71211FD4-1AF7-46DC-A908-F7963A64CA74}">
      <dgm:prSet/>
      <dgm:spPr/>
      <dgm:t>
        <a:bodyPr/>
        <a:lstStyle/>
        <a:p>
          <a:endParaRPr lang="en-US"/>
        </a:p>
      </dgm:t>
    </dgm:pt>
    <dgm:pt modelId="{F35F2D27-6AFD-44BA-B1D0-4BA500F159FF}" type="sibTrans" cxnId="{71211FD4-1AF7-46DC-A908-F7963A64CA74}">
      <dgm:prSet/>
      <dgm:spPr/>
      <dgm:t>
        <a:bodyPr/>
        <a:lstStyle/>
        <a:p>
          <a:endParaRPr lang="en-US"/>
        </a:p>
      </dgm:t>
    </dgm:pt>
    <dgm:pt modelId="{95F2F41B-102E-4BF6-8119-11CC98F6E628}">
      <dgm:prSet/>
      <dgm:spPr/>
      <dgm:t>
        <a:bodyPr/>
        <a:lstStyle/>
        <a:p>
          <a:r>
            <a:rPr lang="en-US"/>
            <a:t>• The fusion of biology and technology for eternal wellness</a:t>
          </a:r>
        </a:p>
      </dgm:t>
    </dgm:pt>
    <dgm:pt modelId="{2E3F9B49-FEB7-4FFE-9EA0-325A11AC14E7}" type="parTrans" cxnId="{6B487C07-3586-474A-8733-4166FEC7889D}">
      <dgm:prSet/>
      <dgm:spPr/>
      <dgm:t>
        <a:bodyPr/>
        <a:lstStyle/>
        <a:p>
          <a:endParaRPr lang="en-US"/>
        </a:p>
      </dgm:t>
    </dgm:pt>
    <dgm:pt modelId="{3649FBCE-FCBB-4D9D-812B-6911FE5F1A60}" type="sibTrans" cxnId="{6B487C07-3586-474A-8733-4166FEC7889D}">
      <dgm:prSet/>
      <dgm:spPr/>
      <dgm:t>
        <a:bodyPr/>
        <a:lstStyle/>
        <a:p>
          <a:endParaRPr lang="en-US"/>
        </a:p>
      </dgm:t>
    </dgm:pt>
    <dgm:pt modelId="{5C231951-9F4C-4DD6-9D2A-617170A2E988}" type="pres">
      <dgm:prSet presAssocID="{82326DC9-80A8-4671-B8C4-F2B82974C07E}" presName="root" presStyleCnt="0">
        <dgm:presLayoutVars>
          <dgm:dir/>
          <dgm:resizeHandles val="exact"/>
        </dgm:presLayoutVars>
      </dgm:prSet>
      <dgm:spPr/>
    </dgm:pt>
    <dgm:pt modelId="{5C0F3C13-D361-40A1-8A74-0A7C07E4E90C}" type="pres">
      <dgm:prSet presAssocID="{04020AA2-52F6-42D7-9419-15C52CA27BF3}" presName="compNode" presStyleCnt="0"/>
      <dgm:spPr/>
    </dgm:pt>
    <dgm:pt modelId="{84B8D31E-9D58-40DC-8274-18A485E5B5A8}" type="pres">
      <dgm:prSet presAssocID="{04020AA2-52F6-42D7-9419-15C52CA27B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66383EC-B697-4789-B7C4-72750FC8AA24}" type="pres">
      <dgm:prSet presAssocID="{04020AA2-52F6-42D7-9419-15C52CA27BF3}" presName="spaceRect" presStyleCnt="0"/>
      <dgm:spPr/>
    </dgm:pt>
    <dgm:pt modelId="{BE8FEC43-2F0D-4F9B-A52A-D25CF0BF19DD}" type="pres">
      <dgm:prSet presAssocID="{04020AA2-52F6-42D7-9419-15C52CA27BF3}" presName="textRect" presStyleLbl="revTx" presStyleIdx="0" presStyleCnt="4">
        <dgm:presLayoutVars>
          <dgm:chMax val="1"/>
          <dgm:chPref val="1"/>
        </dgm:presLayoutVars>
      </dgm:prSet>
      <dgm:spPr/>
    </dgm:pt>
    <dgm:pt modelId="{8CC5D3FA-074B-49F3-B1B0-644FE7BD970D}" type="pres">
      <dgm:prSet presAssocID="{173BE800-6666-41C9-A659-90D010E8FDC1}" presName="sibTrans" presStyleCnt="0"/>
      <dgm:spPr/>
    </dgm:pt>
    <dgm:pt modelId="{396219C6-7547-426C-BEF2-72FBFAA7BD93}" type="pres">
      <dgm:prSet presAssocID="{C5753A94-C93F-441A-BEC1-E3938FC3BF3C}" presName="compNode" presStyleCnt="0"/>
      <dgm:spPr/>
    </dgm:pt>
    <dgm:pt modelId="{4E0C55B5-0BFC-4D42-B0CA-236045D5AF39}" type="pres">
      <dgm:prSet presAssocID="{C5753A94-C93F-441A-BEC1-E3938FC3BF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B7CFCDD-B65C-4718-8FEC-74B81B1BB991}" type="pres">
      <dgm:prSet presAssocID="{C5753A94-C93F-441A-BEC1-E3938FC3BF3C}" presName="spaceRect" presStyleCnt="0"/>
      <dgm:spPr/>
    </dgm:pt>
    <dgm:pt modelId="{D4FE042E-69FD-4085-BEE2-2D85D353F0C5}" type="pres">
      <dgm:prSet presAssocID="{C5753A94-C93F-441A-BEC1-E3938FC3BF3C}" presName="textRect" presStyleLbl="revTx" presStyleIdx="1" presStyleCnt="4">
        <dgm:presLayoutVars>
          <dgm:chMax val="1"/>
          <dgm:chPref val="1"/>
        </dgm:presLayoutVars>
      </dgm:prSet>
      <dgm:spPr/>
    </dgm:pt>
    <dgm:pt modelId="{A4345799-DB0A-4F44-91D4-7B92C9BE1BEE}" type="pres">
      <dgm:prSet presAssocID="{ECD85D6F-9947-4C2F-A0E2-4CD203A4AB0E}" presName="sibTrans" presStyleCnt="0"/>
      <dgm:spPr/>
    </dgm:pt>
    <dgm:pt modelId="{F324930F-B72F-4A4A-8913-3A663CE24674}" type="pres">
      <dgm:prSet presAssocID="{CE0330C4-0DBF-42BC-83B3-01B45A41C349}" presName="compNode" presStyleCnt="0"/>
      <dgm:spPr/>
    </dgm:pt>
    <dgm:pt modelId="{E49B6ED5-C5A9-4DEC-BCB2-3D99E211E71B}" type="pres">
      <dgm:prSet presAssocID="{CE0330C4-0DBF-42BC-83B3-01B45A41C3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08FE9C4-58D2-4ACC-AF5C-C1C591C08587}" type="pres">
      <dgm:prSet presAssocID="{CE0330C4-0DBF-42BC-83B3-01B45A41C349}" presName="spaceRect" presStyleCnt="0"/>
      <dgm:spPr/>
    </dgm:pt>
    <dgm:pt modelId="{22C5118D-F844-4EC3-8F4A-45FD2834AD33}" type="pres">
      <dgm:prSet presAssocID="{CE0330C4-0DBF-42BC-83B3-01B45A41C349}" presName="textRect" presStyleLbl="revTx" presStyleIdx="2" presStyleCnt="4">
        <dgm:presLayoutVars>
          <dgm:chMax val="1"/>
          <dgm:chPref val="1"/>
        </dgm:presLayoutVars>
      </dgm:prSet>
      <dgm:spPr/>
    </dgm:pt>
    <dgm:pt modelId="{654C8CEE-DAFE-406B-AD78-3B10DB0E2905}" type="pres">
      <dgm:prSet presAssocID="{F35F2D27-6AFD-44BA-B1D0-4BA500F159FF}" presName="sibTrans" presStyleCnt="0"/>
      <dgm:spPr/>
    </dgm:pt>
    <dgm:pt modelId="{B4000439-D44C-4A9F-A038-1D108DF42997}" type="pres">
      <dgm:prSet presAssocID="{95F2F41B-102E-4BF6-8119-11CC98F6E628}" presName="compNode" presStyleCnt="0"/>
      <dgm:spPr/>
    </dgm:pt>
    <dgm:pt modelId="{061F41B6-F272-49F8-A5C3-0340602F51D6}" type="pres">
      <dgm:prSet presAssocID="{95F2F41B-102E-4BF6-8119-11CC98F6E6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BFA2302-B376-4EE8-AEDD-5DA8D8B93F96}" type="pres">
      <dgm:prSet presAssocID="{95F2F41B-102E-4BF6-8119-11CC98F6E628}" presName="spaceRect" presStyleCnt="0"/>
      <dgm:spPr/>
    </dgm:pt>
    <dgm:pt modelId="{6F7D79E1-D25E-4185-BA96-53DF9F01ED35}" type="pres">
      <dgm:prSet presAssocID="{95F2F41B-102E-4BF6-8119-11CC98F6E6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413300-D3D9-47F2-8754-9280AA51A006}" type="presOf" srcId="{95F2F41B-102E-4BF6-8119-11CC98F6E628}" destId="{6F7D79E1-D25E-4185-BA96-53DF9F01ED35}" srcOrd="0" destOrd="0" presId="urn:microsoft.com/office/officeart/2018/2/layout/IconLabelList"/>
    <dgm:cxn modelId="{6B487C07-3586-474A-8733-4166FEC7889D}" srcId="{82326DC9-80A8-4671-B8C4-F2B82974C07E}" destId="{95F2F41B-102E-4BF6-8119-11CC98F6E628}" srcOrd="3" destOrd="0" parTransId="{2E3F9B49-FEB7-4FFE-9EA0-325A11AC14E7}" sibTransId="{3649FBCE-FCBB-4D9D-812B-6911FE5F1A60}"/>
    <dgm:cxn modelId="{3EE6730D-8BEC-4B06-9D86-CF34CB50FB21}" type="presOf" srcId="{C5753A94-C93F-441A-BEC1-E3938FC3BF3C}" destId="{D4FE042E-69FD-4085-BEE2-2D85D353F0C5}" srcOrd="0" destOrd="0" presId="urn:microsoft.com/office/officeart/2018/2/layout/IconLabelList"/>
    <dgm:cxn modelId="{740D5911-D6AE-4CBC-9AE8-189DDAA568F8}" srcId="{82326DC9-80A8-4671-B8C4-F2B82974C07E}" destId="{04020AA2-52F6-42D7-9419-15C52CA27BF3}" srcOrd="0" destOrd="0" parTransId="{E268EB5F-B2EF-4470-A4A3-8414715488C9}" sibTransId="{173BE800-6666-41C9-A659-90D010E8FDC1}"/>
    <dgm:cxn modelId="{27A23A12-694D-4467-9387-D01C85973F04}" srcId="{82326DC9-80A8-4671-B8C4-F2B82974C07E}" destId="{C5753A94-C93F-441A-BEC1-E3938FC3BF3C}" srcOrd="1" destOrd="0" parTransId="{AE12B25B-68DE-4E97-9BAF-F6E6728193E1}" sibTransId="{ECD85D6F-9947-4C2F-A0E2-4CD203A4AB0E}"/>
    <dgm:cxn modelId="{5D60606A-A3F8-417F-9694-454E7533FB07}" type="presOf" srcId="{04020AA2-52F6-42D7-9419-15C52CA27BF3}" destId="{BE8FEC43-2F0D-4F9B-A52A-D25CF0BF19DD}" srcOrd="0" destOrd="0" presId="urn:microsoft.com/office/officeart/2018/2/layout/IconLabelList"/>
    <dgm:cxn modelId="{1FB2DE58-832D-4D40-A407-3C76AEACD968}" type="presOf" srcId="{CE0330C4-0DBF-42BC-83B3-01B45A41C349}" destId="{22C5118D-F844-4EC3-8F4A-45FD2834AD33}" srcOrd="0" destOrd="0" presId="urn:microsoft.com/office/officeart/2018/2/layout/IconLabelList"/>
    <dgm:cxn modelId="{EA22FAD0-6D07-42A2-B479-BD9B6A435841}" type="presOf" srcId="{82326DC9-80A8-4671-B8C4-F2B82974C07E}" destId="{5C231951-9F4C-4DD6-9D2A-617170A2E988}" srcOrd="0" destOrd="0" presId="urn:microsoft.com/office/officeart/2018/2/layout/IconLabelList"/>
    <dgm:cxn modelId="{71211FD4-1AF7-46DC-A908-F7963A64CA74}" srcId="{82326DC9-80A8-4671-B8C4-F2B82974C07E}" destId="{CE0330C4-0DBF-42BC-83B3-01B45A41C349}" srcOrd="2" destOrd="0" parTransId="{176C3B9B-A9BC-45FF-9A40-6417FA01A82B}" sibTransId="{F35F2D27-6AFD-44BA-B1D0-4BA500F159FF}"/>
    <dgm:cxn modelId="{E826574A-4184-4A82-B404-D44A04D3C137}" type="presParOf" srcId="{5C231951-9F4C-4DD6-9D2A-617170A2E988}" destId="{5C0F3C13-D361-40A1-8A74-0A7C07E4E90C}" srcOrd="0" destOrd="0" presId="urn:microsoft.com/office/officeart/2018/2/layout/IconLabelList"/>
    <dgm:cxn modelId="{322FDCB8-965D-4F3D-8268-18E4B295D278}" type="presParOf" srcId="{5C0F3C13-D361-40A1-8A74-0A7C07E4E90C}" destId="{84B8D31E-9D58-40DC-8274-18A485E5B5A8}" srcOrd="0" destOrd="0" presId="urn:microsoft.com/office/officeart/2018/2/layout/IconLabelList"/>
    <dgm:cxn modelId="{DACCCE37-5732-4BF2-8FC8-05FED5BD6422}" type="presParOf" srcId="{5C0F3C13-D361-40A1-8A74-0A7C07E4E90C}" destId="{C66383EC-B697-4789-B7C4-72750FC8AA24}" srcOrd="1" destOrd="0" presId="urn:microsoft.com/office/officeart/2018/2/layout/IconLabelList"/>
    <dgm:cxn modelId="{C1B8219D-43F2-4C8E-933A-9882F74E2567}" type="presParOf" srcId="{5C0F3C13-D361-40A1-8A74-0A7C07E4E90C}" destId="{BE8FEC43-2F0D-4F9B-A52A-D25CF0BF19DD}" srcOrd="2" destOrd="0" presId="urn:microsoft.com/office/officeart/2018/2/layout/IconLabelList"/>
    <dgm:cxn modelId="{6A4E2AA3-BAB6-4162-8131-9B23E4A26885}" type="presParOf" srcId="{5C231951-9F4C-4DD6-9D2A-617170A2E988}" destId="{8CC5D3FA-074B-49F3-B1B0-644FE7BD970D}" srcOrd="1" destOrd="0" presId="urn:microsoft.com/office/officeart/2018/2/layout/IconLabelList"/>
    <dgm:cxn modelId="{53C6565C-9279-490F-B379-AF00C717A63B}" type="presParOf" srcId="{5C231951-9F4C-4DD6-9D2A-617170A2E988}" destId="{396219C6-7547-426C-BEF2-72FBFAA7BD93}" srcOrd="2" destOrd="0" presId="urn:microsoft.com/office/officeart/2018/2/layout/IconLabelList"/>
    <dgm:cxn modelId="{BEF07590-AB74-41BC-868C-09851A4AA836}" type="presParOf" srcId="{396219C6-7547-426C-BEF2-72FBFAA7BD93}" destId="{4E0C55B5-0BFC-4D42-B0CA-236045D5AF39}" srcOrd="0" destOrd="0" presId="urn:microsoft.com/office/officeart/2018/2/layout/IconLabelList"/>
    <dgm:cxn modelId="{A80BC5B4-1CDD-4E5F-9CB6-86389A662A90}" type="presParOf" srcId="{396219C6-7547-426C-BEF2-72FBFAA7BD93}" destId="{EB7CFCDD-B65C-4718-8FEC-74B81B1BB991}" srcOrd="1" destOrd="0" presId="urn:microsoft.com/office/officeart/2018/2/layout/IconLabelList"/>
    <dgm:cxn modelId="{9D50188C-215F-4B46-A08A-0D76F47D9D66}" type="presParOf" srcId="{396219C6-7547-426C-BEF2-72FBFAA7BD93}" destId="{D4FE042E-69FD-4085-BEE2-2D85D353F0C5}" srcOrd="2" destOrd="0" presId="urn:microsoft.com/office/officeart/2018/2/layout/IconLabelList"/>
    <dgm:cxn modelId="{27318D92-4821-44D3-87CF-874A3ECA6E18}" type="presParOf" srcId="{5C231951-9F4C-4DD6-9D2A-617170A2E988}" destId="{A4345799-DB0A-4F44-91D4-7B92C9BE1BEE}" srcOrd="3" destOrd="0" presId="urn:microsoft.com/office/officeart/2018/2/layout/IconLabelList"/>
    <dgm:cxn modelId="{410C7DBA-8D41-4723-BB1A-49E3A7287F3D}" type="presParOf" srcId="{5C231951-9F4C-4DD6-9D2A-617170A2E988}" destId="{F324930F-B72F-4A4A-8913-3A663CE24674}" srcOrd="4" destOrd="0" presId="urn:microsoft.com/office/officeart/2018/2/layout/IconLabelList"/>
    <dgm:cxn modelId="{B4820126-092D-40C9-9D44-2E3CAB99900D}" type="presParOf" srcId="{F324930F-B72F-4A4A-8913-3A663CE24674}" destId="{E49B6ED5-C5A9-4DEC-BCB2-3D99E211E71B}" srcOrd="0" destOrd="0" presId="urn:microsoft.com/office/officeart/2018/2/layout/IconLabelList"/>
    <dgm:cxn modelId="{2776813F-7B18-4BCB-B1E8-26AB573B873F}" type="presParOf" srcId="{F324930F-B72F-4A4A-8913-3A663CE24674}" destId="{008FE9C4-58D2-4ACC-AF5C-C1C591C08587}" srcOrd="1" destOrd="0" presId="urn:microsoft.com/office/officeart/2018/2/layout/IconLabelList"/>
    <dgm:cxn modelId="{3074A06E-DA98-4DA7-90FC-796AB5343644}" type="presParOf" srcId="{F324930F-B72F-4A4A-8913-3A663CE24674}" destId="{22C5118D-F844-4EC3-8F4A-45FD2834AD33}" srcOrd="2" destOrd="0" presId="urn:microsoft.com/office/officeart/2018/2/layout/IconLabelList"/>
    <dgm:cxn modelId="{BA47C3AA-022F-43F8-9AE2-4655FE2DAAB4}" type="presParOf" srcId="{5C231951-9F4C-4DD6-9D2A-617170A2E988}" destId="{654C8CEE-DAFE-406B-AD78-3B10DB0E2905}" srcOrd="5" destOrd="0" presId="urn:microsoft.com/office/officeart/2018/2/layout/IconLabelList"/>
    <dgm:cxn modelId="{045D0A65-64AE-47CE-B9E5-E12B9464433C}" type="presParOf" srcId="{5C231951-9F4C-4DD6-9D2A-617170A2E988}" destId="{B4000439-D44C-4A9F-A038-1D108DF42997}" srcOrd="6" destOrd="0" presId="urn:microsoft.com/office/officeart/2018/2/layout/IconLabelList"/>
    <dgm:cxn modelId="{5D10E55D-840A-4634-8BB3-36697CAAD910}" type="presParOf" srcId="{B4000439-D44C-4A9F-A038-1D108DF42997}" destId="{061F41B6-F272-49F8-A5C3-0340602F51D6}" srcOrd="0" destOrd="0" presId="urn:microsoft.com/office/officeart/2018/2/layout/IconLabelList"/>
    <dgm:cxn modelId="{CC3E89CB-DF77-4A54-B208-B174669A57E3}" type="presParOf" srcId="{B4000439-D44C-4A9F-A038-1D108DF42997}" destId="{0BFA2302-B376-4EE8-AEDD-5DA8D8B93F96}" srcOrd="1" destOrd="0" presId="urn:microsoft.com/office/officeart/2018/2/layout/IconLabelList"/>
    <dgm:cxn modelId="{6A3D3C29-8CB8-4043-B571-F3E803D0ADAF}" type="presParOf" srcId="{B4000439-D44C-4A9F-A038-1D108DF42997}" destId="{6F7D79E1-D25E-4185-BA96-53DF9F01ED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08D6-DBC4-4DD5-990E-26AFA9248E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1B8734-070C-4979-B2CB-D8AC9101717F}">
      <dgm:prSet/>
      <dgm:spPr/>
      <dgm:t>
        <a:bodyPr/>
        <a:lstStyle/>
        <a:p>
          <a:r>
            <a:rPr lang="en-US"/>
            <a:t>• Transforming healthcare will require collaboration, innovation, and ethical governance</a:t>
          </a:r>
        </a:p>
      </dgm:t>
    </dgm:pt>
    <dgm:pt modelId="{E5A99E7E-9F4B-4A17-A1C8-23495E43CF17}" type="parTrans" cxnId="{92DAC429-E1CD-4725-BCA2-34B97375BF5D}">
      <dgm:prSet/>
      <dgm:spPr/>
      <dgm:t>
        <a:bodyPr/>
        <a:lstStyle/>
        <a:p>
          <a:endParaRPr lang="en-US"/>
        </a:p>
      </dgm:t>
    </dgm:pt>
    <dgm:pt modelId="{F1F87FF2-E064-452A-9975-790E1165B6DC}" type="sibTrans" cxnId="{92DAC429-E1CD-4725-BCA2-34B97375BF5D}">
      <dgm:prSet/>
      <dgm:spPr/>
      <dgm:t>
        <a:bodyPr/>
        <a:lstStyle/>
        <a:p>
          <a:endParaRPr lang="en-US"/>
        </a:p>
      </dgm:t>
    </dgm:pt>
    <dgm:pt modelId="{3426F60D-B4B0-453B-BF0D-F75846B124A4}">
      <dgm:prSet/>
      <dgm:spPr/>
      <dgm:t>
        <a:bodyPr/>
        <a:lstStyle/>
        <a:p>
          <a:r>
            <a:rPr lang="en-US"/>
            <a:t>• AI, robotics, and interstellar medicine will redefine human health</a:t>
          </a:r>
        </a:p>
      </dgm:t>
    </dgm:pt>
    <dgm:pt modelId="{3DF3F7C7-3760-400A-A99B-5AAF31826C6A}" type="parTrans" cxnId="{27CE1175-0A2D-45FB-AF73-680EB55A1EF8}">
      <dgm:prSet/>
      <dgm:spPr/>
      <dgm:t>
        <a:bodyPr/>
        <a:lstStyle/>
        <a:p>
          <a:endParaRPr lang="en-US"/>
        </a:p>
      </dgm:t>
    </dgm:pt>
    <dgm:pt modelId="{5954A2DF-6CFB-4985-89A0-35A12ED52D9D}" type="sibTrans" cxnId="{27CE1175-0A2D-45FB-AF73-680EB55A1EF8}">
      <dgm:prSet/>
      <dgm:spPr/>
      <dgm:t>
        <a:bodyPr/>
        <a:lstStyle/>
        <a:p>
          <a:endParaRPr lang="en-US"/>
        </a:p>
      </dgm:t>
    </dgm:pt>
    <dgm:pt modelId="{65E7EE12-78BB-4125-8672-A4C62643E61F}">
      <dgm:prSet/>
      <dgm:spPr/>
      <dgm:t>
        <a:bodyPr/>
        <a:lstStyle/>
        <a:p>
          <a:r>
            <a:rPr lang="en-US"/>
            <a:t>• The journey starts today – towards a healthier, smarter, and intergalactic future!</a:t>
          </a:r>
        </a:p>
      </dgm:t>
    </dgm:pt>
    <dgm:pt modelId="{FDCD1D48-4F3D-424B-95FF-130D9EF1A05E}" type="parTrans" cxnId="{D8B8D923-657D-4269-9026-AF37B8AB56BE}">
      <dgm:prSet/>
      <dgm:spPr/>
      <dgm:t>
        <a:bodyPr/>
        <a:lstStyle/>
        <a:p>
          <a:endParaRPr lang="en-US"/>
        </a:p>
      </dgm:t>
    </dgm:pt>
    <dgm:pt modelId="{6CC60744-4A8F-4E69-AC48-921EAFC0C8FC}" type="sibTrans" cxnId="{D8B8D923-657D-4269-9026-AF37B8AB56BE}">
      <dgm:prSet/>
      <dgm:spPr/>
      <dgm:t>
        <a:bodyPr/>
        <a:lstStyle/>
        <a:p>
          <a:endParaRPr lang="en-US"/>
        </a:p>
      </dgm:t>
    </dgm:pt>
    <dgm:pt modelId="{090F06AA-3F56-40FB-8A7C-A34534918C2B}" type="pres">
      <dgm:prSet presAssocID="{EE2708D6-DBC4-4DD5-990E-26AFA9248EA6}" presName="root" presStyleCnt="0">
        <dgm:presLayoutVars>
          <dgm:dir/>
          <dgm:resizeHandles val="exact"/>
        </dgm:presLayoutVars>
      </dgm:prSet>
      <dgm:spPr/>
    </dgm:pt>
    <dgm:pt modelId="{D88E72B1-9FAA-4118-A08D-1735F05ABFB8}" type="pres">
      <dgm:prSet presAssocID="{C21B8734-070C-4979-B2CB-D8AC9101717F}" presName="compNode" presStyleCnt="0"/>
      <dgm:spPr/>
    </dgm:pt>
    <dgm:pt modelId="{8E57845B-6B03-4CA1-82EF-FBE14E87AC4F}" type="pres">
      <dgm:prSet presAssocID="{C21B8734-070C-4979-B2CB-D8AC9101717F}" presName="bgRect" presStyleLbl="bgShp" presStyleIdx="0" presStyleCnt="3"/>
      <dgm:spPr/>
    </dgm:pt>
    <dgm:pt modelId="{ED76D412-A605-4EA9-8B72-8DEDBDA1BECE}" type="pres">
      <dgm:prSet presAssocID="{C21B8734-070C-4979-B2CB-D8AC910171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7DC791E-01CE-499E-99D3-BB6E9DC657DA}" type="pres">
      <dgm:prSet presAssocID="{C21B8734-070C-4979-B2CB-D8AC9101717F}" presName="spaceRect" presStyleCnt="0"/>
      <dgm:spPr/>
    </dgm:pt>
    <dgm:pt modelId="{84F34F6C-6023-4E58-BDA8-C542B9274201}" type="pres">
      <dgm:prSet presAssocID="{C21B8734-070C-4979-B2CB-D8AC9101717F}" presName="parTx" presStyleLbl="revTx" presStyleIdx="0" presStyleCnt="3">
        <dgm:presLayoutVars>
          <dgm:chMax val="0"/>
          <dgm:chPref val="0"/>
        </dgm:presLayoutVars>
      </dgm:prSet>
      <dgm:spPr/>
    </dgm:pt>
    <dgm:pt modelId="{38816F58-EF11-4962-A685-2E7ED89527C1}" type="pres">
      <dgm:prSet presAssocID="{F1F87FF2-E064-452A-9975-790E1165B6DC}" presName="sibTrans" presStyleCnt="0"/>
      <dgm:spPr/>
    </dgm:pt>
    <dgm:pt modelId="{75E6CE7A-486F-4EB7-9A7B-E2823F17112B}" type="pres">
      <dgm:prSet presAssocID="{3426F60D-B4B0-453B-BF0D-F75846B124A4}" presName="compNode" presStyleCnt="0"/>
      <dgm:spPr/>
    </dgm:pt>
    <dgm:pt modelId="{7386E7D8-DC74-471E-8436-BCD89EBEB067}" type="pres">
      <dgm:prSet presAssocID="{3426F60D-B4B0-453B-BF0D-F75846B124A4}" presName="bgRect" presStyleLbl="bgShp" presStyleIdx="1" presStyleCnt="3"/>
      <dgm:spPr/>
    </dgm:pt>
    <dgm:pt modelId="{D6B79834-C1BD-4145-A25D-82A48D0BA356}" type="pres">
      <dgm:prSet presAssocID="{3426F60D-B4B0-453B-BF0D-F75846B124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91082C0-8961-4F8D-AE72-974B200541C6}" type="pres">
      <dgm:prSet presAssocID="{3426F60D-B4B0-453B-BF0D-F75846B124A4}" presName="spaceRect" presStyleCnt="0"/>
      <dgm:spPr/>
    </dgm:pt>
    <dgm:pt modelId="{860B229F-D0E5-46DA-82A4-048F333178B3}" type="pres">
      <dgm:prSet presAssocID="{3426F60D-B4B0-453B-BF0D-F75846B124A4}" presName="parTx" presStyleLbl="revTx" presStyleIdx="1" presStyleCnt="3">
        <dgm:presLayoutVars>
          <dgm:chMax val="0"/>
          <dgm:chPref val="0"/>
        </dgm:presLayoutVars>
      </dgm:prSet>
      <dgm:spPr/>
    </dgm:pt>
    <dgm:pt modelId="{A748ABFC-5264-47DF-A4FF-3C8B1578F880}" type="pres">
      <dgm:prSet presAssocID="{5954A2DF-6CFB-4985-89A0-35A12ED52D9D}" presName="sibTrans" presStyleCnt="0"/>
      <dgm:spPr/>
    </dgm:pt>
    <dgm:pt modelId="{E261D600-E02A-4AD8-A61C-AB022C33D8D2}" type="pres">
      <dgm:prSet presAssocID="{65E7EE12-78BB-4125-8672-A4C62643E61F}" presName="compNode" presStyleCnt="0"/>
      <dgm:spPr/>
    </dgm:pt>
    <dgm:pt modelId="{0AE14899-8658-42AB-AA4C-6ABC991C5BA9}" type="pres">
      <dgm:prSet presAssocID="{65E7EE12-78BB-4125-8672-A4C62643E61F}" presName="bgRect" presStyleLbl="bgShp" presStyleIdx="2" presStyleCnt="3"/>
      <dgm:spPr/>
    </dgm:pt>
    <dgm:pt modelId="{60D54899-7202-40DA-83EF-5CD9BA030953}" type="pres">
      <dgm:prSet presAssocID="{65E7EE12-78BB-4125-8672-A4C62643E6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7520AAC-3E28-4C33-B39A-AE83012B5443}" type="pres">
      <dgm:prSet presAssocID="{65E7EE12-78BB-4125-8672-A4C62643E61F}" presName="spaceRect" presStyleCnt="0"/>
      <dgm:spPr/>
    </dgm:pt>
    <dgm:pt modelId="{70DEE737-394B-4B7C-91C3-90796D968E15}" type="pres">
      <dgm:prSet presAssocID="{65E7EE12-78BB-4125-8672-A4C62643E6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ADB21A-E0C2-4B85-8CCB-ECF0FE74D88A}" type="presOf" srcId="{EE2708D6-DBC4-4DD5-990E-26AFA9248EA6}" destId="{090F06AA-3F56-40FB-8A7C-A34534918C2B}" srcOrd="0" destOrd="0" presId="urn:microsoft.com/office/officeart/2018/2/layout/IconVerticalSolidList"/>
    <dgm:cxn modelId="{D9FF561B-5DC7-4BDE-809B-31389E9A9703}" type="presOf" srcId="{3426F60D-B4B0-453B-BF0D-F75846B124A4}" destId="{860B229F-D0E5-46DA-82A4-048F333178B3}" srcOrd="0" destOrd="0" presId="urn:microsoft.com/office/officeart/2018/2/layout/IconVerticalSolidList"/>
    <dgm:cxn modelId="{D7E86A1E-B3C2-48AE-90C6-5999DE8BE11A}" type="presOf" srcId="{C21B8734-070C-4979-B2CB-D8AC9101717F}" destId="{84F34F6C-6023-4E58-BDA8-C542B9274201}" srcOrd="0" destOrd="0" presId="urn:microsoft.com/office/officeart/2018/2/layout/IconVerticalSolidList"/>
    <dgm:cxn modelId="{D8B8D923-657D-4269-9026-AF37B8AB56BE}" srcId="{EE2708D6-DBC4-4DD5-990E-26AFA9248EA6}" destId="{65E7EE12-78BB-4125-8672-A4C62643E61F}" srcOrd="2" destOrd="0" parTransId="{FDCD1D48-4F3D-424B-95FF-130D9EF1A05E}" sibTransId="{6CC60744-4A8F-4E69-AC48-921EAFC0C8FC}"/>
    <dgm:cxn modelId="{92DAC429-E1CD-4725-BCA2-34B97375BF5D}" srcId="{EE2708D6-DBC4-4DD5-990E-26AFA9248EA6}" destId="{C21B8734-070C-4979-B2CB-D8AC9101717F}" srcOrd="0" destOrd="0" parTransId="{E5A99E7E-9F4B-4A17-A1C8-23495E43CF17}" sibTransId="{F1F87FF2-E064-452A-9975-790E1165B6DC}"/>
    <dgm:cxn modelId="{F1DF3438-6007-4DC4-A558-3914CDEB17A3}" type="presOf" srcId="{65E7EE12-78BB-4125-8672-A4C62643E61F}" destId="{70DEE737-394B-4B7C-91C3-90796D968E15}" srcOrd="0" destOrd="0" presId="urn:microsoft.com/office/officeart/2018/2/layout/IconVerticalSolidList"/>
    <dgm:cxn modelId="{27CE1175-0A2D-45FB-AF73-680EB55A1EF8}" srcId="{EE2708D6-DBC4-4DD5-990E-26AFA9248EA6}" destId="{3426F60D-B4B0-453B-BF0D-F75846B124A4}" srcOrd="1" destOrd="0" parTransId="{3DF3F7C7-3760-400A-A99B-5AAF31826C6A}" sibTransId="{5954A2DF-6CFB-4985-89A0-35A12ED52D9D}"/>
    <dgm:cxn modelId="{E84EAA9E-C9C4-4DBE-90D9-74284E092759}" type="presParOf" srcId="{090F06AA-3F56-40FB-8A7C-A34534918C2B}" destId="{D88E72B1-9FAA-4118-A08D-1735F05ABFB8}" srcOrd="0" destOrd="0" presId="urn:microsoft.com/office/officeart/2018/2/layout/IconVerticalSolidList"/>
    <dgm:cxn modelId="{63674A13-A269-441B-ADC8-CC1A368F6448}" type="presParOf" srcId="{D88E72B1-9FAA-4118-A08D-1735F05ABFB8}" destId="{8E57845B-6B03-4CA1-82EF-FBE14E87AC4F}" srcOrd="0" destOrd="0" presId="urn:microsoft.com/office/officeart/2018/2/layout/IconVerticalSolidList"/>
    <dgm:cxn modelId="{BD35D4C1-F18E-4E08-B873-F331D82A4934}" type="presParOf" srcId="{D88E72B1-9FAA-4118-A08D-1735F05ABFB8}" destId="{ED76D412-A605-4EA9-8B72-8DEDBDA1BECE}" srcOrd="1" destOrd="0" presId="urn:microsoft.com/office/officeart/2018/2/layout/IconVerticalSolidList"/>
    <dgm:cxn modelId="{02E94FD4-D11C-4949-A875-897647E071DD}" type="presParOf" srcId="{D88E72B1-9FAA-4118-A08D-1735F05ABFB8}" destId="{17DC791E-01CE-499E-99D3-BB6E9DC657DA}" srcOrd="2" destOrd="0" presId="urn:microsoft.com/office/officeart/2018/2/layout/IconVerticalSolidList"/>
    <dgm:cxn modelId="{54AD8015-4CB7-4684-8E23-54187BCF530F}" type="presParOf" srcId="{D88E72B1-9FAA-4118-A08D-1735F05ABFB8}" destId="{84F34F6C-6023-4E58-BDA8-C542B9274201}" srcOrd="3" destOrd="0" presId="urn:microsoft.com/office/officeart/2018/2/layout/IconVerticalSolidList"/>
    <dgm:cxn modelId="{6663A5B6-4DA9-4200-B22C-B8EA26BB2A79}" type="presParOf" srcId="{090F06AA-3F56-40FB-8A7C-A34534918C2B}" destId="{38816F58-EF11-4962-A685-2E7ED89527C1}" srcOrd="1" destOrd="0" presId="urn:microsoft.com/office/officeart/2018/2/layout/IconVerticalSolidList"/>
    <dgm:cxn modelId="{7100A7BC-04F8-4CDC-A418-55326B07C2A0}" type="presParOf" srcId="{090F06AA-3F56-40FB-8A7C-A34534918C2B}" destId="{75E6CE7A-486F-4EB7-9A7B-E2823F17112B}" srcOrd="2" destOrd="0" presId="urn:microsoft.com/office/officeart/2018/2/layout/IconVerticalSolidList"/>
    <dgm:cxn modelId="{51B9EC23-7021-40A8-A99F-17EA9534395F}" type="presParOf" srcId="{75E6CE7A-486F-4EB7-9A7B-E2823F17112B}" destId="{7386E7D8-DC74-471E-8436-BCD89EBEB067}" srcOrd="0" destOrd="0" presId="urn:microsoft.com/office/officeart/2018/2/layout/IconVerticalSolidList"/>
    <dgm:cxn modelId="{4D8DEF1E-1704-4B44-8D23-B39790776DC8}" type="presParOf" srcId="{75E6CE7A-486F-4EB7-9A7B-E2823F17112B}" destId="{D6B79834-C1BD-4145-A25D-82A48D0BA356}" srcOrd="1" destOrd="0" presId="urn:microsoft.com/office/officeart/2018/2/layout/IconVerticalSolidList"/>
    <dgm:cxn modelId="{C277ADB0-16F8-4A4D-971F-631569B42056}" type="presParOf" srcId="{75E6CE7A-486F-4EB7-9A7B-E2823F17112B}" destId="{491082C0-8961-4F8D-AE72-974B200541C6}" srcOrd="2" destOrd="0" presId="urn:microsoft.com/office/officeart/2018/2/layout/IconVerticalSolidList"/>
    <dgm:cxn modelId="{7AD07AA6-48D1-4EB1-A0AE-1B9D8243AE31}" type="presParOf" srcId="{75E6CE7A-486F-4EB7-9A7B-E2823F17112B}" destId="{860B229F-D0E5-46DA-82A4-048F333178B3}" srcOrd="3" destOrd="0" presId="urn:microsoft.com/office/officeart/2018/2/layout/IconVerticalSolidList"/>
    <dgm:cxn modelId="{51824F91-3893-40ED-BC13-3B3CE8BFA890}" type="presParOf" srcId="{090F06AA-3F56-40FB-8A7C-A34534918C2B}" destId="{A748ABFC-5264-47DF-A4FF-3C8B1578F880}" srcOrd="3" destOrd="0" presId="urn:microsoft.com/office/officeart/2018/2/layout/IconVerticalSolidList"/>
    <dgm:cxn modelId="{68742A82-707C-400F-92FA-AB5675A4F366}" type="presParOf" srcId="{090F06AA-3F56-40FB-8A7C-A34534918C2B}" destId="{E261D600-E02A-4AD8-A61C-AB022C33D8D2}" srcOrd="4" destOrd="0" presId="urn:microsoft.com/office/officeart/2018/2/layout/IconVerticalSolidList"/>
    <dgm:cxn modelId="{431D4D97-ED9E-4834-A42A-2847BEC526B1}" type="presParOf" srcId="{E261D600-E02A-4AD8-A61C-AB022C33D8D2}" destId="{0AE14899-8658-42AB-AA4C-6ABC991C5BA9}" srcOrd="0" destOrd="0" presId="urn:microsoft.com/office/officeart/2018/2/layout/IconVerticalSolidList"/>
    <dgm:cxn modelId="{8539C9A1-2631-4946-AD5A-A4B61E1DADDC}" type="presParOf" srcId="{E261D600-E02A-4AD8-A61C-AB022C33D8D2}" destId="{60D54899-7202-40DA-83EF-5CD9BA030953}" srcOrd="1" destOrd="0" presId="urn:microsoft.com/office/officeart/2018/2/layout/IconVerticalSolidList"/>
    <dgm:cxn modelId="{2EA7905E-8007-4315-B289-765088E4C808}" type="presParOf" srcId="{E261D600-E02A-4AD8-A61C-AB022C33D8D2}" destId="{17520AAC-3E28-4C33-B39A-AE83012B5443}" srcOrd="2" destOrd="0" presId="urn:microsoft.com/office/officeart/2018/2/layout/IconVerticalSolidList"/>
    <dgm:cxn modelId="{3BEC2B41-BDEB-4B48-8842-CF36204942FC}" type="presParOf" srcId="{E261D600-E02A-4AD8-A61C-AB022C33D8D2}" destId="{70DEE737-394B-4B7C-91C3-90796D968E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26104-83BE-4289-AC87-253CCF3AB963}">
      <dsp:nvSpPr>
        <dsp:cNvPr id="0" name=""/>
        <dsp:cNvSpPr/>
      </dsp:nvSpPr>
      <dsp:spPr>
        <a:xfrm>
          <a:off x="0" y="509"/>
          <a:ext cx="7932419" cy="1192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5A22E-9185-47F3-B5EB-9E1034FD9659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3888-7248-47E4-9D3D-7625D113171F}">
      <dsp:nvSpPr>
        <dsp:cNvPr id="0" name=""/>
        <dsp:cNvSpPr/>
      </dsp:nvSpPr>
      <dsp:spPr>
        <a:xfrm>
          <a:off x="1377568" y="509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Revolutionizing healthcare using AI, robotics, and space medicine</a:t>
          </a:r>
        </a:p>
      </dsp:txBody>
      <dsp:txXfrm>
        <a:off x="1377568" y="509"/>
        <a:ext cx="6554850" cy="1192699"/>
      </dsp:txXfrm>
    </dsp:sp>
    <dsp:sp modelId="{2C06E701-AB2D-4FA4-ABBD-925E08D2213A}">
      <dsp:nvSpPr>
        <dsp:cNvPr id="0" name=""/>
        <dsp:cNvSpPr/>
      </dsp:nvSpPr>
      <dsp:spPr>
        <a:xfrm>
          <a:off x="0" y="1491384"/>
          <a:ext cx="7932419" cy="1192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4BD8-F404-47CE-A753-82FEF8B27748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DCDD4-3FDE-4981-B6B0-F85404A786CE}">
      <dsp:nvSpPr>
        <dsp:cNvPr id="0" name=""/>
        <dsp:cNvSpPr/>
      </dsp:nvSpPr>
      <dsp:spPr>
        <a:xfrm>
          <a:off x="1377568" y="1491384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Creating a seamless, AI-integrated global healthcare network</a:t>
          </a:r>
        </a:p>
      </dsp:txBody>
      <dsp:txXfrm>
        <a:off x="1377568" y="1491384"/>
        <a:ext cx="6554850" cy="1192699"/>
      </dsp:txXfrm>
    </dsp:sp>
    <dsp:sp modelId="{797299A9-B47C-441C-ADAB-29CC62B4212C}">
      <dsp:nvSpPr>
        <dsp:cNvPr id="0" name=""/>
        <dsp:cNvSpPr/>
      </dsp:nvSpPr>
      <dsp:spPr>
        <a:xfrm>
          <a:off x="0" y="2982258"/>
          <a:ext cx="7932419" cy="11926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D0A2C-CF09-4410-B3E0-299551F472CB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5A3B7-8C6F-489E-8110-0B9C9B8636C8}">
      <dsp:nvSpPr>
        <dsp:cNvPr id="0" name=""/>
        <dsp:cNvSpPr/>
      </dsp:nvSpPr>
      <dsp:spPr>
        <a:xfrm>
          <a:off x="1377568" y="2982258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Advancing towards interstellar healthcare and beyond</a:t>
          </a:r>
        </a:p>
      </dsp:txBody>
      <dsp:txXfrm>
        <a:off x="1377568" y="2982258"/>
        <a:ext cx="6554850" cy="1192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3AAE-477D-46FF-923C-D57B8CE3F8D4}">
      <dsp:nvSpPr>
        <dsp:cNvPr id="0" name=""/>
        <dsp:cNvSpPr/>
      </dsp:nvSpPr>
      <dsp:spPr>
        <a:xfrm>
          <a:off x="255404" y="918084"/>
          <a:ext cx="794548" cy="7945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205DC-80B8-4570-ACBA-F2F531C4A8E2}">
      <dsp:nvSpPr>
        <dsp:cNvPr id="0" name=""/>
        <dsp:cNvSpPr/>
      </dsp:nvSpPr>
      <dsp:spPr>
        <a:xfrm>
          <a:off x="424734" y="1087414"/>
          <a:ext cx="455888" cy="455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4A73C-2EC5-41C2-8628-B0FACEFF9027}">
      <dsp:nvSpPr>
        <dsp:cNvPr id="0" name=""/>
        <dsp:cNvSpPr/>
      </dsp:nvSpPr>
      <dsp:spPr>
        <a:xfrm>
          <a:off x="1409" y="1960115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AI-powered diagnostics and predictive medicine</a:t>
          </a:r>
        </a:p>
      </dsp:txBody>
      <dsp:txXfrm>
        <a:off x="1409" y="1960115"/>
        <a:ext cx="1302539" cy="521015"/>
      </dsp:txXfrm>
    </dsp:sp>
    <dsp:sp modelId="{F1324701-F3C0-4AC3-9DD6-318A569582F2}">
      <dsp:nvSpPr>
        <dsp:cNvPr id="0" name=""/>
        <dsp:cNvSpPr/>
      </dsp:nvSpPr>
      <dsp:spPr>
        <a:xfrm>
          <a:off x="1785888" y="918084"/>
          <a:ext cx="794548" cy="7945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F49D2-B759-4EB2-BF64-F6F45CC0ED12}">
      <dsp:nvSpPr>
        <dsp:cNvPr id="0" name=""/>
        <dsp:cNvSpPr/>
      </dsp:nvSpPr>
      <dsp:spPr>
        <a:xfrm>
          <a:off x="1955218" y="1087414"/>
          <a:ext cx="455888" cy="455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5730-945C-47C7-99F4-D189173298FC}">
      <dsp:nvSpPr>
        <dsp:cNvPr id="0" name=""/>
        <dsp:cNvSpPr/>
      </dsp:nvSpPr>
      <dsp:spPr>
        <a:xfrm>
          <a:off x="1531892" y="1960115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Telemedicine and robotic-assisted remote surgeries</a:t>
          </a:r>
        </a:p>
      </dsp:txBody>
      <dsp:txXfrm>
        <a:off x="1531892" y="1960115"/>
        <a:ext cx="1302539" cy="521015"/>
      </dsp:txXfrm>
    </dsp:sp>
    <dsp:sp modelId="{8F585780-BAC0-4CE3-939E-AF94F9515A62}">
      <dsp:nvSpPr>
        <dsp:cNvPr id="0" name=""/>
        <dsp:cNvSpPr/>
      </dsp:nvSpPr>
      <dsp:spPr>
        <a:xfrm>
          <a:off x="3316371" y="918084"/>
          <a:ext cx="794548" cy="794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F4000-CD82-442C-A7DE-BFDAC07D7BCA}">
      <dsp:nvSpPr>
        <dsp:cNvPr id="0" name=""/>
        <dsp:cNvSpPr/>
      </dsp:nvSpPr>
      <dsp:spPr>
        <a:xfrm>
          <a:off x="3485701" y="1087414"/>
          <a:ext cx="455888" cy="455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3A01-B8FA-4FBF-A0F7-43190A2D41FE}">
      <dsp:nvSpPr>
        <dsp:cNvPr id="0" name=""/>
        <dsp:cNvSpPr/>
      </dsp:nvSpPr>
      <dsp:spPr>
        <a:xfrm>
          <a:off x="3062376" y="1960115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Genetic engineering and bioprinting of organs</a:t>
          </a:r>
        </a:p>
      </dsp:txBody>
      <dsp:txXfrm>
        <a:off x="3062376" y="1960115"/>
        <a:ext cx="1302539" cy="521015"/>
      </dsp:txXfrm>
    </dsp:sp>
    <dsp:sp modelId="{3CAE4826-1832-4667-A39A-F2033B4DA520}">
      <dsp:nvSpPr>
        <dsp:cNvPr id="0" name=""/>
        <dsp:cNvSpPr/>
      </dsp:nvSpPr>
      <dsp:spPr>
        <a:xfrm>
          <a:off x="1020646" y="2806766"/>
          <a:ext cx="794548" cy="7945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B4CD7-0128-4A64-9229-F61703997784}">
      <dsp:nvSpPr>
        <dsp:cNvPr id="0" name=""/>
        <dsp:cNvSpPr/>
      </dsp:nvSpPr>
      <dsp:spPr>
        <a:xfrm>
          <a:off x="1189976" y="2976096"/>
          <a:ext cx="455888" cy="455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D6EE0-B843-492B-87D6-114364103634}">
      <dsp:nvSpPr>
        <dsp:cNvPr id="0" name=""/>
        <dsp:cNvSpPr/>
      </dsp:nvSpPr>
      <dsp:spPr>
        <a:xfrm>
          <a:off x="766651" y="3848797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Space healthcare for interstellar travel</a:t>
          </a:r>
        </a:p>
      </dsp:txBody>
      <dsp:txXfrm>
        <a:off x="766651" y="3848797"/>
        <a:ext cx="1302539" cy="521015"/>
      </dsp:txXfrm>
    </dsp:sp>
    <dsp:sp modelId="{6229161F-01FC-4FC2-992D-F6218E8F2DF5}">
      <dsp:nvSpPr>
        <dsp:cNvPr id="0" name=""/>
        <dsp:cNvSpPr/>
      </dsp:nvSpPr>
      <dsp:spPr>
        <a:xfrm>
          <a:off x="2551129" y="2806766"/>
          <a:ext cx="794548" cy="7945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8A5A6-6596-4CC2-A85C-1F224F7309DA}">
      <dsp:nvSpPr>
        <dsp:cNvPr id="0" name=""/>
        <dsp:cNvSpPr/>
      </dsp:nvSpPr>
      <dsp:spPr>
        <a:xfrm>
          <a:off x="2720459" y="2976096"/>
          <a:ext cx="455888" cy="4558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2F6E-078E-4311-8E20-79E8B37CF81F}">
      <dsp:nvSpPr>
        <dsp:cNvPr id="0" name=""/>
        <dsp:cNvSpPr/>
      </dsp:nvSpPr>
      <dsp:spPr>
        <a:xfrm>
          <a:off x="2297134" y="3848797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Neural interfaces and mind-uploading</a:t>
          </a:r>
        </a:p>
      </dsp:txBody>
      <dsp:txXfrm>
        <a:off x="2297134" y="3848797"/>
        <a:ext cx="1302539" cy="521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CE3EB-E3F7-4A21-8CEA-304B4C2B5BE9}">
      <dsp:nvSpPr>
        <dsp:cNvPr id="0" name=""/>
        <dsp:cNvSpPr/>
      </dsp:nvSpPr>
      <dsp:spPr>
        <a:xfrm>
          <a:off x="0" y="0"/>
          <a:ext cx="43663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B096-1A35-48EE-BC4D-0A7F66BF0AB9}">
      <dsp:nvSpPr>
        <dsp:cNvPr id="0" name=""/>
        <dsp:cNvSpPr/>
      </dsp:nvSpPr>
      <dsp:spPr>
        <a:xfrm>
          <a:off x="0" y="0"/>
          <a:ext cx="4366325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Ensuring equal access to advanced healthcare globally</a:t>
          </a:r>
        </a:p>
      </dsp:txBody>
      <dsp:txXfrm>
        <a:off x="0" y="0"/>
        <a:ext cx="4366325" cy="1321974"/>
      </dsp:txXfrm>
    </dsp:sp>
    <dsp:sp modelId="{7A33CD21-2018-4688-8C32-320588D72802}">
      <dsp:nvSpPr>
        <dsp:cNvPr id="0" name=""/>
        <dsp:cNvSpPr/>
      </dsp:nvSpPr>
      <dsp:spPr>
        <a:xfrm>
          <a:off x="0" y="1321974"/>
          <a:ext cx="4366325" cy="0"/>
        </a:xfrm>
        <a:prstGeom prst="line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accent2">
              <a:hueOff val="843311"/>
              <a:satOff val="-15954"/>
              <a:lumOff val="-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4C32-70A4-4706-B590-81F8DCA8547D}">
      <dsp:nvSpPr>
        <dsp:cNvPr id="0" name=""/>
        <dsp:cNvSpPr/>
      </dsp:nvSpPr>
      <dsp:spPr>
        <a:xfrm>
          <a:off x="0" y="1321974"/>
          <a:ext cx="4366325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Ethical implications of AI-driven and cybernetic healthcare</a:t>
          </a:r>
        </a:p>
      </dsp:txBody>
      <dsp:txXfrm>
        <a:off x="0" y="1321974"/>
        <a:ext cx="4366325" cy="1321974"/>
      </dsp:txXfrm>
    </dsp:sp>
    <dsp:sp modelId="{BB1752F0-97C9-407E-AD13-6F65A82FDB2A}">
      <dsp:nvSpPr>
        <dsp:cNvPr id="0" name=""/>
        <dsp:cNvSpPr/>
      </dsp:nvSpPr>
      <dsp:spPr>
        <a:xfrm>
          <a:off x="0" y="2643948"/>
          <a:ext cx="4366325" cy="0"/>
        </a:xfrm>
        <a:prstGeom prst="line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accent2">
              <a:hueOff val="1686623"/>
              <a:satOff val="-31908"/>
              <a:lumOff val="-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1B27-1348-443F-ADAC-1865B4C58C0F}">
      <dsp:nvSpPr>
        <dsp:cNvPr id="0" name=""/>
        <dsp:cNvSpPr/>
      </dsp:nvSpPr>
      <dsp:spPr>
        <a:xfrm>
          <a:off x="0" y="2643948"/>
          <a:ext cx="4366325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Bioethics in genetic modification and digital consciousness</a:t>
          </a:r>
        </a:p>
      </dsp:txBody>
      <dsp:txXfrm>
        <a:off x="0" y="2643948"/>
        <a:ext cx="4366325" cy="1321974"/>
      </dsp:txXfrm>
    </dsp:sp>
    <dsp:sp modelId="{86D27BC6-8B14-4CE9-AA56-43B87A073025}">
      <dsp:nvSpPr>
        <dsp:cNvPr id="0" name=""/>
        <dsp:cNvSpPr/>
      </dsp:nvSpPr>
      <dsp:spPr>
        <a:xfrm>
          <a:off x="0" y="3965923"/>
          <a:ext cx="4366325" cy="0"/>
        </a:xfrm>
        <a:prstGeom prst="lin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E5E23-B443-40FA-B34D-CBF10E1829BC}">
      <dsp:nvSpPr>
        <dsp:cNvPr id="0" name=""/>
        <dsp:cNvSpPr/>
      </dsp:nvSpPr>
      <dsp:spPr>
        <a:xfrm>
          <a:off x="0" y="3965923"/>
          <a:ext cx="4366325" cy="132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Policy changes and global healthcare cooperation</a:t>
          </a:r>
        </a:p>
      </dsp:txBody>
      <dsp:txXfrm>
        <a:off x="0" y="3965923"/>
        <a:ext cx="4366325" cy="13219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D31E-9D58-40DC-8274-18A485E5B5A8}">
      <dsp:nvSpPr>
        <dsp:cNvPr id="0" name=""/>
        <dsp:cNvSpPr/>
      </dsp:nvSpPr>
      <dsp:spPr>
        <a:xfrm>
          <a:off x="590341" y="479447"/>
          <a:ext cx="882177" cy="882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FEC43-2F0D-4F9B-A52A-D25CF0BF19DD}">
      <dsp:nvSpPr>
        <dsp:cNvPr id="0" name=""/>
        <dsp:cNvSpPr/>
      </dsp:nvSpPr>
      <dsp:spPr>
        <a:xfrm>
          <a:off x="51232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Time-space independent medicine using quantum computing</a:t>
          </a:r>
        </a:p>
      </dsp:txBody>
      <dsp:txXfrm>
        <a:off x="51232" y="1678899"/>
        <a:ext cx="1960395" cy="720000"/>
      </dsp:txXfrm>
    </dsp:sp>
    <dsp:sp modelId="{4E0C55B5-0BFC-4D42-B0CA-236045D5AF39}">
      <dsp:nvSpPr>
        <dsp:cNvPr id="0" name=""/>
        <dsp:cNvSpPr/>
      </dsp:nvSpPr>
      <dsp:spPr>
        <a:xfrm>
          <a:off x="2893805" y="479447"/>
          <a:ext cx="882177" cy="882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E042E-69FD-4085-BEE2-2D85D353F0C5}">
      <dsp:nvSpPr>
        <dsp:cNvPr id="0" name=""/>
        <dsp:cNvSpPr/>
      </dsp:nvSpPr>
      <dsp:spPr>
        <a:xfrm>
          <a:off x="2354697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Mind-uploading and digital consciousness as healthcare solutions</a:t>
          </a:r>
        </a:p>
      </dsp:txBody>
      <dsp:txXfrm>
        <a:off x="2354697" y="1678899"/>
        <a:ext cx="1960395" cy="720000"/>
      </dsp:txXfrm>
    </dsp:sp>
    <dsp:sp modelId="{E49B6ED5-C5A9-4DEC-BCB2-3D99E211E71B}">
      <dsp:nvSpPr>
        <dsp:cNvPr id="0" name=""/>
        <dsp:cNvSpPr/>
      </dsp:nvSpPr>
      <dsp:spPr>
        <a:xfrm>
          <a:off x="590341" y="2888998"/>
          <a:ext cx="882177" cy="882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5118D-F844-4EC3-8F4A-45FD2834AD33}">
      <dsp:nvSpPr>
        <dsp:cNvPr id="0" name=""/>
        <dsp:cNvSpPr/>
      </dsp:nvSpPr>
      <dsp:spPr>
        <a:xfrm>
          <a:off x="51232" y="4088450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Healthcare on Mars, exoplanets, and beyond</a:t>
          </a:r>
        </a:p>
      </dsp:txBody>
      <dsp:txXfrm>
        <a:off x="51232" y="4088450"/>
        <a:ext cx="1960395" cy="720000"/>
      </dsp:txXfrm>
    </dsp:sp>
    <dsp:sp modelId="{061F41B6-F272-49F8-A5C3-0340602F51D6}">
      <dsp:nvSpPr>
        <dsp:cNvPr id="0" name=""/>
        <dsp:cNvSpPr/>
      </dsp:nvSpPr>
      <dsp:spPr>
        <a:xfrm>
          <a:off x="2893805" y="2888998"/>
          <a:ext cx="882177" cy="882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D79E1-D25E-4185-BA96-53DF9F01ED35}">
      <dsp:nvSpPr>
        <dsp:cNvPr id="0" name=""/>
        <dsp:cNvSpPr/>
      </dsp:nvSpPr>
      <dsp:spPr>
        <a:xfrm>
          <a:off x="2354697" y="4088450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The fusion of biology and technology for eternal wellness</a:t>
          </a:r>
        </a:p>
      </dsp:txBody>
      <dsp:txXfrm>
        <a:off x="2354697" y="4088450"/>
        <a:ext cx="196039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845B-6B03-4CA1-82EF-FBE14E87AC4F}">
      <dsp:nvSpPr>
        <dsp:cNvPr id="0" name=""/>
        <dsp:cNvSpPr/>
      </dsp:nvSpPr>
      <dsp:spPr>
        <a:xfrm>
          <a:off x="0" y="561"/>
          <a:ext cx="4229100" cy="1315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6D412-A605-4EA9-8B72-8DEDBDA1BECE}">
      <dsp:nvSpPr>
        <dsp:cNvPr id="0" name=""/>
        <dsp:cNvSpPr/>
      </dsp:nvSpPr>
      <dsp:spPr>
        <a:xfrm>
          <a:off x="397798" y="296445"/>
          <a:ext cx="723269" cy="723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34F6C-6023-4E58-BDA8-C542B9274201}">
      <dsp:nvSpPr>
        <dsp:cNvPr id="0" name=""/>
        <dsp:cNvSpPr/>
      </dsp:nvSpPr>
      <dsp:spPr>
        <a:xfrm>
          <a:off x="1518866" y="561"/>
          <a:ext cx="2710233" cy="13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75" tIns="139175" rIns="139175" bIns="139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Transforming healthcare will require collaboration, innovation, and ethical governance</a:t>
          </a:r>
        </a:p>
      </dsp:txBody>
      <dsp:txXfrm>
        <a:off x="1518866" y="561"/>
        <a:ext cx="2710233" cy="1315036"/>
      </dsp:txXfrm>
    </dsp:sp>
    <dsp:sp modelId="{7386E7D8-DC74-471E-8436-BCD89EBEB067}">
      <dsp:nvSpPr>
        <dsp:cNvPr id="0" name=""/>
        <dsp:cNvSpPr/>
      </dsp:nvSpPr>
      <dsp:spPr>
        <a:xfrm>
          <a:off x="0" y="1644356"/>
          <a:ext cx="4229100" cy="1315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79834-C1BD-4145-A25D-82A48D0BA356}">
      <dsp:nvSpPr>
        <dsp:cNvPr id="0" name=""/>
        <dsp:cNvSpPr/>
      </dsp:nvSpPr>
      <dsp:spPr>
        <a:xfrm>
          <a:off x="397798" y="1940240"/>
          <a:ext cx="723269" cy="723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229F-D0E5-46DA-82A4-048F333178B3}">
      <dsp:nvSpPr>
        <dsp:cNvPr id="0" name=""/>
        <dsp:cNvSpPr/>
      </dsp:nvSpPr>
      <dsp:spPr>
        <a:xfrm>
          <a:off x="1518866" y="1644356"/>
          <a:ext cx="2710233" cy="13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75" tIns="139175" rIns="139175" bIns="139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AI, robotics, and interstellar medicine will redefine human health</a:t>
          </a:r>
        </a:p>
      </dsp:txBody>
      <dsp:txXfrm>
        <a:off x="1518866" y="1644356"/>
        <a:ext cx="2710233" cy="1315036"/>
      </dsp:txXfrm>
    </dsp:sp>
    <dsp:sp modelId="{0AE14899-8658-42AB-AA4C-6ABC991C5BA9}">
      <dsp:nvSpPr>
        <dsp:cNvPr id="0" name=""/>
        <dsp:cNvSpPr/>
      </dsp:nvSpPr>
      <dsp:spPr>
        <a:xfrm>
          <a:off x="0" y="3288152"/>
          <a:ext cx="4229100" cy="1315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54899-7202-40DA-83EF-5CD9BA030953}">
      <dsp:nvSpPr>
        <dsp:cNvPr id="0" name=""/>
        <dsp:cNvSpPr/>
      </dsp:nvSpPr>
      <dsp:spPr>
        <a:xfrm>
          <a:off x="397798" y="3584035"/>
          <a:ext cx="723269" cy="723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EE737-394B-4B7C-91C3-90796D968E15}">
      <dsp:nvSpPr>
        <dsp:cNvPr id="0" name=""/>
        <dsp:cNvSpPr/>
      </dsp:nvSpPr>
      <dsp:spPr>
        <a:xfrm>
          <a:off x="1518866" y="3288152"/>
          <a:ext cx="2710233" cy="13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75" tIns="139175" rIns="139175" bIns="139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The journey starts today – towards a healthier, smarter, and intergalactic future!</a:t>
          </a:r>
        </a:p>
      </dsp:txBody>
      <dsp:txXfrm>
        <a:off x="1518866" y="3288152"/>
        <a:ext cx="2710233" cy="1315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207" y="2061838"/>
            <a:ext cx="5219585" cy="1662475"/>
          </a:xfrm>
        </p:spPr>
        <p:txBody>
          <a:bodyPr>
            <a:normAutofit/>
          </a:bodyPr>
          <a:lstStyle/>
          <a:p>
            <a:r>
              <a:rPr lang="en-US" sz="3900"/>
              <a:t>Transforming Healthcare: A 50-Year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703" y="3783690"/>
            <a:ext cx="4060594" cy="1196717"/>
          </a:xfrm>
        </p:spPr>
        <p:txBody>
          <a:bodyPr>
            <a:normAutofit/>
          </a:bodyPr>
          <a:lstStyle/>
          <a:p>
            <a:r>
              <a:rPr lang="en-IN" sz="1700"/>
              <a:t>Innovative Technologies, AI, and Interstellar Medicine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Overview: Vision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0C887-4193-870F-3674-66DDCD226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26237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Phased Approach to Healthcare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t>• Year 6-10: AI-driven diagnostics, remote surgeries, blockchain in health records</a:t>
            </a:r>
          </a:p>
          <a:p>
            <a:r>
              <a:t>• Year 11-15: Personalized AI doctors, bioengineering for organ regeneration</a:t>
            </a:r>
          </a:p>
          <a:p>
            <a:r>
              <a:t>• Year 16-25: Fully automated hospitals, human-AI symbiosis</a:t>
            </a:r>
          </a:p>
          <a:p>
            <a:r>
              <a:t>• Year 26-35: Interplanetary healthcare solutions</a:t>
            </a:r>
          </a:p>
          <a:p>
            <a:r>
              <a:t>• Beyond Year 35: Time-space independent medicine, digital consciousness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Key Innovations in Healthcare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83B900-AD28-21D9-C81B-E8D7AFB1F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4335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IN" sz="3000"/>
              <a:t>Global Impact &amp; 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B9173-47C0-1CE7-B7FB-E1E7AC096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49104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Beyond Year 35: The Next Frontier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5C238-B49E-9D0F-5395-11B7902A3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6342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4453" y="1699589"/>
            <a:ext cx="2755857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/>
              <a:t>Conclusion: The Future is Now</a:t>
            </a: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EA4F18AF-BC99-7E42-E474-E72B72727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939721"/>
              </p:ext>
            </p:extLst>
          </p:nvPr>
        </p:nvGraphicFramePr>
        <p:xfrm>
          <a:off x="822334" y="1125538"/>
          <a:ext cx="42291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</TotalTime>
  <Words>262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Transforming Healthcare: A 50-Year Vision</vt:lpstr>
      <vt:lpstr>Overview: Vision &amp; Goals</vt:lpstr>
      <vt:lpstr>Phased Approach to Healthcare Transformation</vt:lpstr>
      <vt:lpstr>Key Innovations in Healthcare</vt:lpstr>
      <vt:lpstr>Global Impact &amp; Ethical Considerations</vt:lpstr>
      <vt:lpstr>Beyond Year 35: The Next Frontier</vt:lpstr>
      <vt:lpstr>Conclusion: The Future is Now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Shantil Khadatkar</cp:lastModifiedBy>
  <cp:revision>2</cp:revision>
  <dcterms:created xsi:type="dcterms:W3CDTF">2013-01-27T09:14:16Z</dcterms:created>
  <dcterms:modified xsi:type="dcterms:W3CDTF">2025-02-27T10:57:15Z</dcterms:modified>
  <cp:category/>
</cp:coreProperties>
</file>