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6T01:53:20.4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0,'16351'0,"-16253"0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29C4D-AD7A-4582-B009-04B44C5DA94F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77EC-A497-4DFB-9831-6DEA50189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5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から参りました　申します　本日は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9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御社とのヒアリングの結果、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32C-FA81-D2AA-0BB5-C4901A58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DAB2-3D0B-AF0F-B162-04F43DE3B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3060-8EA5-0908-EAE4-98BE550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BA2F-CFFD-B43E-7FE6-EDA94365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8145-9D31-89A2-99C8-922F1866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6C68-DCC7-89A0-A269-D78E25F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37C0-D1CA-D3A5-5BD1-1750FB5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0B1C-3013-EF73-DC23-5857D3B4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6817-28BF-3AB3-62FE-EEBBBB0E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958D-FD6E-AE48-79F1-16C7B728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9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88E5F-4B12-3E67-096B-A02E4BA5C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809F-6CB9-78BF-F297-48BDC813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C9A2-B5DA-0DE2-813B-5D3989EC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7272-A052-06B7-A9A1-E8C1E996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DC8E-F042-DE54-7722-3372F8E9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FCD9-4086-FEA7-B15D-76919B9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A4B1-5383-6851-5181-D0476CB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9812-6061-6330-34C6-55FCAD4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C147-0E80-2C1D-E2FC-DE56150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D7B0-0F60-0AB5-B72B-E91BCCDD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900-388B-7CBC-93D3-16CC9DF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411D-9F60-E5BE-9AF4-37FDD243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4350-F772-C3FE-5AB7-4D87FC2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6979-504D-9DCF-84B7-63B0C5A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68D5-AD11-8E64-9614-468431F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F2A0-B4D4-D0C9-472E-86472AF1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3511-6D4F-CFFC-0C21-0EFF3DB3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5ED8-1C6E-117A-A810-43580D7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5E2D-644D-40A4-502E-FEE877BD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6161-A046-E623-78B1-244802DD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2FBE-6176-ED92-B19A-7B78AB8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983-C45E-4E29-9896-9DBC234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32B6-4A80-7A42-41AA-190B9302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E91-23CE-669B-49F0-1865B3B1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D3DC-8FD9-198B-9457-717E6100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3B448-7E52-A8F7-AA81-91BA0B765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DECB0-06FC-1D34-21B1-94F949DD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88C9-1396-6DB2-FEEE-DFD9146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0DB0C-3C00-8DEA-0FC1-F6F5C9A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3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66A-6A00-9711-C181-4285E91F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5419E-F288-6C53-3266-9AF381F8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FF34-6F61-7899-C50E-BB8A7E2D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F0F9-6D44-88A3-AA38-DDEB793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E25A8-929E-252C-6AB9-4966A2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E220-64EB-D565-185F-AC59B816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7B08-DADA-BBF5-65C4-ED88372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A1F-3E4C-7577-5E56-AD434B5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EA0-CFC1-CE70-7A05-9BA990FF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0546-0214-0A1F-BADD-9E380D80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C646-4FE4-1D39-5FD8-6E4CD661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95865-2D9C-295A-F53C-76F0604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AC74-4866-0817-977C-C029A88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564-9EDE-4590-92C7-B6C98B69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9D856-A673-C2F0-169D-BA19F801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7E22-1AF0-3568-0036-05C80586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454D-E9F8-9912-08D6-5468A012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058E-2222-8FC5-18E8-F7C14994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848-6638-2946-5BCB-661A36A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4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3ECE4-FCB9-924A-EC8B-97768401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AA9-AA1C-7216-0F29-AB056516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7C29-0417-BD2F-4A56-1F55398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DF520-B1C2-4EDC-87D4-EF7CBEDA498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7376-C484-5012-8F0C-EF9243BB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6851-E0E5-2A47-D0CA-A90425AC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1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FFBF-E323-CF51-9BF5-AF57D0C9F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さぬきオリーブ受注管理システム</a:t>
            </a:r>
            <a:br>
              <a:rPr kumimoji="1" lang="en-US" altLang="ja-JP" sz="4400" b="1" dirty="0"/>
            </a:br>
            <a:r>
              <a:rPr kumimoji="1" lang="en-US" altLang="ja-JP" sz="4400" b="1" dirty="0"/>
              <a:t>SO-OMS(</a:t>
            </a:r>
            <a:r>
              <a:rPr kumimoji="1" lang="ja-JP" altLang="en-US" sz="4400" b="1" dirty="0"/>
              <a:t>ソームス</a:t>
            </a:r>
            <a:r>
              <a:rPr kumimoji="1" lang="en-US" altLang="ja-JP" sz="4400" b="1" dirty="0"/>
              <a:t>)</a:t>
            </a:r>
            <a:r>
              <a:rPr kumimoji="1" lang="ja-JP" altLang="en-US" sz="4400" b="1" dirty="0"/>
              <a:t>のご提案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3829-DC4B-EA46-A322-0700048B1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高校　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2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467-3618-07C0-DE03-A3D56239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さいごに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6693-9A8D-ED60-2187-6109D527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SO-OMS</a:t>
            </a:r>
            <a:r>
              <a:rPr kumimoji="1" lang="ja-JP" altLang="en-US" dirty="0"/>
              <a:t>を使用すれば、御社の</a:t>
            </a:r>
            <a:endParaRPr kumimoji="1" lang="en-US" altLang="ja-JP" dirty="0"/>
          </a:p>
          <a:p>
            <a:r>
              <a:rPr kumimoji="1" lang="ja-JP" altLang="en-US" sz="4000" b="1" dirty="0"/>
              <a:t>業務の効率化</a:t>
            </a:r>
            <a:endParaRPr kumimoji="1" lang="en-US" altLang="ja-JP" sz="4000" b="1" dirty="0"/>
          </a:p>
          <a:p>
            <a:r>
              <a:rPr lang="ja-JP" altLang="en-US" sz="4000" b="1" dirty="0"/>
              <a:t>セキュリティの強化</a:t>
            </a:r>
            <a:endParaRPr kumimoji="1" lang="en-US" altLang="ja-JP" sz="4000" b="1" dirty="0"/>
          </a:p>
          <a:p>
            <a:r>
              <a:rPr kumimoji="1" lang="ja-JP" altLang="en-US" sz="4000" b="1" dirty="0"/>
              <a:t>事業の拡大</a:t>
            </a:r>
            <a:endParaRPr kumimoji="1" lang="en-US" altLang="ja-JP" sz="4000" b="1" dirty="0"/>
          </a:p>
          <a:p>
            <a:pPr marL="0" indent="0">
              <a:buNone/>
            </a:pPr>
            <a:r>
              <a:rPr kumimoji="1" lang="ja-JP" altLang="en-US" dirty="0"/>
              <a:t>をお手伝いすることができます！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355078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725E5-0954-006C-9C47-C2DD6CAB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386-96E7-B256-326C-1F4FF49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b="1" dirty="0"/>
              <a:t>ご清聴ありがとうございました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905EC9-D4BD-1ECD-4724-5E6821175AFC}"/>
              </a:ext>
            </a:extLst>
          </p:cNvPr>
          <p:cNvSpPr txBox="1">
            <a:spLocks/>
          </p:cNvSpPr>
          <p:nvPr/>
        </p:nvSpPr>
        <p:spPr>
          <a:xfrm>
            <a:off x="838200" y="3897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/>
              <a:t>ぜひ</a:t>
            </a:r>
            <a:r>
              <a:rPr lang="en-US" altLang="ja-JP" sz="3200" b="1" dirty="0"/>
              <a:t>SO-OMS</a:t>
            </a:r>
            <a:r>
              <a:rPr lang="ja-JP" altLang="en-US" sz="3200" b="1" dirty="0"/>
              <a:t>の導入をご検討ください</a:t>
            </a:r>
          </a:p>
        </p:txBody>
      </p:sp>
    </p:spTree>
    <p:extLst>
      <p:ext uri="{BB962C8B-B14F-4D97-AF65-F5344CB8AC3E}">
        <p14:creationId xmlns:p14="http://schemas.microsoft.com/office/powerpoint/2010/main" val="16295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B6FD-70F5-94C2-E1A9-05F0F251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6BE9-8149-4883-FA24-51B0AEC2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 </a:t>
            </a:r>
            <a:r>
              <a:rPr lang="ja-JP" altLang="en-US" dirty="0"/>
              <a:t>現状の課題とニーズ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本システムの特徴・長所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SO-OMS</a:t>
            </a:r>
            <a:r>
              <a:rPr lang="ja-JP" altLang="en-US" dirty="0"/>
              <a:t>の機能について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デモ実演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さいごに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533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E52-D7F4-DF3D-33E3-94EC02D3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現状の課題とニーズ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8104-E19E-AFDE-CDC0-A92ABF7F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7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現状の課題</a:t>
            </a:r>
            <a:endParaRPr kumimoji="1" lang="en-US" altLang="ja-JP" sz="4000" dirty="0"/>
          </a:p>
          <a:p>
            <a:pPr marL="0" indent="0">
              <a:buNone/>
            </a:pPr>
            <a:br>
              <a:rPr kumimoji="1" lang="en-US" altLang="ja-JP" u="sng" dirty="0"/>
            </a:br>
            <a:r>
              <a:rPr kumimoji="1" lang="en-US" altLang="ja-JP" sz="3600" dirty="0"/>
              <a:t>- </a:t>
            </a:r>
            <a:r>
              <a:rPr kumimoji="1" lang="ja-JP" altLang="en-US" sz="3600" u="sng" dirty="0"/>
              <a:t>手作業による受注処理の負担とミス</a:t>
            </a:r>
            <a:endParaRPr kumimoji="1" lang="en-US" altLang="ja-JP" sz="3600" u="sng" dirty="0"/>
          </a:p>
          <a:p>
            <a:pPr marL="0" indent="0">
              <a:buNone/>
            </a:pPr>
            <a:endParaRPr kumimoji="1" lang="en-US" altLang="ja-JP" sz="3600" dirty="0"/>
          </a:p>
          <a:p>
            <a:pPr>
              <a:buFontTx/>
              <a:buChar char="-"/>
            </a:pPr>
            <a:r>
              <a:rPr lang="ja-JP" altLang="en-US" sz="3600" u="sng" dirty="0"/>
              <a:t>在庫管理の煩雑さ</a:t>
            </a:r>
            <a:endParaRPr lang="en-US" altLang="ja-JP" sz="3600" u="sng" dirty="0"/>
          </a:p>
          <a:p>
            <a:pPr>
              <a:buFontTx/>
              <a:buChar char="-"/>
            </a:pPr>
            <a:endParaRPr lang="en-US" altLang="ja-JP" sz="3600" dirty="0"/>
          </a:p>
          <a:p>
            <a:pPr>
              <a:buFontTx/>
              <a:buChar char="-"/>
            </a:pPr>
            <a:r>
              <a:rPr lang="en-US" altLang="ja-JP" sz="3600" u="sng" dirty="0"/>
              <a:t> </a:t>
            </a:r>
            <a:r>
              <a:rPr lang="ja-JP" altLang="en-US" sz="3600" u="sng" dirty="0"/>
              <a:t>業務データの活用不足</a:t>
            </a:r>
            <a:endParaRPr lang="en-US" altLang="ja-JP" sz="3600" u="sng" dirty="0"/>
          </a:p>
        </p:txBody>
      </p:sp>
    </p:spTree>
    <p:extLst>
      <p:ext uri="{BB962C8B-B14F-4D97-AF65-F5344CB8AC3E}">
        <p14:creationId xmlns:p14="http://schemas.microsoft.com/office/powerpoint/2010/main" val="16395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AFA9-9972-0D03-FE41-74B83C2B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0CCD-9616-0E9C-0F57-CA40F51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現状の課題とニーズ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F967-7E6A-4CB8-E553-6D9D6E15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79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改善ニーズ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運営者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現場業務を効率化し、従業員の負担を減らしたい</a:t>
            </a:r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販売や顧客動向などを分析し、経営の参考にしたい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600" dirty="0"/>
              <a:t>2. </a:t>
            </a:r>
            <a:r>
              <a:rPr lang="ja-JP" altLang="en-US" sz="3600" dirty="0"/>
              <a:t>従業員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200" dirty="0"/>
              <a:t>- </a:t>
            </a:r>
            <a:r>
              <a:rPr lang="ja-JP" altLang="en-US" sz="3200" dirty="0"/>
              <a:t>日々の業務をもっと簡単に、正確に行いたい</a:t>
            </a:r>
          </a:p>
          <a:p>
            <a:pPr marL="0" indent="0">
              <a:buNone/>
            </a:pPr>
            <a:r>
              <a:rPr lang="en-US" altLang="ja-JP" sz="3200" dirty="0"/>
              <a:t>- </a:t>
            </a:r>
            <a:r>
              <a:rPr lang="ja-JP" altLang="en-US" sz="3200" dirty="0"/>
              <a:t>管理や処理のミスを減らしたい</a:t>
            </a:r>
          </a:p>
          <a:p>
            <a:pPr marL="0" indent="0">
              <a:buNone/>
            </a:pPr>
            <a:r>
              <a:rPr lang="en-US" altLang="ja-JP" sz="3200" dirty="0"/>
              <a:t>- </a:t>
            </a:r>
            <a:r>
              <a:rPr lang="ja-JP" altLang="en-US" sz="3200" dirty="0"/>
              <a:t>必要な情報にアクセスし、対応をスムーズにしたい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203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D881-0622-C9A1-2592-7802B181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現状の課題とニーズ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C1A3-E6BA-562D-85E9-7F84C2C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834861"/>
            <a:ext cx="11074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ソリューション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業務を簡単に、正確に行いたい </a:t>
            </a:r>
            <a:r>
              <a:rPr lang="en-US" altLang="ja-JP" dirty="0"/>
              <a:t>/ </a:t>
            </a:r>
            <a:r>
              <a:rPr lang="ja-JP" altLang="en-US" dirty="0"/>
              <a:t>ミスを減らしたい</a:t>
            </a:r>
          </a:p>
          <a:p>
            <a:pPr marL="0" indent="0">
              <a:buNone/>
            </a:pPr>
            <a:r>
              <a:rPr lang="ja-JP" altLang="en-US" b="1" dirty="0"/>
              <a:t>	</a:t>
            </a:r>
            <a:r>
              <a:rPr lang="en-US" altLang="ja-JP" b="1" dirty="0"/>
              <a:t>=&gt; </a:t>
            </a:r>
            <a:r>
              <a:rPr lang="ja-JP" altLang="en-US" b="1" dirty="0"/>
              <a:t>入力項目のチェックや在庫アラートでミスを予防</a:t>
            </a:r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必要な情報にアクセスし、対応をスムーズにしたい</a:t>
            </a:r>
          </a:p>
          <a:p>
            <a:pPr marL="0" indent="0">
              <a:buNone/>
            </a:pPr>
            <a:r>
              <a:rPr lang="ja-JP" altLang="en-US" b="1" dirty="0"/>
              <a:t>	</a:t>
            </a:r>
            <a:r>
              <a:rPr lang="en-US" altLang="ja-JP" b="1" dirty="0"/>
              <a:t>=&gt; </a:t>
            </a:r>
            <a:r>
              <a:rPr lang="ja-JP" altLang="en-US" b="1" dirty="0"/>
              <a:t>直感的な</a:t>
            </a:r>
            <a:r>
              <a:rPr lang="en-US" altLang="ja-JP" b="1" dirty="0"/>
              <a:t>UI</a:t>
            </a:r>
            <a:r>
              <a:rPr lang="ja-JP" altLang="en-US" b="1" dirty="0"/>
              <a:t>、検索・絞り込み機能ですばやくアクセス</a:t>
            </a:r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販売や顧客動向などを分析し、経営の参考にしたい</a:t>
            </a:r>
          </a:p>
          <a:p>
            <a:pPr marL="0" indent="0">
              <a:buNone/>
            </a:pPr>
            <a:r>
              <a:rPr lang="ja-JP" altLang="en-US" b="1" dirty="0"/>
              <a:t>	</a:t>
            </a:r>
            <a:r>
              <a:rPr lang="en-US" altLang="ja-JP" b="1" dirty="0"/>
              <a:t>=&gt; </a:t>
            </a:r>
            <a:r>
              <a:rPr lang="ja-JP" altLang="en-US" b="1" dirty="0"/>
              <a:t>商品別売上などの売上グラフを可視化し、経営判断に活用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7352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B2A-76B7-B051-7D38-0F0536A3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20C9-D7FA-D798-2877-1D23163F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dirty="0"/>
              <a:t>・</a:t>
            </a:r>
            <a:r>
              <a:rPr lang="en-US" altLang="ja-JP" sz="4000" b="1" dirty="0"/>
              <a:t> </a:t>
            </a:r>
            <a:r>
              <a:rPr kumimoji="1" lang="ja-JP" altLang="en-US" sz="4000" b="1" dirty="0"/>
              <a:t>保守性・拡張性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b="1" dirty="0"/>
              <a:t>・ セキュリティ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b="1" dirty="0"/>
              <a:t>・ 業務効率化</a:t>
            </a:r>
          </a:p>
        </p:txBody>
      </p:sp>
    </p:spTree>
    <p:extLst>
      <p:ext uri="{BB962C8B-B14F-4D97-AF65-F5344CB8AC3E}">
        <p14:creationId xmlns:p14="http://schemas.microsoft.com/office/powerpoint/2010/main" val="74219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8068-2375-D52E-EE05-ABC12DF3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AF6A-30F5-771F-A034-945A17A1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C4C0-B1EC-EE99-AE73-BE2F38B2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・個人情報保護法</a:t>
            </a:r>
            <a:endParaRPr lang="en-US" altLang="ja-JP" sz="4000" b="1" dirty="0"/>
          </a:p>
          <a:p>
            <a:pPr marL="0" indent="0">
              <a:buNone/>
            </a:pPr>
            <a:endParaRPr kumimoji="1" lang="en-US" altLang="ja-JP" sz="4000" b="1" dirty="0"/>
          </a:p>
          <a:p>
            <a:pPr marL="0" indent="0">
              <a:buNone/>
            </a:pPr>
            <a:r>
              <a:rPr lang="ja-JP" altLang="en-US" sz="4000" b="1" dirty="0"/>
              <a:t>・会計監査など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 algn="ctr">
              <a:buNone/>
            </a:pPr>
            <a:r>
              <a:rPr lang="ja-JP" altLang="en-US" sz="4000" b="1" dirty="0"/>
              <a:t>これらに対応しています！</a:t>
            </a:r>
            <a:endParaRPr lang="en-US" altLang="ja-JP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0F18D6-8439-EFA0-4B3E-6596742F95B5}"/>
                  </a:ext>
                </a:extLst>
              </p14:cNvPr>
              <p14:cNvContentPartPr/>
              <p14:nvPr/>
            </p14:nvContentPartPr>
            <p14:xfrm>
              <a:off x="3093927" y="5065153"/>
              <a:ext cx="5922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0F18D6-8439-EFA0-4B3E-6596742F9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8287" y="5029153"/>
                <a:ext cx="5994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2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896-E251-CE86-0200-D742649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SO-OMS</a:t>
            </a:r>
            <a:r>
              <a:rPr kumimoji="1" lang="ja-JP" altLang="en-US" dirty="0"/>
              <a:t>の機能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EA4-FB75-06AE-9729-2A11ED9B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受注・在庫・顧客管理などに加え</a:t>
            </a:r>
            <a:r>
              <a:rPr kumimoji="1" lang="en-US" altLang="ja-JP" sz="3200" dirty="0"/>
              <a:t>…</a:t>
            </a:r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b="1" dirty="0"/>
              <a:t>自動インポート機能</a:t>
            </a:r>
            <a:endParaRPr kumimoji="1"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sz="3200" b="1" dirty="0"/>
              <a:t>在庫アラートの履歴保持機能</a:t>
            </a:r>
          </a:p>
        </p:txBody>
      </p:sp>
    </p:spTree>
    <p:extLst>
      <p:ext uri="{BB962C8B-B14F-4D97-AF65-F5344CB8AC3E}">
        <p14:creationId xmlns:p14="http://schemas.microsoft.com/office/powerpoint/2010/main" val="18554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849-02E9-5A42-F6FB-D3D5C1BB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デモ実演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4881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A4DDAF4AA9114EA497AAF429EF7AA7" ma:contentTypeVersion="10" ma:contentTypeDescription="新しいドキュメントを作成します。" ma:contentTypeScope="" ma:versionID="5992c5869d1c74c7381677bb3283e37c">
  <xsd:schema xmlns:xsd="http://www.w3.org/2001/XMLSchema" xmlns:xs="http://www.w3.org/2001/XMLSchema" xmlns:p="http://schemas.microsoft.com/office/2006/metadata/properties" xmlns:ns3="73228f8c-b45f-43fa-8ed1-96ccda5d3a05" targetNamespace="http://schemas.microsoft.com/office/2006/metadata/properties" ma:root="true" ma:fieldsID="2123a38f1d0a4dc304eb257b7a65750c" ns3:_="">
    <xsd:import namespace="73228f8c-b45f-43fa-8ed1-96ccda5d3a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28f8c-b45f-43fa-8ed1-96ccda5d3a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228f8c-b45f-43fa-8ed1-96ccda5d3a05" xsi:nil="true"/>
  </documentManagement>
</p:properties>
</file>

<file path=customXml/itemProps1.xml><?xml version="1.0" encoding="utf-8"?>
<ds:datastoreItem xmlns:ds="http://schemas.openxmlformats.org/officeDocument/2006/customXml" ds:itemID="{97CC8284-8D16-4D28-BB30-43E0CFEB88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55DEB-0E1B-4386-A2EC-093558B94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28f8c-b45f-43fa-8ed1-96ccda5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82E35F-792A-4990-90A1-CDED79197A0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73228f8c-b45f-43fa-8ed1-96ccda5d3a05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638</Words>
  <Application>Microsoft Office PowerPoint</Application>
  <PresentationFormat>Widescreen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Theme</vt:lpstr>
      <vt:lpstr>さぬきオリーブ受注管理システム SO-OMS(ソームス)のご提案</vt:lpstr>
      <vt:lpstr>目次</vt:lpstr>
      <vt:lpstr>現状の課題とニーズ</vt:lpstr>
      <vt:lpstr>現状の課題とニーズ</vt:lpstr>
      <vt:lpstr>現状の課題とニーズ</vt:lpstr>
      <vt:lpstr>システムの特徴・長所</vt:lpstr>
      <vt:lpstr>システムの特徴・長所</vt:lpstr>
      <vt:lpstr>SO-OMSの機能</vt:lpstr>
      <vt:lpstr>デモ実演</vt:lpstr>
      <vt:lpstr>さいごに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はっとり　まさや</dc:creator>
  <cp:lastModifiedBy>はっとり　まさや</cp:lastModifiedBy>
  <cp:revision>4</cp:revision>
  <dcterms:created xsi:type="dcterms:W3CDTF">2025-07-26T01:17:34Z</dcterms:created>
  <dcterms:modified xsi:type="dcterms:W3CDTF">2025-07-26T05:40:58Z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0x0101007AA4DDAF4AA9114EA497AAF429EF7AA7</vt:lpwstr>
  </property>
</Properties>
</file>