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67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8T06:34:38.3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0,'9313'0,"-9257"0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8T06:34:49.6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0,'8088'0,"-8039"0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29C4D-AD7A-4582-B009-04B44C5DA94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77EC-A497-4DFB-9831-6DEA50189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5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から参りました　申します　本日は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9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32C-FA81-D2AA-0BB5-C4901A58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DAB2-3D0B-AF0F-B162-04F43DE3B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3060-8EA5-0908-EAE4-98BE550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BA2F-CFFD-B43E-7FE6-EDA94365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8145-9D31-89A2-99C8-922F1866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6C68-DCC7-89A0-A269-D78E25F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37C0-D1CA-D3A5-5BD1-1750FB5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0B1C-3013-EF73-DC23-5857D3B4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6817-28BF-3AB3-62FE-EEBBBB0E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958D-FD6E-AE48-79F1-16C7B728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9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88E5F-4B12-3E67-096B-A02E4BA5C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809F-6CB9-78BF-F297-48BDC813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C9A2-B5DA-0DE2-813B-5D3989EC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7272-A052-06B7-A9A1-E8C1E996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DC8E-F042-DE54-7722-3372F8E9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FCD9-4086-FEA7-B15D-76919B9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A4B1-5383-6851-5181-D0476CB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9812-6061-6330-34C6-55FCAD4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C147-0E80-2C1D-E2FC-DE56150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D7B0-0F60-0AB5-B72B-E91BCCDD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900-388B-7CBC-93D3-16CC9DF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411D-9F60-E5BE-9AF4-37FDD243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4350-F772-C3FE-5AB7-4D87FC2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6979-504D-9DCF-84B7-63B0C5A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68D5-AD11-8E64-9614-468431F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F2A0-B4D4-D0C9-472E-86472AF1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3511-6D4F-CFFC-0C21-0EFF3DB3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5ED8-1C6E-117A-A810-43580D7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5E2D-644D-40A4-502E-FEE877BD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6161-A046-E623-78B1-244802DD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2FBE-6176-ED92-B19A-7B78AB8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983-C45E-4E29-9896-9DBC234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32B6-4A80-7A42-41AA-190B9302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E91-23CE-669B-49F0-1865B3B1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D3DC-8FD9-198B-9457-717E6100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3B448-7E52-A8F7-AA81-91BA0B765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DECB0-06FC-1D34-21B1-94F949DD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88C9-1396-6DB2-FEEE-DFD9146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0DB0C-3C00-8DEA-0FC1-F6F5C9A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3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66A-6A00-9711-C181-4285E91F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5419E-F288-6C53-3266-9AF381F8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FF34-6F61-7899-C50E-BB8A7E2D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F0F9-6D44-88A3-AA38-DDEB793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E25A8-929E-252C-6AB9-4966A2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E220-64EB-D565-185F-AC59B816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7B08-DADA-BBF5-65C4-ED88372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A1F-3E4C-7577-5E56-AD434B5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EA0-CFC1-CE70-7A05-9BA990FF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0546-0214-0A1F-BADD-9E380D80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C646-4FE4-1D39-5FD8-6E4CD661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95865-2D9C-295A-F53C-76F0604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AC74-4866-0817-977C-C029A88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564-9EDE-4590-92C7-B6C98B69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9D856-A673-C2F0-169D-BA19F801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7E22-1AF0-3568-0036-05C80586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454D-E9F8-9912-08D6-5468A012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058E-2222-8FC5-18E8-F7C14994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848-6638-2946-5BCB-661A36A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4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3ECE4-FCB9-924A-EC8B-97768401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AA9-AA1C-7216-0F29-AB056516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7C29-0417-BD2F-4A56-1F55398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DF520-B1C2-4EDC-87D4-EF7CBEDA4989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7376-C484-5012-8F0C-EF9243BB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6851-E0E5-2A47-D0CA-A90425AC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1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FFBF-E323-CF51-9BF5-AF57D0C9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11250"/>
            <a:ext cx="9448800" cy="23876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さぬきオリーブ受注管理システム</a:t>
            </a:r>
            <a:b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SO-OMS(</a:t>
            </a: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ソームス</a:t>
            </a:r>
            <a: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のご提案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3829-DC4B-EA46-A322-0700048B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6320"/>
            <a:ext cx="9144000" cy="875923"/>
          </a:xfrm>
        </p:spPr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OMEGA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高校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OMEGA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himajin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2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B2A-76B7-B051-7D38-0F0536A3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20C9-D7FA-D798-2877-1D23163F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703"/>
            <a:ext cx="10515600" cy="368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保守性・拡張性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 セキュリティと法令対応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 業務効率化</a:t>
            </a:r>
          </a:p>
        </p:txBody>
      </p:sp>
    </p:spTree>
    <p:extLst>
      <p:ext uri="{BB962C8B-B14F-4D97-AF65-F5344CB8AC3E}">
        <p14:creationId xmlns:p14="http://schemas.microsoft.com/office/powerpoint/2010/main" val="74219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8068-2375-D52E-EE05-ABC12DF3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AF6A-30F5-771F-A034-945A17A1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C4C0-B1EC-EE99-AE73-BE2F38B2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・個人情報保護法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・会計監査など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これらに対応しています！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09C2C-C330-7372-AE0F-38BE80FC9B7B}"/>
                  </a:ext>
                </a:extLst>
              </p14:cNvPr>
              <p14:cNvContentPartPr/>
              <p14:nvPr/>
            </p14:nvContentPartPr>
            <p14:xfrm>
              <a:off x="1488446" y="2410978"/>
              <a:ext cx="3373265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09C2C-C330-7372-AE0F-38BE80FC9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445" y="2374978"/>
                <a:ext cx="344490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FE5B00-FBE8-EF97-7492-71D295DA15E6}"/>
                  </a:ext>
                </a:extLst>
              </p14:cNvPr>
              <p14:cNvContentPartPr/>
              <p14:nvPr/>
            </p14:nvContentPartPr>
            <p14:xfrm>
              <a:off x="1488446" y="3749382"/>
              <a:ext cx="2929646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FE5B00-FBE8-EF97-7492-71D295DA15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2446" y="3713382"/>
                <a:ext cx="3001285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28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896-E251-CE86-0200-D742649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の機能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EA4-FB75-06AE-9729-2A11ED9B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受注・在庫・顧客管理などに加え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marL="0" indent="0">
              <a:buNone/>
            </a:pP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自動インポート機能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在庫アラートの履歴保持機能</a:t>
            </a:r>
          </a:p>
        </p:txBody>
      </p:sp>
    </p:spTree>
    <p:extLst>
      <p:ext uri="{BB962C8B-B14F-4D97-AF65-F5344CB8AC3E}">
        <p14:creationId xmlns:p14="http://schemas.microsoft.com/office/powerpoint/2010/main" val="185548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849-02E9-5A42-F6FB-D3D5C1BB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デモ実演</a:t>
            </a:r>
            <a:endParaRPr kumimoji="1" lang="ja-JP" altLang="en-US" sz="6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81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467-3618-07C0-DE03-A3D56239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さいごに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6693-9A8D-ED60-2187-6109D527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を使用すれば、御社の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業務効率化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セキュリティの強化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事業の拡大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をお手伝いすることができます！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35507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725E5-0954-006C-9C47-C2DD6CAB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386-96E7-B256-326C-1F4FF49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905EC9-D4BD-1ECD-4724-5E6821175AFC}"/>
              </a:ext>
            </a:extLst>
          </p:cNvPr>
          <p:cNvSpPr txBox="1">
            <a:spLocks/>
          </p:cNvSpPr>
          <p:nvPr/>
        </p:nvSpPr>
        <p:spPr>
          <a:xfrm>
            <a:off x="838200" y="3897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ぜひ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の導入をご検討ください</a:t>
            </a:r>
          </a:p>
        </p:txBody>
      </p:sp>
    </p:spTree>
    <p:extLst>
      <p:ext uri="{BB962C8B-B14F-4D97-AF65-F5344CB8AC3E}">
        <p14:creationId xmlns:p14="http://schemas.microsoft.com/office/powerpoint/2010/main" val="162951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228f8c-b45f-43fa-8ed1-96ccda5d3a0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A4DDAF4AA9114EA497AAF429EF7AA7" ma:contentTypeVersion="10" ma:contentTypeDescription="新しいドキュメントを作成します。" ma:contentTypeScope="" ma:versionID="5992c5869d1c74c7381677bb3283e37c">
  <xsd:schema xmlns:xsd="http://www.w3.org/2001/XMLSchema" xmlns:xs="http://www.w3.org/2001/XMLSchema" xmlns:p="http://schemas.microsoft.com/office/2006/metadata/properties" xmlns:ns3="73228f8c-b45f-43fa-8ed1-96ccda5d3a05" targetNamespace="http://schemas.microsoft.com/office/2006/metadata/properties" ma:root="true" ma:fieldsID="2123a38f1d0a4dc304eb257b7a65750c" ns3:_="">
    <xsd:import namespace="73228f8c-b45f-43fa-8ed1-96ccda5d3a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28f8c-b45f-43fa-8ed1-96ccda5d3a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2E35F-792A-4990-90A1-CDED79197A0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73228f8c-b45f-43fa-8ed1-96ccda5d3a0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155DEB-0E1B-4386-A2EC-093558B94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28f8c-b45f-43fa-8ed1-96ccda5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CC8284-8D16-4D28-BB30-43E0CFEB88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246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Theme</vt:lpstr>
      <vt:lpstr>さぬきオリーブ受注管理システム SO-OMS(ソームス)のご提案</vt:lpstr>
      <vt:lpstr>システムの特徴・長所</vt:lpstr>
      <vt:lpstr>システムの特徴・長所</vt:lpstr>
      <vt:lpstr>SO-OMSの機能</vt:lpstr>
      <vt:lpstr>デモ実演</vt:lpstr>
      <vt:lpstr>さいごに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はっとり　まさや</dc:creator>
  <cp:lastModifiedBy>はっとり　まさや</cp:lastModifiedBy>
  <cp:revision>31</cp:revision>
  <dcterms:created xsi:type="dcterms:W3CDTF">2025-07-26T01:17:34Z</dcterms:created>
  <dcterms:modified xsi:type="dcterms:W3CDTF">2025-08-01T05:39:34Z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0x0101007AA4DDAF4AA9114EA497AAF429EF7AA7</vt:lpwstr>
  </property>
</Properties>
</file>