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58" r:id="rId6"/>
    <p:sldId id="259" r:id="rId7"/>
    <p:sldId id="260" r:id="rId8"/>
    <p:sldId id="261" r:id="rId9"/>
    <p:sldId id="267" r:id="rId10"/>
    <p:sldId id="262" r:id="rId11"/>
    <p:sldId id="263" r:id="rId12"/>
    <p:sldId id="264" r:id="rId13"/>
    <p:sldId id="266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47" autoAdjust="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31T00:12:42.83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0,'21536'0,"-21407"0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31T00:12:49.62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0,'23911'0,"-23768"0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31T00:12:57.35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0,'25443'0,"-25290"0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8T06:34:38.39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0,'9313'0,"-9257"0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8T06:34:49.63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0,'8088'0,"-8039"0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29C4D-AD7A-4582-B009-04B44C5DA94F}" type="datetimeFigureOut">
              <a:rPr kumimoji="1" lang="ja-JP" altLang="en-US" smtClean="0"/>
              <a:t>2025/7/29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D77EC-A497-4DFB-9831-6DEA501891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1350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から参りました　申します　本日は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D77EC-A497-4DFB-9831-6DEA5018918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892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御社とのヒアリングの結果、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D77EC-A497-4DFB-9831-6DEA5018918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481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1D77EC-A497-4DFB-9831-6DEA5018918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221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7932C-FA81-D2AA-0BB5-C4901A58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3DAB2-3D0B-AF0F-B162-04F43DE3B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93060-8EA5-0908-EAE4-98BE5501D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F520-B1C2-4EDC-87D4-EF7CBEDA4989}" type="datetimeFigureOut">
              <a:rPr kumimoji="1" lang="ja-JP" altLang="en-US" smtClean="0"/>
              <a:t>2025/7/29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BBA2F-CFFD-B43E-7FE6-EDA94365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D8145-9D31-89A2-99C8-922F18663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1E55-57B3-418D-917F-25584E581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97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6C68-DCC7-89A0-A269-D78E25F2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637C0-D1CA-D3A5-5BD1-1750FB5AE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A0B1C-3013-EF73-DC23-5857D3B4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F520-B1C2-4EDC-87D4-EF7CBEDA4989}" type="datetimeFigureOut">
              <a:rPr kumimoji="1" lang="ja-JP" altLang="en-US" smtClean="0"/>
              <a:t>2025/7/29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16817-28BF-3AB3-62FE-EEBBBB0EB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3958D-FD6E-AE48-79F1-16C7B728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1E55-57B3-418D-917F-25584E581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98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288E5F-4B12-3E67-096B-A02E4BA5C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D809F-6CB9-78BF-F297-48BDC8139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4C9A2-B5DA-0DE2-813B-5D3989EC8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F520-B1C2-4EDC-87D4-EF7CBEDA4989}" type="datetimeFigureOut">
              <a:rPr kumimoji="1" lang="ja-JP" altLang="en-US" smtClean="0"/>
              <a:t>2025/7/29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17272-A052-06B7-A9A1-E8C1E996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2DC8E-F042-DE54-7722-3372F8E90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1E55-57B3-418D-917F-25584E581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17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DFCD9-4086-FEA7-B15D-76919B94B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7A4B1-5383-6851-5181-D0476CBAF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89812-6061-6330-34C6-55FCAD4F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F520-B1C2-4EDC-87D4-EF7CBEDA4989}" type="datetimeFigureOut">
              <a:rPr kumimoji="1" lang="ja-JP" altLang="en-US" smtClean="0"/>
              <a:t>2025/7/29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4C147-0E80-2C1D-E2FC-DE561500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7D7B0-0F60-0AB5-B72B-E91BCCDD9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1E55-57B3-418D-917F-25584E581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07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3C900-388B-7CBC-93D3-16CC9DF26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F411D-9F60-E5BE-9AF4-37FDD243D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C4350-F772-C3FE-5AB7-4D87FC22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F520-B1C2-4EDC-87D4-EF7CBEDA4989}" type="datetimeFigureOut">
              <a:rPr kumimoji="1" lang="ja-JP" altLang="en-US" smtClean="0"/>
              <a:t>2025/7/29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06979-504D-9DCF-84B7-63B0C5A0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968D5-AD11-8E64-9614-468431F5C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1E55-57B3-418D-917F-25584E581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02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1F2A0-B4D4-D0C9-472E-86472AF1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C3511-6D4F-CFFC-0C21-0EFF3DB39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A5ED8-1C6E-117A-A810-43580D70B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C5E2D-644D-40A4-502E-FEE877BD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F520-B1C2-4EDC-87D4-EF7CBEDA4989}" type="datetimeFigureOut">
              <a:rPr kumimoji="1" lang="ja-JP" altLang="en-US" smtClean="0"/>
              <a:t>2025/7/29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16161-A046-E623-78B1-244802DD3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E2FBE-6176-ED92-B19A-7B78AB8A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1E55-57B3-418D-917F-25584E581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35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D6983-C45E-4E29-9896-9DBC234A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D32B6-4A80-7A42-41AA-190B93029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EAE91-23CE-669B-49F0-1865B3B14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6FD3DC-8FD9-198B-9457-717E6100F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D3B448-7E52-A8F7-AA81-91BA0B765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7DECB0-06FC-1D34-21B1-94F949DD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F520-B1C2-4EDC-87D4-EF7CBEDA4989}" type="datetimeFigureOut">
              <a:rPr kumimoji="1" lang="ja-JP" altLang="en-US" smtClean="0"/>
              <a:t>2025/7/29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F588C9-1396-6DB2-FEEE-DFD9146E7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70DB0C-3C00-8DEA-0FC1-F6F5C9A8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1E55-57B3-418D-917F-25584E581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535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866A-6A00-9711-C181-4285E91F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65419E-F288-6C53-3266-9AF381F87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F520-B1C2-4EDC-87D4-EF7CBEDA4989}" type="datetimeFigureOut">
              <a:rPr kumimoji="1" lang="ja-JP" altLang="en-US" smtClean="0"/>
              <a:t>2025/7/29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9FF34-6F61-7899-C50E-BB8A7E2DD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2F0F9-6D44-88A3-AA38-DDEB7935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1E55-57B3-418D-917F-25584E581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41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EE25A8-929E-252C-6AB9-4966A21C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F520-B1C2-4EDC-87D4-EF7CBEDA4989}" type="datetimeFigureOut">
              <a:rPr kumimoji="1" lang="ja-JP" altLang="en-US" smtClean="0"/>
              <a:t>2025/7/29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6E220-64EB-D565-185F-AC59B816A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07B08-DADA-BBF5-65C4-ED88372D2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1E55-57B3-418D-917F-25584E581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67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BA1F-3E4C-7577-5E56-AD434B56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75EA0-CFC1-CE70-7A05-9BA990FF1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00546-0214-0A1F-BADD-9E380D80D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4C646-4FE4-1D39-5FD8-6E4CD661A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F520-B1C2-4EDC-87D4-EF7CBEDA4989}" type="datetimeFigureOut">
              <a:rPr kumimoji="1" lang="ja-JP" altLang="en-US" smtClean="0"/>
              <a:t>2025/7/29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95865-2D9C-295A-F53C-76F06044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FAC74-4866-0817-977C-C029A88B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1E55-57B3-418D-917F-25584E581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84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BC564-9EDE-4590-92C7-B6C98B696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9D856-A673-C2F0-169D-BA19F8016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B7E22-1AF0-3568-0036-05C805860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1454D-E9F8-9912-08D6-5468A012E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DF520-B1C2-4EDC-87D4-EF7CBEDA4989}" type="datetimeFigureOut">
              <a:rPr kumimoji="1" lang="ja-JP" altLang="en-US" smtClean="0"/>
              <a:t>2025/7/29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2058E-2222-8FC5-18E8-F7C14994D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84848-6638-2946-5BCB-661A36AD8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21E55-57B3-418D-917F-25584E581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94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D3ECE4-FCB9-924A-EC8B-97768401B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0CAA9-AA1C-7216-0F29-AB056516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37C29-0417-BD2F-4A56-1F553985A6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3DF520-B1C2-4EDC-87D4-EF7CBEDA4989}" type="datetimeFigureOut">
              <a:rPr kumimoji="1" lang="ja-JP" altLang="en-US" smtClean="0"/>
              <a:t>2025/7/29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97376-C484-5012-8F0C-EF9243BB9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56851-E0E5-2A47-D0CA-A90425AC8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921E55-57B3-418D-917F-25584E581B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17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customXml" Target="../ink/ink5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8FFBF-E323-CF51-9BF5-AF57D0C9F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611250"/>
            <a:ext cx="9448800" cy="2387600"/>
          </a:xfrm>
        </p:spPr>
        <p:txBody>
          <a:bodyPr>
            <a:normAutofit/>
          </a:bodyPr>
          <a:lstStyle/>
          <a:p>
            <a:r>
              <a:rPr kumimoji="1" lang="ja-JP" altLang="en-US" sz="4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さぬきオリーブ受注管理システム</a:t>
            </a:r>
            <a:br>
              <a:rPr kumimoji="1" lang="en-US" altLang="ja-JP" sz="48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en-US" altLang="ja-JP" sz="4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SO-OMS(</a:t>
            </a:r>
            <a:r>
              <a:rPr kumimoji="1" lang="ja-JP" altLang="en-US" sz="4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ソームス</a:t>
            </a:r>
            <a:r>
              <a:rPr kumimoji="1" lang="en-US" altLang="ja-JP" sz="4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4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のご提案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83829-DC4B-EA46-A322-0700048B1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26320"/>
            <a:ext cx="9144000" cy="875923"/>
          </a:xfrm>
        </p:spPr>
        <p:txBody>
          <a:bodyPr>
            <a:normAutofit lnSpcReduction="10000"/>
          </a:bodyPr>
          <a:lstStyle/>
          <a:p>
            <a:endParaRPr lang="en-US" altLang="ja-JP" dirty="0"/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OMEGA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高校　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OMEGA </a:t>
            </a:r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himajin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4230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725E5-0954-006C-9C47-C2DD6CAB8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0D386-96E7-B256-326C-1F4FF4953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ja-JP" altLang="en-US" sz="6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ご清聴ありがとうございました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D905EC9-D4BD-1ECD-4724-5E6821175AFC}"/>
              </a:ext>
            </a:extLst>
          </p:cNvPr>
          <p:cNvSpPr txBox="1">
            <a:spLocks/>
          </p:cNvSpPr>
          <p:nvPr/>
        </p:nvSpPr>
        <p:spPr>
          <a:xfrm>
            <a:off x="838200" y="38976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ぜひ</a:t>
            </a: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SO-OMS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の導入をご検討ください</a:t>
            </a:r>
          </a:p>
        </p:txBody>
      </p:sp>
    </p:spTree>
    <p:extLst>
      <p:ext uri="{BB962C8B-B14F-4D97-AF65-F5344CB8AC3E}">
        <p14:creationId xmlns:p14="http://schemas.microsoft.com/office/powerpoint/2010/main" val="162951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3E52-D7F4-DF3D-33E3-94EC02D3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現状の課題とニーズ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C8104-E19E-AFDE-CDC0-A92ABF7F9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173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現状の課題</a:t>
            </a:r>
            <a:endParaRPr kumimoji="1"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br>
              <a:rPr kumimoji="1" lang="en-US" altLang="ja-JP" b="1" u="sng" dirty="0">
                <a:highlight>
                  <a:srgbClr val="FFFF00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kumimoji="1" lang="en-US" altLang="ja-JP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ja-JP" altLang="en-US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手作業による</a:t>
            </a:r>
            <a:r>
              <a:rPr kumimoji="1" lang="en-US" altLang="ja-JP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Excel</a:t>
            </a:r>
            <a:r>
              <a:rPr kumimoji="1" lang="ja-JP" altLang="en-US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業務の負担とミス</a:t>
            </a:r>
            <a:endParaRPr kumimoji="1" lang="en-US" altLang="ja-JP" sz="3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kumimoji="1"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buFontTx/>
              <a:buChar char="-"/>
            </a:pPr>
            <a:r>
              <a:rPr lang="ja-JP" altLang="en-US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在庫管理の煩雑やズレ</a:t>
            </a:r>
            <a:endParaRPr lang="en-US" altLang="ja-JP" sz="3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buFontTx/>
              <a:buChar char="-"/>
            </a:pP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buFontTx/>
              <a:buChar char="-"/>
            </a:pPr>
            <a:r>
              <a:rPr lang="en-US" altLang="ja-JP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業務データの活用不足</a:t>
            </a:r>
            <a:endParaRPr lang="en-US" altLang="ja-JP" sz="3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952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7AFA9-9972-0D03-FE41-74B83C2BA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0CCD-9616-0E9C-0F57-CA40F516D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現状の課題とニーズ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FF967-7E6A-4CB8-E553-6D9D6E15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729"/>
            <a:ext cx="10515600" cy="47946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改善ニーズ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indent="-742950">
              <a:buAutoNum type="arabicPeriod"/>
            </a:pPr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運営者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- 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現場業務を効率化し、従業員の負担を減らしたい</a:t>
            </a:r>
          </a:p>
          <a:p>
            <a:pPr>
              <a:buFontTx/>
              <a:buChar char="-"/>
            </a:pP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販売や顧客動向などを分析し、経営の参考にしたい</a:t>
            </a:r>
            <a:endParaRPr lang="en-US" altLang="ja-JP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buFontTx/>
              <a:buChar char="-"/>
            </a:pPr>
            <a:endParaRPr lang="en-US" altLang="ja-JP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 </a:t>
            </a:r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従業員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- 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日々の業務をもっと簡単に、正確に行いたい</a:t>
            </a:r>
          </a:p>
          <a:p>
            <a:pPr marL="0" indent="0">
              <a:buNone/>
            </a:pP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- 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管理や処理のミスを減らしたい</a:t>
            </a:r>
          </a:p>
          <a:p>
            <a:pPr marL="0" indent="0">
              <a:buNone/>
            </a:pPr>
            <a:r>
              <a:rPr lang="en-US" altLang="ja-JP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- </a:t>
            </a:r>
            <a:r>
              <a:rPr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必要な情報にアクセスし、対応をスムーズにしたい</a:t>
            </a:r>
            <a:endParaRPr lang="en-US" altLang="ja-JP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034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4D881-0622-C9A1-2592-7802B181F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現状の課題とニーズ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5C1A3-E6BA-562D-85E9-7F84C2CAC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73" y="1834861"/>
            <a:ext cx="11074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ソリューション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-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業務を簡単に、正確に行いたい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ミスを減らしたい</a:t>
            </a:r>
          </a:p>
          <a:p>
            <a:pPr marL="0" indent="0">
              <a:buNone/>
            </a:pP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=&gt; 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入力項目のチェックや在庫アラートでミスを予防</a:t>
            </a:r>
          </a:p>
          <a:p>
            <a:pPr marL="0" indent="0"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-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必要な情報にアクセスし、対応をスムーズにしたい</a:t>
            </a:r>
          </a:p>
          <a:p>
            <a:pPr marL="0" indent="0">
              <a:buNone/>
            </a:pP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=&gt; 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直感的な</a:t>
            </a: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UI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、検索・絞り込み機能ですばやくアクセス</a:t>
            </a:r>
          </a:p>
          <a:p>
            <a:pPr marL="0" indent="0">
              <a:buNone/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-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販売や顧客動向などを分析し、経営の参考にしたい</a:t>
            </a:r>
          </a:p>
          <a:p>
            <a:pPr marL="0" indent="0">
              <a:buNone/>
            </a:pP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=&gt; 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商品別売上などの売上グラフを可視化し、経営判断に活用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3024AE-C54F-1409-0E6C-95FA8FAB864B}"/>
                  </a:ext>
                </a:extLst>
              </p14:cNvPr>
              <p14:cNvContentPartPr/>
              <p14:nvPr/>
            </p14:nvContentPartPr>
            <p14:xfrm>
              <a:off x="2348525" y="3361592"/>
              <a:ext cx="780041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3024AE-C54F-1409-0E6C-95FA8FAB86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2522" y="3325592"/>
                <a:ext cx="7872056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EB8DC15-24CD-4371-98E7-936EAA096536}"/>
                  </a:ext>
                </a:extLst>
              </p14:cNvPr>
              <p14:cNvContentPartPr/>
              <p14:nvPr/>
            </p14:nvContentPartPr>
            <p14:xfrm>
              <a:off x="2348524" y="4410285"/>
              <a:ext cx="8660489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EB8DC15-24CD-4371-98E7-936EAA0965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2521" y="4374285"/>
                <a:ext cx="8732135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8F9E296-87EF-B066-0561-B016BDAF326D}"/>
                  </a:ext>
                </a:extLst>
              </p14:cNvPr>
              <p14:cNvContentPartPr/>
              <p14:nvPr/>
            </p14:nvContentPartPr>
            <p14:xfrm>
              <a:off x="2348525" y="5458618"/>
              <a:ext cx="9215402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8F9E296-87EF-B066-0561-B016BDAF32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2523" y="5422618"/>
                <a:ext cx="9287046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3525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3B2A-76B7-B051-7D38-0F0536A3C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システムの特徴・長所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120C9-D7FA-D798-2877-1D23163F5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9703"/>
            <a:ext cx="10515600" cy="3687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en-US" altLang="ja-JP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ja-JP" altLang="en-US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保守性・拡張性</a:t>
            </a:r>
            <a:endParaRPr kumimoji="1" lang="en-US" altLang="ja-JP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kumimoji="1"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 セキュリティ</a:t>
            </a:r>
            <a:endParaRPr lang="en-US" altLang="ja-JP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 業務効率化</a:t>
            </a:r>
          </a:p>
        </p:txBody>
      </p:sp>
    </p:spTree>
    <p:extLst>
      <p:ext uri="{BB962C8B-B14F-4D97-AF65-F5344CB8AC3E}">
        <p14:creationId xmlns:p14="http://schemas.microsoft.com/office/powerpoint/2010/main" val="742196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98068-2375-D52E-EE05-ABC12DF39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3AF6A-30F5-771F-A034-945A17A1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システムの特徴・長所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0C4C0-B1EC-EE99-AE73-BE2F38B2D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・個人情報保護法</a:t>
            </a:r>
            <a:endParaRPr lang="en-US" altLang="ja-JP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kumimoji="1" lang="en-US" altLang="ja-JP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・会計監査など</a:t>
            </a:r>
            <a:endParaRPr lang="en-US" altLang="ja-JP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 algn="ctr">
              <a:buNone/>
            </a:pPr>
            <a:r>
              <a:rPr lang="ja-JP" altLang="en-US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これらに対応しています！</a:t>
            </a:r>
            <a:endParaRPr lang="en-US" altLang="ja-JP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509C2C-C330-7372-AE0F-38BE80FC9B7B}"/>
                  </a:ext>
                </a:extLst>
              </p14:cNvPr>
              <p14:cNvContentPartPr/>
              <p14:nvPr/>
            </p14:nvContentPartPr>
            <p14:xfrm>
              <a:off x="1488446" y="2410978"/>
              <a:ext cx="3373265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509C2C-C330-7372-AE0F-38BE80FC9B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2445" y="2374978"/>
                <a:ext cx="3444906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6FE5B00-FBE8-EF97-7492-71D295DA15E6}"/>
                  </a:ext>
                </a:extLst>
              </p14:cNvPr>
              <p14:cNvContentPartPr/>
              <p14:nvPr/>
            </p14:nvContentPartPr>
            <p14:xfrm>
              <a:off x="1488446" y="3749382"/>
              <a:ext cx="2929646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6FE5B00-FBE8-EF97-7492-71D295DA15E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52446" y="3713382"/>
                <a:ext cx="3001285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6287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C896-E251-CE86-0200-D7426497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SO-OMS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の機能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29EA4-FB75-06AE-9729-2A11ED9BE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受注・在庫・顧客管理などに加え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</a:p>
          <a:p>
            <a:pPr marL="0" indent="0">
              <a:buNone/>
            </a:pPr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自動インポート機能</a:t>
            </a:r>
            <a:endParaRPr kumimoji="1" lang="en-US" altLang="ja-JP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在庫アラートの履歴保持機能</a:t>
            </a:r>
          </a:p>
        </p:txBody>
      </p:sp>
    </p:spTree>
    <p:extLst>
      <p:ext uri="{BB962C8B-B14F-4D97-AF65-F5344CB8AC3E}">
        <p14:creationId xmlns:p14="http://schemas.microsoft.com/office/powerpoint/2010/main" val="1855487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1849-02E9-5A42-F6FB-D3D5C1BBC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デモ実演</a:t>
            </a:r>
            <a:endParaRPr kumimoji="1" lang="ja-JP" altLang="en-US" sz="6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8816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88467-3618-07C0-DE03-A3D56239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さいごに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26693-9A8D-ED60-2187-6109D527D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SO-OMS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を使用すれば、御社の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業務効率化</a:t>
            </a:r>
            <a:endParaRPr kumimoji="1" lang="en-US" altLang="ja-JP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セキュリティの強化</a:t>
            </a:r>
            <a:endParaRPr lang="en-US" altLang="ja-JP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4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事業の拡大</a:t>
            </a:r>
            <a:endParaRPr kumimoji="1" lang="en-US" altLang="ja-JP" sz="4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をお手伝いすることができます！</a:t>
            </a:r>
          </a:p>
        </p:txBody>
      </p:sp>
    </p:spTree>
    <p:extLst>
      <p:ext uri="{BB962C8B-B14F-4D97-AF65-F5344CB8AC3E}">
        <p14:creationId xmlns:p14="http://schemas.microsoft.com/office/powerpoint/2010/main" val="3550784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7AA4DDAF4AA9114EA497AAF429EF7AA7" ma:contentTypeVersion="10" ma:contentTypeDescription="新しいドキュメントを作成します。" ma:contentTypeScope="" ma:versionID="5992c5869d1c74c7381677bb3283e37c">
  <xsd:schema xmlns:xsd="http://www.w3.org/2001/XMLSchema" xmlns:xs="http://www.w3.org/2001/XMLSchema" xmlns:p="http://schemas.microsoft.com/office/2006/metadata/properties" xmlns:ns3="73228f8c-b45f-43fa-8ed1-96ccda5d3a05" targetNamespace="http://schemas.microsoft.com/office/2006/metadata/properties" ma:root="true" ma:fieldsID="2123a38f1d0a4dc304eb257b7a65750c" ns3:_="">
    <xsd:import namespace="73228f8c-b45f-43fa-8ed1-96ccda5d3a05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228f8c-b45f-43fa-8ed1-96ccda5d3a05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3228f8c-b45f-43fa-8ed1-96ccda5d3a05" xsi:nil="true"/>
  </documentManagement>
</p:properties>
</file>

<file path=customXml/itemProps1.xml><?xml version="1.0" encoding="utf-8"?>
<ds:datastoreItem xmlns:ds="http://schemas.openxmlformats.org/officeDocument/2006/customXml" ds:itemID="{97CC8284-8D16-4D28-BB30-43E0CFEB88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155DEB-0E1B-4386-A2EC-093558B947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228f8c-b45f-43fa-8ed1-96ccda5d3a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82E35F-792A-4990-90A1-CDED79197A0B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purl.org/dc/elements/1.1/"/>
    <ds:schemaRef ds:uri="73228f8c-b45f-43fa-8ed1-96ccda5d3a05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3265</TotalTime>
  <Words>602</Words>
  <Application>Microsoft Office PowerPoint</Application>
  <PresentationFormat>Widescreen</PresentationFormat>
  <Paragraphs>62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メイリオ</vt:lpstr>
      <vt:lpstr>游ゴシック</vt:lpstr>
      <vt:lpstr>游ゴシック Light</vt:lpstr>
      <vt:lpstr>Arial</vt:lpstr>
      <vt:lpstr>Office Theme</vt:lpstr>
      <vt:lpstr>さぬきオリーブ受注管理システム SO-OMS(ソームス)のご提案</vt:lpstr>
      <vt:lpstr>現状の課題とニーズ</vt:lpstr>
      <vt:lpstr>現状の課題とニーズ</vt:lpstr>
      <vt:lpstr>現状の課題とニーズ</vt:lpstr>
      <vt:lpstr>システムの特徴・長所</vt:lpstr>
      <vt:lpstr>システムの特徴・長所</vt:lpstr>
      <vt:lpstr>SO-OMSの機能</vt:lpstr>
      <vt:lpstr>デモ実演</vt:lpstr>
      <vt:lpstr>さいごに</vt:lpstr>
      <vt:lpstr>ご清聴ありがとうございました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はっとり　まさや</dc:creator>
  <cp:lastModifiedBy>はっとり　まさや</cp:lastModifiedBy>
  <cp:revision>30</cp:revision>
  <dcterms:created xsi:type="dcterms:W3CDTF">2025-07-26T01:17:34Z</dcterms:created>
  <dcterms:modified xsi:type="dcterms:W3CDTF">2025-07-31T01:39:32Z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0x0101007AA4DDAF4AA9114EA497AAF429EF7AA7</vt:lpwstr>
  </property>
</Properties>
</file>