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57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22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80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3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25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61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97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52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42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A6AA1-0323-412A-ABEC-D39083F65227}" type="datetimeFigureOut">
              <a:rPr lang="pt-BR" smtClean="0"/>
              <a:t>16/12/2015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5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78226"/>
            <a:ext cx="9144000" cy="1020743"/>
          </a:xfrm>
        </p:spPr>
        <p:txBody>
          <a:bodyPr>
            <a:noAutofit/>
          </a:bodyPr>
          <a:lstStyle/>
          <a:p>
            <a:r>
              <a:rPr lang="pt-BR" dirty="0" smtClean="0"/>
              <a:t>Chocoholics Anonymous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79"/>
          <a:stretch/>
        </p:blipFill>
        <p:spPr>
          <a:xfrm>
            <a:off x="4900613" y="5785922"/>
            <a:ext cx="2390774" cy="65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2197" y="3055488"/>
            <a:ext cx="4627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Alberto Kato</a:t>
            </a:r>
          </a:p>
          <a:p>
            <a:pPr algn="ctr"/>
            <a:r>
              <a:rPr lang="en-US" sz="2400" dirty="0" smtClean="0">
                <a:latin typeface="+mj-lt"/>
              </a:rPr>
              <a:t>Jorge Ribeiro</a:t>
            </a:r>
          </a:p>
          <a:p>
            <a:pPr algn="ctr"/>
            <a:r>
              <a:rPr lang="en-US" sz="2400" dirty="0" smtClean="0">
                <a:latin typeface="+mj-lt"/>
              </a:rPr>
              <a:t>Rafael Oliveira</a:t>
            </a:r>
          </a:p>
          <a:p>
            <a:pPr algn="ctr"/>
            <a:r>
              <a:rPr lang="en-US" sz="2400" dirty="0" smtClean="0">
                <a:latin typeface="+mj-lt"/>
              </a:rPr>
              <a:t>CSC440 –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669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79" y="2462544"/>
            <a:ext cx="3911441" cy="3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7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61" y="3330643"/>
            <a:ext cx="3911441" cy="2445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54" y="3330643"/>
            <a:ext cx="3911441" cy="24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0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Testing Strategies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Unit Testing strategy.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11330"/>
              </p:ext>
            </p:extLst>
          </p:nvPr>
        </p:nvGraphicFramePr>
        <p:xfrm>
          <a:off x="1938638" y="4094205"/>
          <a:ext cx="8314724" cy="6919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681"/>
                <a:gridCol w="2087108"/>
                <a:gridCol w="2070254"/>
                <a:gridCol w="2078681"/>
              </a:tblGrid>
              <a:tr h="6919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Test Description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Input Data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Expected Results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Passed:</a:t>
                      </a:r>
                      <a:r>
                        <a:rPr lang="en-US" sz="2000" baseline="0" dirty="0" smtClean="0"/>
                        <a:t> Y || N?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0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Project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the project working.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Technologies applied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Testing </a:t>
            </a:r>
            <a:r>
              <a:rPr lang="en-US" dirty="0" smtClean="0"/>
              <a:t>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9786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Technologies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 used in the project is Java.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80" y="2472274"/>
            <a:ext cx="3058040" cy="30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Technologies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project’s version control is GitHub.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05" y="2848531"/>
            <a:ext cx="1905989" cy="23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8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Technologies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data persistence, we used MySQL and Java Database Connectivity (JDBC).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46" y="3690171"/>
            <a:ext cx="3413811" cy="1766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91" y="2294122"/>
            <a:ext cx="2748678" cy="38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runs from the console. Eclipse IDE is used for this task.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820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3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is used as a development pattern.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329" y="3056553"/>
            <a:ext cx="4335341" cy="26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01" y="3364048"/>
            <a:ext cx="3905636" cy="244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45" y="3364048"/>
            <a:ext cx="3911441" cy="24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7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29" y="3497195"/>
            <a:ext cx="3911441" cy="2445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64" y="3407089"/>
            <a:ext cx="3911441" cy="26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1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179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Chocoholics Anonymous</vt:lpstr>
      <vt:lpstr>Summary</vt:lpstr>
      <vt:lpstr>1. Technologies applied</vt:lpstr>
      <vt:lpstr>1. Technologies applied</vt:lpstr>
      <vt:lpstr>1. Technologies applied</vt:lpstr>
      <vt:lpstr>2. Project Overview</vt:lpstr>
      <vt:lpstr>2. Project Overview</vt:lpstr>
      <vt:lpstr>2. Project Overview</vt:lpstr>
      <vt:lpstr>2. Project Overview</vt:lpstr>
      <vt:lpstr>2. Project Overview</vt:lpstr>
      <vt:lpstr>2. Project Overview</vt:lpstr>
      <vt:lpstr>3. Testing Strategies</vt:lpstr>
      <vt:lpstr>4. Project 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Ribeiro</dc:creator>
  <cp:lastModifiedBy>Jorge Ribeiro</cp:lastModifiedBy>
  <cp:revision>73</cp:revision>
  <dcterms:created xsi:type="dcterms:W3CDTF">2015-05-05T01:28:27Z</dcterms:created>
  <dcterms:modified xsi:type="dcterms:W3CDTF">2015-12-16T20:23:13Z</dcterms:modified>
</cp:coreProperties>
</file>