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7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A6AA1-0323-412A-ABEC-D39083F65227}" type="datetimeFigureOut">
              <a:rPr lang="pt-BR" smtClean="0"/>
              <a:t>10/12/2015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95EB-8F8C-4699-91B8-DEB1FCDA38E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8573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A6AA1-0323-412A-ABEC-D39083F65227}" type="datetimeFigureOut">
              <a:rPr lang="pt-BR" smtClean="0"/>
              <a:t>10/12/2015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95EB-8F8C-4699-91B8-DEB1FCDA38E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1224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A6AA1-0323-412A-ABEC-D39083F65227}" type="datetimeFigureOut">
              <a:rPr lang="pt-BR" smtClean="0"/>
              <a:t>10/12/2015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95EB-8F8C-4699-91B8-DEB1FCDA38E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5104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A6AA1-0323-412A-ABEC-D39083F65227}" type="datetimeFigureOut">
              <a:rPr lang="pt-BR" smtClean="0"/>
              <a:t>10/12/2015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95EB-8F8C-4699-91B8-DEB1FCDA38E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4427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A6AA1-0323-412A-ABEC-D39083F65227}" type="datetimeFigureOut">
              <a:rPr lang="pt-BR" smtClean="0"/>
              <a:t>10/12/2015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95EB-8F8C-4699-91B8-DEB1FCDA38E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4804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A6AA1-0323-412A-ABEC-D39083F65227}" type="datetimeFigureOut">
              <a:rPr lang="pt-BR" smtClean="0"/>
              <a:t>10/12/2015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95EB-8F8C-4699-91B8-DEB1FCDA38E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0304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A6AA1-0323-412A-ABEC-D39083F65227}" type="datetimeFigureOut">
              <a:rPr lang="pt-BR" smtClean="0"/>
              <a:t>10/12/2015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95EB-8F8C-4699-91B8-DEB1FCDA38E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0254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A6AA1-0323-412A-ABEC-D39083F65227}" type="datetimeFigureOut">
              <a:rPr lang="pt-BR" smtClean="0"/>
              <a:t>10/12/2015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95EB-8F8C-4699-91B8-DEB1FCDA38E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9615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A6AA1-0323-412A-ABEC-D39083F65227}" type="datetimeFigureOut">
              <a:rPr lang="pt-BR" smtClean="0"/>
              <a:t>10/12/2015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95EB-8F8C-4699-91B8-DEB1FCDA38E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0974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A6AA1-0323-412A-ABEC-D39083F65227}" type="datetimeFigureOut">
              <a:rPr lang="pt-BR" smtClean="0"/>
              <a:t>10/12/2015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95EB-8F8C-4699-91B8-DEB1FCDA38E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952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A6AA1-0323-412A-ABEC-D39083F65227}" type="datetimeFigureOut">
              <a:rPr lang="pt-BR" smtClean="0"/>
              <a:t>10/12/2015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95EB-8F8C-4699-91B8-DEB1FCDA38E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2424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A6AA1-0323-412A-ABEC-D39083F65227}" type="datetimeFigureOut">
              <a:rPr lang="pt-BR" smtClean="0"/>
              <a:t>10/12/2015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895EB-8F8C-4699-91B8-DEB1FCDA38E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350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878226"/>
            <a:ext cx="9144000" cy="1020743"/>
          </a:xfrm>
        </p:spPr>
        <p:txBody>
          <a:bodyPr>
            <a:noAutofit/>
          </a:bodyPr>
          <a:lstStyle/>
          <a:p>
            <a:r>
              <a:rPr lang="pt-BR" dirty="0" smtClean="0"/>
              <a:t>Chocoholics Anonymous</a:t>
            </a:r>
            <a:endParaRPr lang="pt-B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579"/>
          <a:stretch/>
        </p:blipFill>
        <p:spPr>
          <a:xfrm>
            <a:off x="4900613" y="5785922"/>
            <a:ext cx="2390774" cy="6572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82197" y="3055488"/>
            <a:ext cx="46276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Alberto Kato</a:t>
            </a:r>
          </a:p>
          <a:p>
            <a:pPr algn="ctr"/>
            <a:r>
              <a:rPr lang="en-US" sz="2400" dirty="0" smtClean="0">
                <a:latin typeface="+mj-lt"/>
              </a:rPr>
              <a:t>Jorge Ribeiro</a:t>
            </a:r>
          </a:p>
          <a:p>
            <a:pPr algn="ctr"/>
            <a:r>
              <a:rPr lang="en-US" sz="2400" dirty="0" smtClean="0">
                <a:latin typeface="+mj-lt"/>
              </a:rPr>
              <a:t>Rafael Oliveira</a:t>
            </a:r>
          </a:p>
          <a:p>
            <a:pPr algn="ctr"/>
            <a:r>
              <a:rPr lang="en-US" sz="2400" dirty="0" smtClean="0">
                <a:latin typeface="+mj-lt"/>
              </a:rPr>
              <a:t>CSC440 – 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406693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Mockup, some screens were designed.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279" y="2462544"/>
            <a:ext cx="3911441" cy="398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172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Mockup, some screens were designed.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861" y="3330643"/>
            <a:ext cx="3911441" cy="24451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254" y="3330643"/>
            <a:ext cx="3911441" cy="244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803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Project 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Now, the project working.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753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Testing Strategies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09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Technologies applied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Project Overview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Project Demonstration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Testing Strategies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867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Technologies applied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language used in the project is Java.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980" y="2472274"/>
            <a:ext cx="3058040" cy="305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87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Technologies applied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project’s version control is GitHub.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005" y="2848531"/>
            <a:ext cx="1905989" cy="23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380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Technologies applied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data persistence, we used MySQL and Java Database Connectivity (JDBC).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346" y="3690171"/>
            <a:ext cx="3413811" cy="17662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091" y="2294122"/>
            <a:ext cx="2748678" cy="388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02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project runs from the console. Eclipse IDE is used for this task.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782094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35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MVC is used as a development pattern.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329" y="3056553"/>
            <a:ext cx="4335341" cy="268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755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Mockup, some screens were designed.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401" y="3364048"/>
            <a:ext cx="3905636" cy="24415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245" y="3364048"/>
            <a:ext cx="3911441" cy="244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576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Mockup, some screens were designed.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529" y="3497195"/>
            <a:ext cx="3911441" cy="24451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264" y="3407089"/>
            <a:ext cx="3911441" cy="262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6518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160</Words>
  <Application>Microsoft Office PowerPoint</Application>
  <PresentationFormat>Widescreen</PresentationFormat>
  <Paragraphs>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Chocoholics Anonymous</vt:lpstr>
      <vt:lpstr>Summary</vt:lpstr>
      <vt:lpstr>1. Technologies applied</vt:lpstr>
      <vt:lpstr>1. Technologies applied</vt:lpstr>
      <vt:lpstr>1. Technologies applied</vt:lpstr>
      <vt:lpstr>2. Project Overview</vt:lpstr>
      <vt:lpstr>2. Project Overview</vt:lpstr>
      <vt:lpstr>2. Project Overview</vt:lpstr>
      <vt:lpstr>2. Project Overview</vt:lpstr>
      <vt:lpstr>2. Project Overview</vt:lpstr>
      <vt:lpstr>2. Project Overview</vt:lpstr>
      <vt:lpstr>3. Project Demonstration</vt:lpstr>
      <vt:lpstr>4. Testing Strategies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Jorge Ribeiro</dc:creator>
  <cp:lastModifiedBy>Jorge Ribeiro</cp:lastModifiedBy>
  <cp:revision>70</cp:revision>
  <dcterms:created xsi:type="dcterms:W3CDTF">2015-05-05T01:28:27Z</dcterms:created>
  <dcterms:modified xsi:type="dcterms:W3CDTF">2015-12-10T22:04:28Z</dcterms:modified>
</cp:coreProperties>
</file>