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7" r:id="rId3"/>
    <p:sldId id="259" r:id="rId4"/>
    <p:sldId id="266" r:id="rId5"/>
    <p:sldId id="265" r:id="rId6"/>
    <p:sldId id="268" r:id="rId7"/>
    <p:sldId id="269" r:id="rId8"/>
    <p:sldId id="264" r:id="rId9"/>
    <p:sldId id="270" r:id="rId10"/>
    <p:sldId id="263" r:id="rId11"/>
    <p:sldId id="26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5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4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7FF1-72E0-7544-8583-02CB30E5F3C0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D52C-87B1-4C40-B18E-2FE67A81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0593" y="3136612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Open the `</a:t>
            </a:r>
            <a:r>
              <a:rPr lang="en-US" sz="32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my_blog</a:t>
            </a:r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` project</a:t>
            </a:r>
            <a:endParaRPr lang="en-US" sz="3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2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70"/>
            <a:ext cx="9144000" cy="3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05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0593" y="2397948"/>
            <a:ext cx="6282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At this point, the post will be live as soon as </a:t>
            </a:r>
            <a:r>
              <a:rPr lang="en-US" sz="32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netlify.com</a:t>
            </a:r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does it’s thing. This will be automatic after committing and pushing.</a:t>
            </a:r>
            <a:endParaRPr lang="en-US" sz="3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49" y="2592848"/>
            <a:ext cx="5270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7" y="1140133"/>
            <a:ext cx="6565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8" y="0"/>
            <a:ext cx="7170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5" y="0"/>
            <a:ext cx="7716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0593" y="2644170"/>
            <a:ext cx="628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At this point, write the blog to the point you’re ready to review it. Then save: </a:t>
            </a:r>
            <a:r>
              <a:rPr lang="en-US" sz="32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comand</a:t>
            </a:r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+ s</a:t>
            </a:r>
            <a:endParaRPr lang="en-US" sz="3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0593" y="2890391"/>
            <a:ext cx="628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next slide shows how to preview </a:t>
            </a:r>
            <a:r>
              <a:rPr lang="en-US" sz="32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blog.</a:t>
            </a:r>
            <a:endParaRPr lang="en-US" sz="3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4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7" y="1065980"/>
            <a:ext cx="6972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0593" y="2151727"/>
            <a:ext cx="6282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You can iterate back and forth between previewing, editing, saving, and previewing again. Once the post looks good, finalize the post.</a:t>
            </a:r>
            <a:endParaRPr lang="en-US" sz="32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4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91</Words>
  <Application>Microsoft Macintosh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Avenir Book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2019-07-13T21:45:12Z</dcterms:created>
  <dcterms:modified xsi:type="dcterms:W3CDTF">2019-07-14T00:48:08Z</dcterms:modified>
</cp:coreProperties>
</file>