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pecker" userId="794518f4df88768e" providerId="LiveId" clId="{AA4A6DC8-9B04-4639-8256-CD3AC232188B}"/>
    <pc:docChg chg="undo custSel addSld modSld">
      <pc:chgData name="Adam Specker" userId="794518f4df88768e" providerId="LiveId" clId="{AA4A6DC8-9B04-4639-8256-CD3AC232188B}" dt="2018-02-20T16:04:03.715" v="4221" actId="20577"/>
      <pc:docMkLst>
        <pc:docMk/>
      </pc:docMkLst>
      <pc:sldChg chg="modSp">
        <pc:chgData name="Adam Specker" userId="794518f4df88768e" providerId="LiveId" clId="{AA4A6DC8-9B04-4639-8256-CD3AC232188B}" dt="2018-02-20T15:45:54.475" v="2906" actId="1076"/>
        <pc:sldMkLst>
          <pc:docMk/>
          <pc:sldMk cId="2026189418" sldId="257"/>
        </pc:sldMkLst>
        <pc:spChg chg="mod">
          <ac:chgData name="Adam Specker" userId="794518f4df88768e" providerId="LiveId" clId="{AA4A6DC8-9B04-4639-8256-CD3AC232188B}" dt="2018-02-20T15:45:54.475" v="2906" actId="1076"/>
          <ac:spMkLst>
            <pc:docMk/>
            <pc:sldMk cId="2026189418" sldId="257"/>
            <ac:spMk id="2" creationId="{5EE6B66D-2221-4110-8612-E60A1E1909E3}"/>
          </ac:spMkLst>
        </pc:spChg>
        <pc:spChg chg="mod">
          <ac:chgData name="Adam Specker" userId="794518f4df88768e" providerId="LiveId" clId="{AA4A6DC8-9B04-4639-8256-CD3AC232188B}" dt="2018-02-20T15:22:08.349" v="843" actId="20577"/>
          <ac:spMkLst>
            <pc:docMk/>
            <pc:sldMk cId="2026189418" sldId="257"/>
            <ac:spMk id="3" creationId="{2AFF2527-4315-4B5A-959D-E40B9C5CED18}"/>
          </ac:spMkLst>
        </pc:spChg>
      </pc:sldChg>
      <pc:sldChg chg="modSp add">
        <pc:chgData name="Adam Specker" userId="794518f4df88768e" providerId="LiveId" clId="{AA4A6DC8-9B04-4639-8256-CD3AC232188B}" dt="2018-02-20T15:45:50.759" v="2905" actId="1076"/>
        <pc:sldMkLst>
          <pc:docMk/>
          <pc:sldMk cId="3523885481" sldId="258"/>
        </pc:sldMkLst>
        <pc:spChg chg="mod">
          <ac:chgData name="Adam Specker" userId="794518f4df88768e" providerId="LiveId" clId="{AA4A6DC8-9B04-4639-8256-CD3AC232188B}" dt="2018-02-20T15:45:50.759" v="2905" actId="1076"/>
          <ac:spMkLst>
            <pc:docMk/>
            <pc:sldMk cId="3523885481" sldId="258"/>
            <ac:spMk id="2" creationId="{5A82D42F-ECF8-4319-ABCC-373C1B52B880}"/>
          </ac:spMkLst>
        </pc:spChg>
        <pc:spChg chg="mod">
          <ac:chgData name="Adam Specker" userId="794518f4df88768e" providerId="LiveId" clId="{AA4A6DC8-9B04-4639-8256-CD3AC232188B}" dt="2018-02-20T15:34:36.843" v="2154" actId="1076"/>
          <ac:spMkLst>
            <pc:docMk/>
            <pc:sldMk cId="3523885481" sldId="258"/>
            <ac:spMk id="3" creationId="{82C55181-A834-4B28-83EC-9C52397044FE}"/>
          </ac:spMkLst>
        </pc:spChg>
      </pc:sldChg>
      <pc:sldChg chg="modSp add">
        <pc:chgData name="Adam Specker" userId="794518f4df88768e" providerId="LiveId" clId="{AA4A6DC8-9B04-4639-8256-CD3AC232188B}" dt="2018-02-20T15:45:47.931" v="2904" actId="1076"/>
        <pc:sldMkLst>
          <pc:docMk/>
          <pc:sldMk cId="4080436783" sldId="259"/>
        </pc:sldMkLst>
        <pc:spChg chg="mod">
          <ac:chgData name="Adam Specker" userId="794518f4df88768e" providerId="LiveId" clId="{AA4A6DC8-9B04-4639-8256-CD3AC232188B}" dt="2018-02-20T15:45:47.931" v="2904" actId="1076"/>
          <ac:spMkLst>
            <pc:docMk/>
            <pc:sldMk cId="4080436783" sldId="259"/>
            <ac:spMk id="2" creationId="{094AF26B-0C69-4674-8A64-37C80D6242DD}"/>
          </ac:spMkLst>
        </pc:spChg>
        <pc:spChg chg="mod">
          <ac:chgData name="Adam Specker" userId="794518f4df88768e" providerId="LiveId" clId="{AA4A6DC8-9B04-4639-8256-CD3AC232188B}" dt="2018-02-20T15:32:37.696" v="2048" actId="20577"/>
          <ac:spMkLst>
            <pc:docMk/>
            <pc:sldMk cId="4080436783" sldId="259"/>
            <ac:spMk id="3" creationId="{6117B645-36AF-4FAF-B223-4D5DEB4D5CCE}"/>
          </ac:spMkLst>
        </pc:spChg>
      </pc:sldChg>
      <pc:sldChg chg="modSp add">
        <pc:chgData name="Adam Specker" userId="794518f4df88768e" providerId="LiveId" clId="{AA4A6DC8-9B04-4639-8256-CD3AC232188B}" dt="2018-02-20T15:52:24.669" v="3584" actId="1076"/>
        <pc:sldMkLst>
          <pc:docMk/>
          <pc:sldMk cId="395016895" sldId="260"/>
        </pc:sldMkLst>
        <pc:spChg chg="mod">
          <ac:chgData name="Adam Specker" userId="794518f4df88768e" providerId="LiveId" clId="{AA4A6DC8-9B04-4639-8256-CD3AC232188B}" dt="2018-02-20T15:44:47.949" v="2889" actId="113"/>
          <ac:spMkLst>
            <pc:docMk/>
            <pc:sldMk cId="395016895" sldId="260"/>
            <ac:spMk id="2" creationId="{63515527-6B41-4F12-968E-0AA3DCD689F1}"/>
          </ac:spMkLst>
        </pc:spChg>
        <pc:spChg chg="mod">
          <ac:chgData name="Adam Specker" userId="794518f4df88768e" providerId="LiveId" clId="{AA4A6DC8-9B04-4639-8256-CD3AC232188B}" dt="2018-02-20T15:52:24.669" v="3584" actId="1076"/>
          <ac:spMkLst>
            <pc:docMk/>
            <pc:sldMk cId="395016895" sldId="260"/>
            <ac:spMk id="3" creationId="{0C1F3739-67B2-442D-A65C-48CEC798BC8B}"/>
          </ac:spMkLst>
        </pc:spChg>
      </pc:sldChg>
      <pc:sldChg chg="modSp add">
        <pc:chgData name="Adam Specker" userId="794518f4df88768e" providerId="LiveId" clId="{AA4A6DC8-9B04-4639-8256-CD3AC232188B}" dt="2018-02-20T15:56:33.215" v="3661" actId="20577"/>
        <pc:sldMkLst>
          <pc:docMk/>
          <pc:sldMk cId="3012330588" sldId="261"/>
        </pc:sldMkLst>
        <pc:spChg chg="mod">
          <ac:chgData name="Adam Specker" userId="794518f4df88768e" providerId="LiveId" clId="{AA4A6DC8-9B04-4639-8256-CD3AC232188B}" dt="2018-02-20T15:45:15.643" v="2902" actId="113"/>
          <ac:spMkLst>
            <pc:docMk/>
            <pc:sldMk cId="3012330588" sldId="261"/>
            <ac:spMk id="2" creationId="{5DDE7263-7CED-4A08-884C-571373CACFC4}"/>
          </ac:spMkLst>
        </pc:spChg>
        <pc:spChg chg="mod">
          <ac:chgData name="Adam Specker" userId="794518f4df88768e" providerId="LiveId" clId="{AA4A6DC8-9B04-4639-8256-CD3AC232188B}" dt="2018-02-20T15:56:33.215" v="3661" actId="20577"/>
          <ac:spMkLst>
            <pc:docMk/>
            <pc:sldMk cId="3012330588" sldId="261"/>
            <ac:spMk id="3" creationId="{AE8025BA-5C0B-4B7A-BE4F-ECE6620E7B8F}"/>
          </ac:spMkLst>
        </pc:spChg>
      </pc:sldChg>
      <pc:sldChg chg="modSp add">
        <pc:chgData name="Adam Specker" userId="794518f4df88768e" providerId="LiveId" clId="{AA4A6DC8-9B04-4639-8256-CD3AC232188B}" dt="2018-02-20T15:54:38.414" v="3617" actId="255"/>
        <pc:sldMkLst>
          <pc:docMk/>
          <pc:sldMk cId="1821507135" sldId="262"/>
        </pc:sldMkLst>
        <pc:spChg chg="mod">
          <ac:chgData name="Adam Specker" userId="794518f4df88768e" providerId="LiveId" clId="{AA4A6DC8-9B04-4639-8256-CD3AC232188B}" dt="2018-02-20T15:54:38.414" v="3617" actId="255"/>
          <ac:spMkLst>
            <pc:docMk/>
            <pc:sldMk cId="1821507135" sldId="262"/>
            <ac:spMk id="2" creationId="{3D9F2606-CC72-4654-80DF-A7DC848F6D66}"/>
          </ac:spMkLst>
        </pc:spChg>
        <pc:spChg chg="mod">
          <ac:chgData name="Adam Specker" userId="794518f4df88768e" providerId="LiveId" clId="{AA4A6DC8-9B04-4639-8256-CD3AC232188B}" dt="2018-02-20T15:54:25.561" v="3616" actId="1076"/>
          <ac:spMkLst>
            <pc:docMk/>
            <pc:sldMk cId="1821507135" sldId="262"/>
            <ac:spMk id="3" creationId="{E05CEF48-6609-48B0-8218-D12A0A79A210}"/>
          </ac:spMkLst>
        </pc:spChg>
      </pc:sldChg>
      <pc:sldChg chg="modSp add">
        <pc:chgData name="Adam Specker" userId="794518f4df88768e" providerId="LiveId" clId="{AA4A6DC8-9B04-4639-8256-CD3AC232188B}" dt="2018-02-20T16:02:54.506" v="4214" actId="20577"/>
        <pc:sldMkLst>
          <pc:docMk/>
          <pc:sldMk cId="2062146461" sldId="263"/>
        </pc:sldMkLst>
        <pc:spChg chg="mod">
          <ac:chgData name="Adam Specker" userId="794518f4df88768e" providerId="LiveId" clId="{AA4A6DC8-9B04-4639-8256-CD3AC232188B}" dt="2018-02-20T15:59:21.753" v="4108" actId="255"/>
          <ac:spMkLst>
            <pc:docMk/>
            <pc:sldMk cId="2062146461" sldId="263"/>
            <ac:spMk id="2" creationId="{707F0729-25A3-4F38-B3E2-B9A693462486}"/>
          </ac:spMkLst>
        </pc:spChg>
        <pc:spChg chg="mod">
          <ac:chgData name="Adam Specker" userId="794518f4df88768e" providerId="LiveId" clId="{AA4A6DC8-9B04-4639-8256-CD3AC232188B}" dt="2018-02-20T16:02:54.506" v="4214" actId="20577"/>
          <ac:spMkLst>
            <pc:docMk/>
            <pc:sldMk cId="2062146461" sldId="263"/>
            <ac:spMk id="3" creationId="{EC8D3F7C-BDCE-47BD-B7C2-63FF1C6B890D}"/>
          </ac:spMkLst>
        </pc:spChg>
      </pc:sldChg>
      <pc:sldChg chg="modSp add">
        <pc:chgData name="Adam Specker" userId="794518f4df88768e" providerId="LiveId" clId="{AA4A6DC8-9B04-4639-8256-CD3AC232188B}" dt="2018-02-20T16:04:03.715" v="4221" actId="20577"/>
        <pc:sldMkLst>
          <pc:docMk/>
          <pc:sldMk cId="1969815801" sldId="264"/>
        </pc:sldMkLst>
        <pc:spChg chg="mod">
          <ac:chgData name="Adam Specker" userId="794518f4df88768e" providerId="LiveId" clId="{AA4A6DC8-9B04-4639-8256-CD3AC232188B}" dt="2018-02-20T15:59:11.900" v="4107" actId="20577"/>
          <ac:spMkLst>
            <pc:docMk/>
            <pc:sldMk cId="1969815801" sldId="264"/>
            <ac:spMk id="2" creationId="{BEFA7B0E-97A4-47F9-89F9-2562529C7571}"/>
          </ac:spMkLst>
        </pc:spChg>
        <pc:spChg chg="mod">
          <ac:chgData name="Adam Specker" userId="794518f4df88768e" providerId="LiveId" clId="{AA4A6DC8-9B04-4639-8256-CD3AC232188B}" dt="2018-02-20T16:04:03.715" v="4221" actId="20577"/>
          <ac:spMkLst>
            <pc:docMk/>
            <pc:sldMk cId="1969815801" sldId="264"/>
            <ac:spMk id="3" creationId="{509FE278-0624-4D24-8D5E-4D596E4472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Kyzer/happy-hour" TargetMode="External"/><Relationship Id="rId2" Type="http://schemas.openxmlformats.org/officeDocument/2006/relationships/hyperlink" Target="https://askyzer.github.io/happy-hou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BF-8CC1-4272-A1B5-54CE8353D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It’s 5 O’clock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D8FAF-C27D-4D02-A9E2-8F13892E5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D.C.’s best happy hours – at the tip of your finger</a:t>
            </a:r>
          </a:p>
        </p:txBody>
      </p:sp>
    </p:spTree>
    <p:extLst>
      <p:ext uri="{BB962C8B-B14F-4D97-AF65-F5344CB8AC3E}">
        <p14:creationId xmlns:p14="http://schemas.microsoft.com/office/powerpoint/2010/main" val="111431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B66D-2221-4110-8612-E60A1E19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305576"/>
            <a:ext cx="9404723" cy="1400530"/>
          </a:xfrm>
        </p:spPr>
        <p:txBody>
          <a:bodyPr/>
          <a:lstStyle/>
          <a:p>
            <a:pPr algn="ctr"/>
            <a:r>
              <a:rPr lang="en-US" sz="5400" b="1" dirty="0"/>
              <a:t>It’s 5 O’clock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2527-4315-4B5A-959D-E40B9C5C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1044140" cy="3799241"/>
          </a:xfrm>
        </p:spPr>
        <p:txBody>
          <a:bodyPr>
            <a:noAutofit/>
          </a:bodyPr>
          <a:lstStyle/>
          <a:p>
            <a:r>
              <a:rPr lang="en-US" sz="3600" dirty="0"/>
              <a:t>After a long day at work, who has time to figure out where to go for happy hour?</a:t>
            </a:r>
          </a:p>
          <a:p>
            <a:r>
              <a:rPr lang="en-US" sz="3600" dirty="0"/>
              <a:t>Find the perfect bar in just two clicks</a:t>
            </a:r>
          </a:p>
          <a:p>
            <a:r>
              <a:rPr lang="en-US" sz="3600" dirty="0"/>
              <a:t>No fuss, no endless options – just relaxing with a cool drink and a delicious snack</a:t>
            </a:r>
          </a:p>
        </p:txBody>
      </p:sp>
    </p:spTree>
    <p:extLst>
      <p:ext uri="{BB962C8B-B14F-4D97-AF65-F5344CB8AC3E}">
        <p14:creationId xmlns:p14="http://schemas.microsoft.com/office/powerpoint/2010/main" val="20261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42F-ECF8-4319-ABCC-373C1B52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25" y="187674"/>
            <a:ext cx="9404723" cy="1400530"/>
          </a:xfrm>
        </p:spPr>
        <p:txBody>
          <a:bodyPr/>
          <a:lstStyle/>
          <a:p>
            <a:pPr algn="ctr"/>
            <a:r>
              <a:rPr lang="en-US" sz="5400" b="1" dirty="0"/>
              <a:t>It’s 5 O’clock</a:t>
            </a:r>
            <a:br>
              <a:rPr lang="en-US" dirty="0"/>
            </a:br>
            <a:r>
              <a:rPr lang="en-US" dirty="0"/>
              <a:t>Find your happy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5181-A834-4B28-83EC-9C523970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65561"/>
            <a:ext cx="10005391" cy="4692439"/>
          </a:xfrm>
        </p:spPr>
        <p:txBody>
          <a:bodyPr>
            <a:noAutofit/>
          </a:bodyPr>
          <a:lstStyle/>
          <a:p>
            <a:r>
              <a:rPr lang="en-US" sz="2400" dirty="0"/>
              <a:t>The developers of It’s 5 O’clock want to make happy hour </a:t>
            </a:r>
            <a:r>
              <a:rPr lang="en-US" sz="2400" b="1" dirty="0"/>
              <a:t>easy</a:t>
            </a:r>
            <a:endParaRPr lang="en-US" sz="2400" dirty="0"/>
          </a:p>
          <a:p>
            <a:r>
              <a:rPr lang="en-US" sz="2400" dirty="0"/>
              <a:t>With this app, users simply indicate which </a:t>
            </a:r>
            <a:r>
              <a:rPr lang="en-US" sz="2400" b="1" dirty="0"/>
              <a:t>district</a:t>
            </a:r>
            <a:r>
              <a:rPr lang="en-US" sz="2400" dirty="0"/>
              <a:t> they want to go out in and the </a:t>
            </a:r>
            <a:r>
              <a:rPr lang="en-US" sz="2400" b="1" dirty="0"/>
              <a:t>type of beverage</a:t>
            </a:r>
            <a:r>
              <a:rPr lang="en-US" sz="2400" dirty="0"/>
              <a:t> they want</a:t>
            </a:r>
          </a:p>
          <a:p>
            <a:r>
              <a:rPr lang="en-US" sz="2400" dirty="0"/>
              <a:t>It’s 5 O’clock returns a list of bars in that neighborhood with that type of beverage on special during happy hour</a:t>
            </a:r>
          </a:p>
          <a:p>
            <a:pPr lvl="1"/>
            <a:r>
              <a:rPr lang="en-US" sz="2400" dirty="0"/>
              <a:t>The list of bars comes with useful info about each bar</a:t>
            </a:r>
          </a:p>
          <a:p>
            <a:pPr lvl="1"/>
            <a:r>
              <a:rPr lang="en-US" sz="2400" dirty="0"/>
              <a:t>Leaflet map helps users browse a neighborhood or locate a bar</a:t>
            </a:r>
          </a:p>
        </p:txBody>
      </p:sp>
    </p:spTree>
    <p:extLst>
      <p:ext uri="{BB962C8B-B14F-4D97-AF65-F5344CB8AC3E}">
        <p14:creationId xmlns:p14="http://schemas.microsoft.com/office/powerpoint/2010/main" val="352388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F26B-0C69-4674-8A64-37C80D62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34666"/>
            <a:ext cx="9404723" cy="1400530"/>
          </a:xfrm>
        </p:spPr>
        <p:txBody>
          <a:bodyPr/>
          <a:lstStyle/>
          <a:p>
            <a:pPr algn="ctr"/>
            <a:r>
              <a:rPr lang="en-US" sz="5400" b="1" dirty="0"/>
              <a:t>It’s 5 O’clock</a:t>
            </a:r>
            <a:br>
              <a:rPr lang="en-US" dirty="0"/>
            </a:br>
            <a:r>
              <a:rPr lang="en-US" dirty="0"/>
              <a:t>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645-36AF-4FAF-B223-4D5DEB4D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and his team have just finished a huge project</a:t>
            </a:r>
          </a:p>
          <a:p>
            <a:pPr lvl="1"/>
            <a:r>
              <a:rPr lang="en-US" dirty="0"/>
              <a:t>They want to celebrate but everyone is too tired to pick a bar</a:t>
            </a:r>
          </a:p>
          <a:p>
            <a:r>
              <a:rPr lang="en-US" dirty="0"/>
              <a:t>Luckily, John has downloaded It’s 5 O’clock</a:t>
            </a:r>
          </a:p>
          <a:p>
            <a:pPr lvl="1"/>
            <a:r>
              <a:rPr lang="en-US" dirty="0"/>
              <a:t>John picks his neighborhood – Capitol Hill</a:t>
            </a:r>
          </a:p>
          <a:p>
            <a:pPr lvl="1"/>
            <a:r>
              <a:rPr lang="en-US" dirty="0"/>
              <a:t>His team enjoys wine, so he clicks the wine button</a:t>
            </a:r>
          </a:p>
          <a:p>
            <a:pPr lvl="1"/>
            <a:r>
              <a:rPr lang="en-US" dirty="0"/>
              <a:t>It’s 5 O’clock delivers a hand picked list of bars meeting those criteria</a:t>
            </a:r>
          </a:p>
          <a:p>
            <a:pPr lvl="1"/>
            <a:r>
              <a:rPr lang="en-US" dirty="0"/>
              <a:t>They are linked menus and a map with each bar to aid their choice</a:t>
            </a:r>
          </a:p>
          <a:p>
            <a:pPr lvl="1"/>
            <a:r>
              <a:rPr lang="en-US" dirty="0"/>
              <a:t>They find the perfect happy hour for their group in no time</a:t>
            </a:r>
          </a:p>
          <a:p>
            <a:r>
              <a:rPr lang="en-US" dirty="0"/>
              <a:t>Everyone has fun celebrating!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5527-6B41-4F12-968E-0AA3DCD6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006"/>
            <a:ext cx="9404723" cy="1400530"/>
          </a:xfrm>
        </p:spPr>
        <p:txBody>
          <a:bodyPr/>
          <a:lstStyle/>
          <a:p>
            <a:pPr algn="ctr"/>
            <a:r>
              <a:rPr lang="en-US" sz="5400" b="1" dirty="0"/>
              <a:t>It’s 5 O’clock</a:t>
            </a:r>
            <a:br>
              <a:rPr lang="en-US" dirty="0"/>
            </a:br>
            <a:r>
              <a:rPr lang="en-US" dirty="0"/>
              <a:t>Project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3739-67B2-442D-A65C-48CEC798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7474"/>
            <a:ext cx="9862905" cy="5041520"/>
          </a:xfrm>
        </p:spPr>
        <p:txBody>
          <a:bodyPr>
            <a:normAutofit/>
          </a:bodyPr>
          <a:lstStyle/>
          <a:p>
            <a:r>
              <a:rPr lang="en-US" sz="2800" dirty="0"/>
              <a:t>Breakdown of tasks/roles</a:t>
            </a:r>
          </a:p>
          <a:p>
            <a:pPr lvl="1"/>
            <a:r>
              <a:rPr lang="en-US" sz="2000" dirty="0"/>
              <a:t>Adrian – front end design, graphics, animations</a:t>
            </a:r>
          </a:p>
          <a:p>
            <a:pPr lvl="1"/>
            <a:r>
              <a:rPr lang="en-US" sz="2000" dirty="0"/>
              <a:t>Chris – integrated map functionality, </a:t>
            </a:r>
          </a:p>
          <a:p>
            <a:pPr lvl="1"/>
            <a:r>
              <a:rPr lang="en-US" sz="2000" dirty="0"/>
              <a:t>Daniel – research, documentation, front-end</a:t>
            </a:r>
          </a:p>
          <a:p>
            <a:pPr lvl="1"/>
            <a:r>
              <a:rPr lang="en-US" sz="2000" dirty="0"/>
              <a:t>Adam – search logic, page flow </a:t>
            </a:r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US" sz="2800" dirty="0"/>
              <a:t>New technologies used</a:t>
            </a:r>
          </a:p>
          <a:p>
            <a:pPr lvl="1"/>
            <a:r>
              <a:rPr lang="en-US" sz="2000" dirty="0"/>
              <a:t>Wireframe.cc for initial layout and wireframe</a:t>
            </a:r>
          </a:p>
          <a:p>
            <a:pPr lvl="1"/>
            <a:r>
              <a:rPr lang="en-US" sz="2000" dirty="0"/>
              <a:t>Materialize for CSS frameworks and styling</a:t>
            </a:r>
          </a:p>
          <a:p>
            <a:pPr lvl="1"/>
            <a:r>
              <a:rPr lang="en-US" sz="2000" dirty="0"/>
              <a:t>Leaflet for the map functionality</a:t>
            </a:r>
          </a:p>
          <a:p>
            <a:pPr lvl="2"/>
            <a:r>
              <a:rPr lang="en-US" sz="2000" dirty="0" err="1"/>
              <a:t>Mapbox</a:t>
            </a:r>
            <a:r>
              <a:rPr lang="en-US" sz="2000" dirty="0"/>
              <a:t> for additional features and information on the map</a:t>
            </a:r>
          </a:p>
          <a:p>
            <a:pPr lvl="1"/>
            <a:r>
              <a:rPr lang="en-US" sz="2000" dirty="0" err="1"/>
              <a:t>LetterFX</a:t>
            </a:r>
            <a:r>
              <a:rPr lang="en-US" sz="2000" dirty="0"/>
              <a:t> for dynamic animations of HTML element</a:t>
            </a:r>
          </a:p>
        </p:txBody>
      </p:sp>
    </p:spTree>
    <p:extLst>
      <p:ext uri="{BB962C8B-B14F-4D97-AF65-F5344CB8AC3E}">
        <p14:creationId xmlns:p14="http://schemas.microsoft.com/office/powerpoint/2010/main" val="39501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7263-7CED-4A08-884C-571373CA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It’s 5 O’clock</a:t>
            </a:r>
            <a:br>
              <a:rPr lang="en-US" dirty="0"/>
            </a:br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25BA-5C0B-4B7A-BE4F-ECE6620E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98427" cy="4599673"/>
          </a:xfrm>
        </p:spPr>
        <p:txBody>
          <a:bodyPr>
            <a:normAutofit/>
          </a:bodyPr>
          <a:lstStyle/>
          <a:p>
            <a:r>
              <a:rPr lang="en-US" sz="2800" dirty="0"/>
              <a:t>Learning and implementing new or unfamiliar technology</a:t>
            </a:r>
          </a:p>
          <a:p>
            <a:r>
              <a:rPr lang="en-US" sz="2800" dirty="0"/>
              <a:t>Integrating all group contributions into a cohesive website</a:t>
            </a:r>
          </a:p>
          <a:p>
            <a:r>
              <a:rPr lang="en-US" sz="2800" dirty="0"/>
              <a:t>Working without a dedicated database</a:t>
            </a:r>
          </a:p>
          <a:p>
            <a:r>
              <a:rPr lang="en-US" sz="2800" dirty="0"/>
              <a:t>Managing group workflow in a software context</a:t>
            </a:r>
          </a:p>
          <a:p>
            <a:pPr lvl="1"/>
            <a:r>
              <a:rPr lang="en-US" sz="2000" dirty="0"/>
              <a:t>Version control</a:t>
            </a:r>
          </a:p>
          <a:p>
            <a:pPr lvl="1"/>
            <a:r>
              <a:rPr lang="en-US" sz="2000" dirty="0"/>
              <a:t>Breaking down requirements and responsibilities</a:t>
            </a:r>
          </a:p>
          <a:p>
            <a:pPr lvl="1"/>
            <a:r>
              <a:rPr lang="en-US" sz="2000" dirty="0"/>
              <a:t>Reconciling our goals/expectations with our abilities</a:t>
            </a:r>
          </a:p>
        </p:txBody>
      </p:sp>
    </p:spTree>
    <p:extLst>
      <p:ext uri="{BB962C8B-B14F-4D97-AF65-F5344CB8AC3E}">
        <p14:creationId xmlns:p14="http://schemas.microsoft.com/office/powerpoint/2010/main" val="301233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2606-CC72-4654-80DF-A7DC848F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It’s 5 O’clock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EF48-6609-48B0-8218-D12A0A79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16610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182150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729-25A3-4F38-B3E2-B9A69346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It’s 5 O’clock</a:t>
            </a:r>
            <a:br>
              <a:rPr lang="en-US" dirty="0"/>
            </a:br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3F7C-BDCE-47BD-B7C2-63FF1C6B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map technology</a:t>
            </a:r>
          </a:p>
          <a:p>
            <a:pPr lvl="1"/>
            <a:r>
              <a:rPr lang="en-US" dirty="0"/>
              <a:t>Unique icons – colorizing/styling</a:t>
            </a:r>
          </a:p>
          <a:p>
            <a:pPr lvl="1"/>
            <a:r>
              <a:rPr lang="en-US" dirty="0"/>
              <a:t>Highlight chosen bars/regions</a:t>
            </a:r>
          </a:p>
          <a:p>
            <a:pPr lvl="1"/>
            <a:r>
              <a:rPr lang="en-US" dirty="0"/>
              <a:t>More map features?</a:t>
            </a:r>
          </a:p>
          <a:p>
            <a:r>
              <a:rPr lang="en-US" dirty="0"/>
              <a:t>Integrate APIs to retrieve information from the web</a:t>
            </a:r>
          </a:p>
          <a:p>
            <a:pPr lvl="1"/>
            <a:r>
              <a:rPr lang="en-US" dirty="0"/>
              <a:t>Saves developer time from manual research and input</a:t>
            </a:r>
          </a:p>
          <a:p>
            <a:r>
              <a:rPr lang="en-US" dirty="0"/>
              <a:t>Add a significant number of additional bars</a:t>
            </a:r>
          </a:p>
          <a:p>
            <a:pPr lvl="1"/>
            <a:r>
              <a:rPr lang="en-US" dirty="0"/>
              <a:t>More options means finding the perfect happy hour for </a:t>
            </a:r>
            <a:r>
              <a:rPr lang="en-US" b="1" dirty="0"/>
              <a:t>anyone</a:t>
            </a:r>
            <a:endParaRPr lang="en-US" dirty="0"/>
          </a:p>
          <a:p>
            <a:pPr lvl="1"/>
            <a:r>
              <a:rPr lang="en-US" dirty="0"/>
              <a:t>Will require a dedicated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7B0E-97A4-47F9-89F9-2562529C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It’s 5 O’clock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278-0624-4D24-8D5E-4D596E44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  <a:p>
            <a:r>
              <a:rPr lang="en-US" sz="4000" dirty="0"/>
              <a:t>Comments?</a:t>
            </a:r>
          </a:p>
          <a:p>
            <a:r>
              <a:rPr lang="en-US" sz="4000" dirty="0"/>
              <a:t>Find us here:</a:t>
            </a:r>
          </a:p>
          <a:p>
            <a:pPr lvl="1"/>
            <a:r>
              <a:rPr lang="en-US" sz="3200" dirty="0">
                <a:hlinkClick r:id="rId2"/>
              </a:rPr>
              <a:t>https://askyzer.github.io/happy-hour/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https://github.com/ASKyzer/happy-hour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9815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461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It’s 5 O’clock</vt:lpstr>
      <vt:lpstr>It’s 5 O’clock</vt:lpstr>
      <vt:lpstr>It’s 5 O’clock Find your happy hour</vt:lpstr>
      <vt:lpstr>It’s 5 O’clock A User Story</vt:lpstr>
      <vt:lpstr>It’s 5 O’clock Project details </vt:lpstr>
      <vt:lpstr>It’s 5 O’clock Challenges </vt:lpstr>
      <vt:lpstr>It’s 5 O’clock </vt:lpstr>
      <vt:lpstr>It’s 5 O’clock Future Development</vt:lpstr>
      <vt:lpstr>It’s 5 O’clock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5 O’clock</dc:title>
  <dc:creator>Adam Specker</dc:creator>
  <cp:lastModifiedBy>Adam Specker</cp:lastModifiedBy>
  <cp:revision>1</cp:revision>
  <dcterms:created xsi:type="dcterms:W3CDTF">2018-02-20T14:58:35Z</dcterms:created>
  <dcterms:modified xsi:type="dcterms:W3CDTF">2018-02-20T16:04:05Z</dcterms:modified>
</cp:coreProperties>
</file>