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6" r:id="rId6"/>
    <p:sldId id="280" r:id="rId7"/>
    <p:sldId id="277" r:id="rId8"/>
    <p:sldId id="27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2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2022-12-08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32" y="825560"/>
            <a:ext cx="7780557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pre-specified metadata.</a:t>
            </a:r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A35BB-00AB-496A-AE08-919216FF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30" y="709010"/>
            <a:ext cx="5852808" cy="42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208DD-1B12-4B67-BE35-A4DC1ECD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45717"/>
            <a:ext cx="5104762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33762-ADD0-48D9-A656-DDBFF2ED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05083"/>
            <a:ext cx="5266667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9265E-5E5A-4E87-A6DA-6E94CCEF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36" y="652146"/>
            <a:ext cx="5694623" cy="4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89</Words>
  <Application>Microsoft Office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Dataset-JSON - SAS Implementation</vt:lpstr>
      <vt:lpstr>Using metadata</vt:lpstr>
      <vt:lpstr>Reading Dataset-JSON</vt:lpstr>
      <vt:lpstr>Writing Dataset-JSON</vt:lpstr>
      <vt:lpstr>Writing Dataset-JSON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120</cp:revision>
  <dcterms:created xsi:type="dcterms:W3CDTF">2018-04-05T14:10:17Z</dcterms:created>
  <dcterms:modified xsi:type="dcterms:W3CDTF">2022-12-08T14:35:44Z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