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0"/>
  </p:notesMasterIdLst>
  <p:handoutMasterIdLst>
    <p:handoutMasterId r:id="rId11"/>
  </p:handoutMasterIdLst>
  <p:sldIdLst>
    <p:sldId id="278" r:id="rId5"/>
    <p:sldId id="276" r:id="rId6"/>
    <p:sldId id="280" r:id="rId7"/>
    <p:sldId id="277" r:id="rId8"/>
    <p:sldId id="27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7E2C2-8728-45C7-812B-8AF26819340E}" v="2" dt="2022-10-13T17:00:02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5208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ume" userId="215624e0-cf4b-4ac0-b03c-fc890724767b" providerId="ADAL" clId="{AB2A8378-D0A8-4874-942F-DF9AB2AF0EBA}"/>
    <pc:docChg chg="custSel addSld delSld modSld">
      <pc:chgData name="Sam Hume" userId="215624e0-cf4b-4ac0-b03c-fc890724767b" providerId="ADAL" clId="{AB2A8378-D0A8-4874-942F-DF9AB2AF0EBA}" dt="2022-10-13T01:29:45.815" v="1253" actId="20577"/>
      <pc:docMkLst>
        <pc:docMk/>
      </pc:docMkLst>
      <pc:sldChg chg="del">
        <pc:chgData name="Sam Hume" userId="215624e0-cf4b-4ac0-b03c-fc890724767b" providerId="ADAL" clId="{AB2A8378-D0A8-4874-942F-DF9AB2AF0EBA}" dt="2022-10-13T01:17:33.065" v="3" actId="47"/>
        <pc:sldMkLst>
          <pc:docMk/>
          <pc:sldMk cId="1129089473" sldId="257"/>
        </pc:sldMkLst>
      </pc:sldChg>
      <pc:sldChg chg="del">
        <pc:chgData name="Sam Hume" userId="215624e0-cf4b-4ac0-b03c-fc890724767b" providerId="ADAL" clId="{AB2A8378-D0A8-4874-942F-DF9AB2AF0EBA}" dt="2022-10-13T01:17:33.961" v="4" actId="47"/>
        <pc:sldMkLst>
          <pc:docMk/>
          <pc:sldMk cId="135605070" sldId="263"/>
        </pc:sldMkLst>
      </pc:sldChg>
      <pc:sldChg chg="del">
        <pc:chgData name="Sam Hume" userId="215624e0-cf4b-4ac0-b03c-fc890724767b" providerId="ADAL" clId="{AB2A8378-D0A8-4874-942F-DF9AB2AF0EBA}" dt="2022-10-13T01:18:59.588" v="245" actId="47"/>
        <pc:sldMkLst>
          <pc:docMk/>
          <pc:sldMk cId="4240463373" sldId="264"/>
        </pc:sldMkLst>
      </pc:sldChg>
      <pc:sldChg chg="del">
        <pc:chgData name="Sam Hume" userId="215624e0-cf4b-4ac0-b03c-fc890724767b" providerId="ADAL" clId="{AB2A8378-D0A8-4874-942F-DF9AB2AF0EBA}" dt="2022-10-13T01:19:06.464" v="247" actId="47"/>
        <pc:sldMkLst>
          <pc:docMk/>
          <pc:sldMk cId="2820886043" sldId="265"/>
        </pc:sldMkLst>
      </pc:sldChg>
      <pc:sldChg chg="del">
        <pc:chgData name="Sam Hume" userId="215624e0-cf4b-4ac0-b03c-fc890724767b" providerId="ADAL" clId="{AB2A8378-D0A8-4874-942F-DF9AB2AF0EBA}" dt="2022-10-13T01:19:06.827" v="248" actId="47"/>
        <pc:sldMkLst>
          <pc:docMk/>
          <pc:sldMk cId="3318714452" sldId="266"/>
        </pc:sldMkLst>
      </pc:sldChg>
      <pc:sldChg chg="del">
        <pc:chgData name="Sam Hume" userId="215624e0-cf4b-4ac0-b03c-fc890724767b" providerId="ADAL" clId="{AB2A8378-D0A8-4874-942F-DF9AB2AF0EBA}" dt="2022-10-13T01:19:07.095" v="249" actId="47"/>
        <pc:sldMkLst>
          <pc:docMk/>
          <pc:sldMk cId="3450462465" sldId="267"/>
        </pc:sldMkLst>
      </pc:sldChg>
      <pc:sldChg chg="del">
        <pc:chgData name="Sam Hume" userId="215624e0-cf4b-4ac0-b03c-fc890724767b" providerId="ADAL" clId="{AB2A8378-D0A8-4874-942F-DF9AB2AF0EBA}" dt="2022-10-13T01:19:07.358" v="250" actId="47"/>
        <pc:sldMkLst>
          <pc:docMk/>
          <pc:sldMk cId="436610545" sldId="268"/>
        </pc:sldMkLst>
      </pc:sldChg>
      <pc:sldChg chg="del">
        <pc:chgData name="Sam Hume" userId="215624e0-cf4b-4ac0-b03c-fc890724767b" providerId="ADAL" clId="{AB2A8378-D0A8-4874-942F-DF9AB2AF0EBA}" dt="2022-10-13T01:19:08.019" v="251" actId="47"/>
        <pc:sldMkLst>
          <pc:docMk/>
          <pc:sldMk cId="3053773761" sldId="269"/>
        </pc:sldMkLst>
      </pc:sldChg>
      <pc:sldChg chg="del">
        <pc:chgData name="Sam Hume" userId="215624e0-cf4b-4ac0-b03c-fc890724767b" providerId="ADAL" clId="{AB2A8378-D0A8-4874-942F-DF9AB2AF0EBA}" dt="2022-10-13T01:19:08.764" v="252" actId="47"/>
        <pc:sldMkLst>
          <pc:docMk/>
          <pc:sldMk cId="3474074649" sldId="270"/>
        </pc:sldMkLst>
      </pc:sldChg>
      <pc:sldChg chg="modSp new mod">
        <pc:chgData name="Sam Hume" userId="215624e0-cf4b-4ac0-b03c-fc890724767b" providerId="ADAL" clId="{AB2A8378-D0A8-4874-942F-DF9AB2AF0EBA}" dt="2022-10-13T01:29:45.815" v="1253" actId="20577"/>
        <pc:sldMkLst>
          <pc:docMk/>
          <pc:sldMk cId="3737526398" sldId="275"/>
        </pc:sldMkLst>
        <pc:spChg chg="mod">
          <ac:chgData name="Sam Hume" userId="215624e0-cf4b-4ac0-b03c-fc890724767b" providerId="ADAL" clId="{AB2A8378-D0A8-4874-942F-DF9AB2AF0EBA}" dt="2022-10-13T01:17:55.957" v="47" actId="20577"/>
          <ac:spMkLst>
            <pc:docMk/>
            <pc:sldMk cId="3737526398" sldId="275"/>
            <ac:spMk id="2" creationId="{C5BFFCAD-1A75-81A6-5D99-ABD65041EB88}"/>
          </ac:spMkLst>
        </pc:spChg>
        <pc:spChg chg="mod">
          <ac:chgData name="Sam Hume" userId="215624e0-cf4b-4ac0-b03c-fc890724767b" providerId="ADAL" clId="{AB2A8378-D0A8-4874-942F-DF9AB2AF0EBA}" dt="2022-10-13T01:29:45.815" v="1253" actId="20577"/>
          <ac:spMkLst>
            <pc:docMk/>
            <pc:sldMk cId="3737526398" sldId="275"/>
            <ac:spMk id="3" creationId="{4BE594A3-4C3F-51C3-9B3B-0C222D6DE998}"/>
          </ac:spMkLst>
        </pc:spChg>
      </pc:sldChg>
      <pc:sldChg chg="new del">
        <pc:chgData name="Sam Hume" userId="215624e0-cf4b-4ac0-b03c-fc890724767b" providerId="ADAL" clId="{AB2A8378-D0A8-4874-942F-DF9AB2AF0EBA}" dt="2022-10-13T01:24:03.502" v="862" actId="47"/>
        <pc:sldMkLst>
          <pc:docMk/>
          <pc:sldMk cId="2765904634" sldId="276"/>
        </pc:sldMkLst>
      </pc:sldChg>
      <pc:sldChg chg="del">
        <pc:chgData name="Sam Hume" userId="215624e0-cf4b-4ac0-b03c-fc890724767b" providerId="ADAL" clId="{AB2A8378-D0A8-4874-942F-DF9AB2AF0EBA}" dt="2022-10-13T01:17:29.566" v="0" actId="47"/>
        <pc:sldMkLst>
          <pc:docMk/>
          <pc:sldMk cId="2624551685" sldId="279"/>
        </pc:sldMkLst>
      </pc:sldChg>
      <pc:sldChg chg="del">
        <pc:chgData name="Sam Hume" userId="215624e0-cf4b-4ac0-b03c-fc890724767b" providerId="ADAL" clId="{AB2A8378-D0A8-4874-942F-DF9AB2AF0EBA}" dt="2022-10-13T01:17:31.311" v="1" actId="47"/>
        <pc:sldMkLst>
          <pc:docMk/>
          <pc:sldMk cId="3708889779" sldId="281"/>
        </pc:sldMkLst>
      </pc:sldChg>
      <pc:sldChg chg="del">
        <pc:chgData name="Sam Hume" userId="215624e0-cf4b-4ac0-b03c-fc890724767b" providerId="ADAL" clId="{AB2A8378-D0A8-4874-942F-DF9AB2AF0EBA}" dt="2022-10-13T01:17:31.869" v="2" actId="47"/>
        <pc:sldMkLst>
          <pc:docMk/>
          <pc:sldMk cId="907476882" sldId="282"/>
        </pc:sldMkLst>
      </pc:sldChg>
      <pc:sldMasterChg chg="delSldLayout">
        <pc:chgData name="Sam Hume" userId="215624e0-cf4b-4ac0-b03c-fc890724767b" providerId="ADAL" clId="{AB2A8378-D0A8-4874-942F-DF9AB2AF0EBA}" dt="2022-10-13T01:19:08.019" v="251" actId="47"/>
        <pc:sldMasterMkLst>
          <pc:docMk/>
          <pc:sldMasterMk cId="4265711678" sldId="2147483674"/>
        </pc:sldMasterMkLst>
        <pc:sldLayoutChg chg="del">
          <pc:chgData name="Sam Hume" userId="215624e0-cf4b-4ac0-b03c-fc890724767b" providerId="ADAL" clId="{AB2A8378-D0A8-4874-942F-DF9AB2AF0EBA}" dt="2022-10-13T01:19:07.358" v="250" actId="47"/>
          <pc:sldLayoutMkLst>
            <pc:docMk/>
            <pc:sldMasterMk cId="4265711678" sldId="2147483674"/>
            <pc:sldLayoutMk cId="959349166" sldId="2147483687"/>
          </pc:sldLayoutMkLst>
        </pc:sldLayoutChg>
        <pc:sldLayoutChg chg="del">
          <pc:chgData name="Sam Hume" userId="215624e0-cf4b-4ac0-b03c-fc890724767b" providerId="ADAL" clId="{AB2A8378-D0A8-4874-942F-DF9AB2AF0EBA}" dt="2022-10-13T01:19:08.019" v="251" actId="47"/>
          <pc:sldLayoutMkLst>
            <pc:docMk/>
            <pc:sldMasterMk cId="4265711678" sldId="2147483674"/>
            <pc:sldLayoutMk cId="2391615570" sldId="2147483688"/>
          </pc:sldLayoutMkLst>
        </pc:sldLayoutChg>
      </pc:sldMasterChg>
    </pc:docChg>
  </pc:docChgLst>
  <pc:docChgLst>
    <pc:chgData name="Sam Hume" userId="215624e0-cf4b-4ac0-b03c-fc890724767b" providerId="ADAL" clId="{6ED7E2C2-8728-45C7-812B-8AF26819340E}"/>
    <pc:docChg chg="custSel addSld delSld modSld">
      <pc:chgData name="Sam Hume" userId="215624e0-cf4b-4ac0-b03c-fc890724767b" providerId="ADAL" clId="{6ED7E2C2-8728-45C7-812B-8AF26819340E}" dt="2022-10-13T17:12:23.018" v="916" actId="47"/>
      <pc:docMkLst>
        <pc:docMk/>
      </pc:docMkLst>
      <pc:sldChg chg="del">
        <pc:chgData name="Sam Hume" userId="215624e0-cf4b-4ac0-b03c-fc890724767b" providerId="ADAL" clId="{6ED7E2C2-8728-45C7-812B-8AF26819340E}" dt="2022-10-13T17:12:23.018" v="916" actId="47"/>
        <pc:sldMkLst>
          <pc:docMk/>
          <pc:sldMk cId="83496409" sldId="274"/>
        </pc:sldMkLst>
      </pc:sldChg>
      <pc:sldChg chg="del">
        <pc:chgData name="Sam Hume" userId="215624e0-cf4b-4ac0-b03c-fc890724767b" providerId="ADAL" clId="{6ED7E2C2-8728-45C7-812B-8AF26819340E}" dt="2022-10-13T17:12:20.045" v="915" actId="47"/>
        <pc:sldMkLst>
          <pc:docMk/>
          <pc:sldMk cId="3737526398" sldId="275"/>
        </pc:sldMkLst>
      </pc:sldChg>
      <pc:sldChg chg="addSp delSp modSp new mod modClrScheme chgLayout">
        <pc:chgData name="Sam Hume" userId="215624e0-cf4b-4ac0-b03c-fc890724767b" providerId="ADAL" clId="{6ED7E2C2-8728-45C7-812B-8AF26819340E}" dt="2022-10-13T17:11:56.401" v="914" actId="1076"/>
        <pc:sldMkLst>
          <pc:docMk/>
          <pc:sldMk cId="3176550691" sldId="276"/>
        </pc:sldMkLst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2" creationId="{94FD4EFC-D48A-DA3F-61E2-FA850FA6542E}"/>
          </ac:spMkLst>
        </pc:spChg>
        <pc:spChg chg="mod ord">
          <ac:chgData name="Sam Hume" userId="215624e0-cf4b-4ac0-b03c-fc890724767b" providerId="ADAL" clId="{6ED7E2C2-8728-45C7-812B-8AF26819340E}" dt="2022-10-13T17:11:47.988" v="913" actId="27636"/>
          <ac:spMkLst>
            <pc:docMk/>
            <pc:sldMk cId="3176550691" sldId="276"/>
            <ac:spMk id="3" creationId="{65DCA9C1-1B45-478F-EA18-C780C64B6CFD}"/>
          </ac:spMkLst>
        </pc:spChg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4" creationId="{6041F5D2-0822-CEBB-241C-9E51B349A05C}"/>
          </ac:spMkLst>
        </pc:spChg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5" creationId="{0E268BC5-41AC-472C-4524-9F0F267803A9}"/>
          </ac:spMkLst>
        </pc:spChg>
        <pc:spChg chg="add del mod ord">
          <ac:chgData name="Sam Hume" userId="215624e0-cf4b-4ac0-b03c-fc890724767b" providerId="ADAL" clId="{6ED7E2C2-8728-45C7-812B-8AF26819340E}" dt="2022-10-13T17:10:23.170" v="874" actId="22"/>
          <ac:spMkLst>
            <pc:docMk/>
            <pc:sldMk cId="3176550691" sldId="276"/>
            <ac:spMk id="6" creationId="{DB557009-808F-1B56-1821-CDD61F53E406}"/>
          </ac:spMkLst>
        </pc:spChg>
        <pc:picChg chg="add mod ord">
          <ac:chgData name="Sam Hume" userId="215624e0-cf4b-4ac0-b03c-fc890724767b" providerId="ADAL" clId="{6ED7E2C2-8728-45C7-812B-8AF26819340E}" dt="2022-10-13T17:11:56.401" v="914" actId="1076"/>
          <ac:picMkLst>
            <pc:docMk/>
            <pc:sldMk cId="3176550691" sldId="276"/>
            <ac:picMk id="8" creationId="{8B2AE60E-E20D-489B-5A4E-39C27D36B4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BDCBF-2661-4644-8788-CDD1F7AF8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122C-0D3A-43C5-9EEA-A82F8CF99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9998-7FC2-40BB-812D-D42712794F0A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41259-F173-4371-ABAC-32B202574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A9DB-2741-4CC9-A32C-B6142DB60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628-0D87-438D-8818-43C41C87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76289B-55C8-40FA-889A-2AECA774D2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8267" y="3962400"/>
            <a:ext cx="5625378" cy="397578"/>
          </a:xfrm>
        </p:spPr>
        <p:txBody>
          <a:bodyPr anchor="ctr">
            <a:norm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BB06B2-CEED-4837-A8D1-3F2846102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2550" y="4359979"/>
            <a:ext cx="4781095" cy="78352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by John Smith, Job Title, Department, Company Name</a:t>
            </a:r>
          </a:p>
          <a:p>
            <a:r>
              <a:rPr lang="en-US" dirty="0"/>
              <a:t>Day Month 2020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B12CB54-56D5-41BE-9056-46E78B3B8B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2022-12-08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0" r:id="rId2"/>
    <p:sldLayoutId id="2147483689" r:id="rId3"/>
    <p:sldLayoutId id="2147483676" r:id="rId4"/>
    <p:sldLayoutId id="2147483690" r:id="rId5"/>
    <p:sldLayoutId id="2147483691" r:id="rId6"/>
    <p:sldLayoutId id="2147483678" r:id="rId7"/>
    <p:sldLayoutId id="2147483680" r:id="rId8"/>
    <p:sldLayoutId id="2147483681" r:id="rId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xjansen/dataset-json-sa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Dataset-JSON - SAS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A9C1-1B45-478F-EA18-C780C64B6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932" y="825560"/>
            <a:ext cx="7780557" cy="3638551"/>
          </a:xfrm>
        </p:spPr>
        <p:txBody>
          <a:bodyPr>
            <a:normAutofit/>
          </a:bodyPr>
          <a:lstStyle/>
          <a:p>
            <a:r>
              <a:rPr lang="en-US" b="1" dirty="0"/>
              <a:t>Author:</a:t>
            </a:r>
            <a:r>
              <a:rPr lang="en-US" dirty="0"/>
              <a:t> Lex Jansen</a:t>
            </a:r>
          </a:p>
          <a:p>
            <a:r>
              <a:rPr lang="en-US" b="1" dirty="0"/>
              <a:t>Repository: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https://github.com/lexjansen/dataset-json-sas</a:t>
            </a:r>
            <a:endParaRPr lang="en-US" dirty="0"/>
          </a:p>
          <a:p>
            <a:r>
              <a:rPr lang="en-US" b="1" dirty="0"/>
              <a:t>Description:</a:t>
            </a:r>
            <a:r>
              <a:rPr lang="en-US" dirty="0"/>
              <a:t> SAS macros and example programs used to create SAS datasets from Dataset-JSON as well as creating Dataset-JSON from SAS datasets.</a:t>
            </a:r>
            <a:br>
              <a:rPr lang="en-US" dirty="0"/>
            </a:br>
            <a:r>
              <a:rPr lang="en-US" dirty="0"/>
              <a:t>Metadata from Define-XML is read with Lua and used to for validation purposes and as pre-specified metadata.</a:t>
            </a:r>
          </a:p>
          <a:p>
            <a:r>
              <a:rPr lang="en-US" b="1" dirty="0"/>
              <a:t>Purpose:</a:t>
            </a:r>
            <a:r>
              <a:rPr lang="en-US" dirty="0"/>
              <a:t> Demonstrate Dataset-JSON’s utility as a data exchange format.</a:t>
            </a:r>
          </a:p>
          <a:p>
            <a:r>
              <a:rPr lang="en-US" b="1" dirty="0"/>
              <a:t>License:</a:t>
            </a:r>
            <a:r>
              <a:rPr lang="en-US" dirty="0"/>
              <a:t> MIT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metadata from Define-XML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E309F-89AA-4DD8-92FD-3CC8BFC2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15" y="1111250"/>
            <a:ext cx="4021985" cy="3521473"/>
          </a:xfrm>
        </p:spPr>
        <p:txBody>
          <a:bodyPr/>
          <a:lstStyle/>
          <a:p>
            <a:r>
              <a:rPr lang="en-US" dirty="0"/>
              <a:t>Get variable formats from Define-XML when creating SAS datasets from Dataset-JSON (especially for numeric date/time variables)</a:t>
            </a:r>
          </a:p>
          <a:p>
            <a:r>
              <a:rPr lang="en-US" dirty="0"/>
              <a:t>Get OIDs from Define-XML when creating Dataset-JSON</a:t>
            </a:r>
          </a:p>
          <a:p>
            <a:r>
              <a:rPr lang="en-US" dirty="0"/>
              <a:t>Use pre-specified metadata from Define-XML (length, label, datatype) for creating Dataset-JSON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E8BB5-B82C-47C5-ADAE-FA61173F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384" y="1004141"/>
            <a:ext cx="3972184" cy="37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5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</a:t>
            </a:r>
            <a:r>
              <a:rPr lang="en-US" dirty="0" err="1"/>
              <a:t>read_datasetjson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EDF46-1168-4432-AF82-BCC76116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37193"/>
            <a:ext cx="5047619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0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</a:t>
            </a:r>
            <a:r>
              <a:rPr lang="en-US" dirty="0" err="1"/>
              <a:t>write_datasetjson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74381-A442-47BB-9107-A832033B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24131"/>
            <a:ext cx="5228571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6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-  %</a:t>
            </a:r>
            <a:r>
              <a:rPr lang="en-US" dirty="0" err="1"/>
              <a:t>write_json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D9A5D7-C5E6-41CD-B187-66703AEC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13" y="792780"/>
            <a:ext cx="5541253" cy="41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5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e4bfa1c1-cbed-43b5-9d42-fe24faecfd28" xsi:nil="true"/>
    <lcf76f155ced4ddcb4097134ff3c332f xmlns="e4bfa1c1-cbed-43b5-9d42-fe24faecfd28">
      <Terms xmlns="http://schemas.microsoft.com/office/infopath/2007/PartnerControls"/>
    </lcf76f155ced4ddcb4097134ff3c332f>
    <TaxCatchAll xmlns="6942efca-e753-43c0-b995-a9664584882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A1B337AA7BA4E952C4E740E353475" ma:contentTypeVersion="13" ma:contentTypeDescription="Create a new document." ma:contentTypeScope="" ma:versionID="c37cfd79050db6a25620d78daee6be26">
  <xsd:schema xmlns:xsd="http://www.w3.org/2001/XMLSchema" xmlns:xs="http://www.w3.org/2001/XMLSchema" xmlns:p="http://schemas.microsoft.com/office/2006/metadata/properties" xmlns:ns2="e4bfa1c1-cbed-43b5-9d42-fe24faecfd28" xmlns:ns3="6942efca-e753-43c0-b995-a96645848828" targetNamespace="http://schemas.microsoft.com/office/2006/metadata/properties" ma:root="true" ma:fieldsID="77e30390f662fc7d374527f5046b1bfd" ns2:_="" ns3:_="">
    <xsd:import namespace="e4bfa1c1-cbed-43b5-9d42-fe24faecfd28"/>
    <xsd:import namespace="6942efca-e753-43c0-b995-a966458488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fa1c1-cbed-43b5-9d42-fe24faecfd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c04c6af-d60c-4670-8c9c-7f80a3ec6f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2efca-e753-43c0-b995-a9664584882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efca78a2-8f5d-4804-826f-2ede39fce525}" ma:internalName="TaxCatchAll" ma:showField="CatchAllData" ma:web="6942efca-e753-43c0-b995-a966458488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3EAD0D-AD33-4DE9-A04C-ADBA8D81216E}">
  <ds:schemaRefs>
    <ds:schemaRef ds:uri="http://schemas.microsoft.com/office/2006/metadata/properties"/>
    <ds:schemaRef ds:uri="6cd05e2c-1080-4123-b907-f31487dbd91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2fd8685-662d-4ea0-adda-db2055aa5e88"/>
    <ds:schemaRef ds:uri="http://purl.org/dc/terms/"/>
    <ds:schemaRef ds:uri="http://purl.org/dc/elements/1.1/"/>
    <ds:schemaRef ds:uri="e4bfa1c1-cbed-43b5-9d42-fe24faecfd28"/>
    <ds:schemaRef ds:uri="6942efca-e753-43c0-b995-a96645848828"/>
  </ds:schemaRefs>
</ds:datastoreItem>
</file>

<file path=customXml/itemProps2.xml><?xml version="1.0" encoding="utf-8"?>
<ds:datastoreItem xmlns:ds="http://schemas.openxmlformats.org/officeDocument/2006/customXml" ds:itemID="{B03281B0-DB90-43CF-97C9-8642ABDCB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fa1c1-cbed-43b5-9d42-fe24faecfd28"/>
    <ds:schemaRef ds:uri="6942efca-e753-43c0-b995-a96645848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69330B-154C-43B9-AAF7-1A571867C6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4080</TotalTime>
  <Words>151</Words>
  <Application>Microsoft Office PowerPoint</Application>
  <PresentationFormat>On-screen Show (16:9)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Dataset-JSON - SAS Implementation</vt:lpstr>
      <vt:lpstr>Using metadata from Define-XML</vt:lpstr>
      <vt:lpstr>Reading Dataset-JSON  -  %read_datasetjson()</vt:lpstr>
      <vt:lpstr>Writing Dataset-JSON  -  %write_datasetjson()</vt:lpstr>
      <vt:lpstr>Writing Dataset-JSON -  %write_json()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Lex Jansen</cp:lastModifiedBy>
  <cp:revision>126</cp:revision>
  <dcterms:created xsi:type="dcterms:W3CDTF">2018-04-05T14:10:17Z</dcterms:created>
  <dcterms:modified xsi:type="dcterms:W3CDTF">2022-12-08T16:52:21Z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0x010100A5E21417C09B8F4C978A1EAC3A5042EE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