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4"/>
  </p:sldMasterIdLst>
  <p:notesMasterIdLst>
    <p:notesMasterId r:id="rId10"/>
  </p:notesMasterIdLst>
  <p:handoutMasterIdLst>
    <p:handoutMasterId r:id="rId11"/>
  </p:handoutMasterIdLst>
  <p:sldIdLst>
    <p:sldId id="278" r:id="rId5"/>
    <p:sldId id="276" r:id="rId6"/>
    <p:sldId id="280" r:id="rId7"/>
    <p:sldId id="277" r:id="rId8"/>
    <p:sldId id="279" r:id="rId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ED7E2C2-8728-45C7-812B-8AF26819340E}" v="2" dt="2022-10-13T17:00:02.37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77" autoAdjust="0"/>
    <p:restoredTop sz="95208" autoAdjust="0"/>
  </p:normalViewPr>
  <p:slideViewPr>
    <p:cSldViewPr snapToGrid="0" snapToObjects="1" showGuides="1">
      <p:cViewPr varScale="1">
        <p:scale>
          <a:sx n="122" d="100"/>
          <a:sy n="122" d="100"/>
        </p:scale>
        <p:origin x="123" y="4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2" d="100"/>
          <a:sy n="62" d="100"/>
        </p:scale>
        <p:origin x="3154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 Hume" userId="215624e0-cf4b-4ac0-b03c-fc890724767b" providerId="ADAL" clId="{AB2A8378-D0A8-4874-942F-DF9AB2AF0EBA}"/>
    <pc:docChg chg="custSel addSld delSld modSld">
      <pc:chgData name="Sam Hume" userId="215624e0-cf4b-4ac0-b03c-fc890724767b" providerId="ADAL" clId="{AB2A8378-D0A8-4874-942F-DF9AB2AF0EBA}" dt="2022-10-13T01:29:45.815" v="1253" actId="20577"/>
      <pc:docMkLst>
        <pc:docMk/>
      </pc:docMkLst>
      <pc:sldChg chg="del">
        <pc:chgData name="Sam Hume" userId="215624e0-cf4b-4ac0-b03c-fc890724767b" providerId="ADAL" clId="{AB2A8378-D0A8-4874-942F-DF9AB2AF0EBA}" dt="2022-10-13T01:17:33.065" v="3" actId="47"/>
        <pc:sldMkLst>
          <pc:docMk/>
          <pc:sldMk cId="1129089473" sldId="257"/>
        </pc:sldMkLst>
      </pc:sldChg>
      <pc:sldChg chg="del">
        <pc:chgData name="Sam Hume" userId="215624e0-cf4b-4ac0-b03c-fc890724767b" providerId="ADAL" clId="{AB2A8378-D0A8-4874-942F-DF9AB2AF0EBA}" dt="2022-10-13T01:17:33.961" v="4" actId="47"/>
        <pc:sldMkLst>
          <pc:docMk/>
          <pc:sldMk cId="135605070" sldId="263"/>
        </pc:sldMkLst>
      </pc:sldChg>
      <pc:sldChg chg="del">
        <pc:chgData name="Sam Hume" userId="215624e0-cf4b-4ac0-b03c-fc890724767b" providerId="ADAL" clId="{AB2A8378-D0A8-4874-942F-DF9AB2AF0EBA}" dt="2022-10-13T01:18:59.588" v="245" actId="47"/>
        <pc:sldMkLst>
          <pc:docMk/>
          <pc:sldMk cId="4240463373" sldId="264"/>
        </pc:sldMkLst>
      </pc:sldChg>
      <pc:sldChg chg="del">
        <pc:chgData name="Sam Hume" userId="215624e0-cf4b-4ac0-b03c-fc890724767b" providerId="ADAL" clId="{AB2A8378-D0A8-4874-942F-DF9AB2AF0EBA}" dt="2022-10-13T01:19:06.464" v="247" actId="47"/>
        <pc:sldMkLst>
          <pc:docMk/>
          <pc:sldMk cId="2820886043" sldId="265"/>
        </pc:sldMkLst>
      </pc:sldChg>
      <pc:sldChg chg="del">
        <pc:chgData name="Sam Hume" userId="215624e0-cf4b-4ac0-b03c-fc890724767b" providerId="ADAL" clId="{AB2A8378-D0A8-4874-942F-DF9AB2AF0EBA}" dt="2022-10-13T01:19:06.827" v="248" actId="47"/>
        <pc:sldMkLst>
          <pc:docMk/>
          <pc:sldMk cId="3318714452" sldId="266"/>
        </pc:sldMkLst>
      </pc:sldChg>
      <pc:sldChg chg="del">
        <pc:chgData name="Sam Hume" userId="215624e0-cf4b-4ac0-b03c-fc890724767b" providerId="ADAL" clId="{AB2A8378-D0A8-4874-942F-DF9AB2AF0EBA}" dt="2022-10-13T01:19:07.095" v="249" actId="47"/>
        <pc:sldMkLst>
          <pc:docMk/>
          <pc:sldMk cId="3450462465" sldId="267"/>
        </pc:sldMkLst>
      </pc:sldChg>
      <pc:sldChg chg="del">
        <pc:chgData name="Sam Hume" userId="215624e0-cf4b-4ac0-b03c-fc890724767b" providerId="ADAL" clId="{AB2A8378-D0A8-4874-942F-DF9AB2AF0EBA}" dt="2022-10-13T01:19:07.358" v="250" actId="47"/>
        <pc:sldMkLst>
          <pc:docMk/>
          <pc:sldMk cId="436610545" sldId="268"/>
        </pc:sldMkLst>
      </pc:sldChg>
      <pc:sldChg chg="del">
        <pc:chgData name="Sam Hume" userId="215624e0-cf4b-4ac0-b03c-fc890724767b" providerId="ADAL" clId="{AB2A8378-D0A8-4874-942F-DF9AB2AF0EBA}" dt="2022-10-13T01:19:08.019" v="251" actId="47"/>
        <pc:sldMkLst>
          <pc:docMk/>
          <pc:sldMk cId="3053773761" sldId="269"/>
        </pc:sldMkLst>
      </pc:sldChg>
      <pc:sldChg chg="del">
        <pc:chgData name="Sam Hume" userId="215624e0-cf4b-4ac0-b03c-fc890724767b" providerId="ADAL" clId="{AB2A8378-D0A8-4874-942F-DF9AB2AF0EBA}" dt="2022-10-13T01:19:08.764" v="252" actId="47"/>
        <pc:sldMkLst>
          <pc:docMk/>
          <pc:sldMk cId="3474074649" sldId="270"/>
        </pc:sldMkLst>
      </pc:sldChg>
      <pc:sldChg chg="modSp new mod">
        <pc:chgData name="Sam Hume" userId="215624e0-cf4b-4ac0-b03c-fc890724767b" providerId="ADAL" clId="{AB2A8378-D0A8-4874-942F-DF9AB2AF0EBA}" dt="2022-10-13T01:29:45.815" v="1253" actId="20577"/>
        <pc:sldMkLst>
          <pc:docMk/>
          <pc:sldMk cId="3737526398" sldId="275"/>
        </pc:sldMkLst>
        <pc:spChg chg="mod">
          <ac:chgData name="Sam Hume" userId="215624e0-cf4b-4ac0-b03c-fc890724767b" providerId="ADAL" clId="{AB2A8378-D0A8-4874-942F-DF9AB2AF0EBA}" dt="2022-10-13T01:17:55.957" v="47" actId="20577"/>
          <ac:spMkLst>
            <pc:docMk/>
            <pc:sldMk cId="3737526398" sldId="275"/>
            <ac:spMk id="2" creationId="{C5BFFCAD-1A75-81A6-5D99-ABD65041EB88}"/>
          </ac:spMkLst>
        </pc:spChg>
        <pc:spChg chg="mod">
          <ac:chgData name="Sam Hume" userId="215624e0-cf4b-4ac0-b03c-fc890724767b" providerId="ADAL" clId="{AB2A8378-D0A8-4874-942F-DF9AB2AF0EBA}" dt="2022-10-13T01:29:45.815" v="1253" actId="20577"/>
          <ac:spMkLst>
            <pc:docMk/>
            <pc:sldMk cId="3737526398" sldId="275"/>
            <ac:spMk id="3" creationId="{4BE594A3-4C3F-51C3-9B3B-0C222D6DE998}"/>
          </ac:spMkLst>
        </pc:spChg>
      </pc:sldChg>
      <pc:sldChg chg="new del">
        <pc:chgData name="Sam Hume" userId="215624e0-cf4b-4ac0-b03c-fc890724767b" providerId="ADAL" clId="{AB2A8378-D0A8-4874-942F-DF9AB2AF0EBA}" dt="2022-10-13T01:24:03.502" v="862" actId="47"/>
        <pc:sldMkLst>
          <pc:docMk/>
          <pc:sldMk cId="2765904634" sldId="276"/>
        </pc:sldMkLst>
      </pc:sldChg>
      <pc:sldChg chg="del">
        <pc:chgData name="Sam Hume" userId="215624e0-cf4b-4ac0-b03c-fc890724767b" providerId="ADAL" clId="{AB2A8378-D0A8-4874-942F-DF9AB2AF0EBA}" dt="2022-10-13T01:17:29.566" v="0" actId="47"/>
        <pc:sldMkLst>
          <pc:docMk/>
          <pc:sldMk cId="2624551685" sldId="279"/>
        </pc:sldMkLst>
      </pc:sldChg>
      <pc:sldChg chg="del">
        <pc:chgData name="Sam Hume" userId="215624e0-cf4b-4ac0-b03c-fc890724767b" providerId="ADAL" clId="{AB2A8378-D0A8-4874-942F-DF9AB2AF0EBA}" dt="2022-10-13T01:17:31.311" v="1" actId="47"/>
        <pc:sldMkLst>
          <pc:docMk/>
          <pc:sldMk cId="3708889779" sldId="281"/>
        </pc:sldMkLst>
      </pc:sldChg>
      <pc:sldChg chg="del">
        <pc:chgData name="Sam Hume" userId="215624e0-cf4b-4ac0-b03c-fc890724767b" providerId="ADAL" clId="{AB2A8378-D0A8-4874-942F-DF9AB2AF0EBA}" dt="2022-10-13T01:17:31.869" v="2" actId="47"/>
        <pc:sldMkLst>
          <pc:docMk/>
          <pc:sldMk cId="907476882" sldId="282"/>
        </pc:sldMkLst>
      </pc:sldChg>
      <pc:sldMasterChg chg="delSldLayout">
        <pc:chgData name="Sam Hume" userId="215624e0-cf4b-4ac0-b03c-fc890724767b" providerId="ADAL" clId="{AB2A8378-D0A8-4874-942F-DF9AB2AF0EBA}" dt="2022-10-13T01:19:08.019" v="251" actId="47"/>
        <pc:sldMasterMkLst>
          <pc:docMk/>
          <pc:sldMasterMk cId="4265711678" sldId="2147483674"/>
        </pc:sldMasterMkLst>
        <pc:sldLayoutChg chg="del">
          <pc:chgData name="Sam Hume" userId="215624e0-cf4b-4ac0-b03c-fc890724767b" providerId="ADAL" clId="{AB2A8378-D0A8-4874-942F-DF9AB2AF0EBA}" dt="2022-10-13T01:19:07.358" v="250" actId="47"/>
          <pc:sldLayoutMkLst>
            <pc:docMk/>
            <pc:sldMasterMk cId="4265711678" sldId="2147483674"/>
            <pc:sldLayoutMk cId="959349166" sldId="2147483687"/>
          </pc:sldLayoutMkLst>
        </pc:sldLayoutChg>
        <pc:sldLayoutChg chg="del">
          <pc:chgData name="Sam Hume" userId="215624e0-cf4b-4ac0-b03c-fc890724767b" providerId="ADAL" clId="{AB2A8378-D0A8-4874-942F-DF9AB2AF0EBA}" dt="2022-10-13T01:19:08.019" v="251" actId="47"/>
          <pc:sldLayoutMkLst>
            <pc:docMk/>
            <pc:sldMasterMk cId="4265711678" sldId="2147483674"/>
            <pc:sldLayoutMk cId="2391615570" sldId="2147483688"/>
          </pc:sldLayoutMkLst>
        </pc:sldLayoutChg>
      </pc:sldMasterChg>
    </pc:docChg>
  </pc:docChgLst>
  <pc:docChgLst>
    <pc:chgData name="Sam Hume" userId="215624e0-cf4b-4ac0-b03c-fc890724767b" providerId="ADAL" clId="{6ED7E2C2-8728-45C7-812B-8AF26819340E}"/>
    <pc:docChg chg="custSel addSld delSld modSld">
      <pc:chgData name="Sam Hume" userId="215624e0-cf4b-4ac0-b03c-fc890724767b" providerId="ADAL" clId="{6ED7E2C2-8728-45C7-812B-8AF26819340E}" dt="2022-10-13T17:12:23.018" v="916" actId="47"/>
      <pc:docMkLst>
        <pc:docMk/>
      </pc:docMkLst>
      <pc:sldChg chg="del">
        <pc:chgData name="Sam Hume" userId="215624e0-cf4b-4ac0-b03c-fc890724767b" providerId="ADAL" clId="{6ED7E2C2-8728-45C7-812B-8AF26819340E}" dt="2022-10-13T17:12:23.018" v="916" actId="47"/>
        <pc:sldMkLst>
          <pc:docMk/>
          <pc:sldMk cId="83496409" sldId="274"/>
        </pc:sldMkLst>
      </pc:sldChg>
      <pc:sldChg chg="del">
        <pc:chgData name="Sam Hume" userId="215624e0-cf4b-4ac0-b03c-fc890724767b" providerId="ADAL" clId="{6ED7E2C2-8728-45C7-812B-8AF26819340E}" dt="2022-10-13T17:12:20.045" v="915" actId="47"/>
        <pc:sldMkLst>
          <pc:docMk/>
          <pc:sldMk cId="3737526398" sldId="275"/>
        </pc:sldMkLst>
      </pc:sldChg>
      <pc:sldChg chg="addSp delSp modSp new mod modClrScheme chgLayout">
        <pc:chgData name="Sam Hume" userId="215624e0-cf4b-4ac0-b03c-fc890724767b" providerId="ADAL" clId="{6ED7E2C2-8728-45C7-812B-8AF26819340E}" dt="2022-10-13T17:11:56.401" v="914" actId="1076"/>
        <pc:sldMkLst>
          <pc:docMk/>
          <pc:sldMk cId="3176550691" sldId="276"/>
        </pc:sldMkLst>
        <pc:spChg chg="mod ord">
          <ac:chgData name="Sam Hume" userId="215624e0-cf4b-4ac0-b03c-fc890724767b" providerId="ADAL" clId="{6ED7E2C2-8728-45C7-812B-8AF26819340E}" dt="2022-10-13T17:09:22.290" v="871" actId="700"/>
          <ac:spMkLst>
            <pc:docMk/>
            <pc:sldMk cId="3176550691" sldId="276"/>
            <ac:spMk id="2" creationId="{94FD4EFC-D48A-DA3F-61E2-FA850FA6542E}"/>
          </ac:spMkLst>
        </pc:spChg>
        <pc:spChg chg="mod ord">
          <ac:chgData name="Sam Hume" userId="215624e0-cf4b-4ac0-b03c-fc890724767b" providerId="ADAL" clId="{6ED7E2C2-8728-45C7-812B-8AF26819340E}" dt="2022-10-13T17:11:47.988" v="913" actId="27636"/>
          <ac:spMkLst>
            <pc:docMk/>
            <pc:sldMk cId="3176550691" sldId="276"/>
            <ac:spMk id="3" creationId="{65DCA9C1-1B45-478F-EA18-C780C64B6CFD}"/>
          </ac:spMkLst>
        </pc:spChg>
        <pc:spChg chg="mod ord">
          <ac:chgData name="Sam Hume" userId="215624e0-cf4b-4ac0-b03c-fc890724767b" providerId="ADAL" clId="{6ED7E2C2-8728-45C7-812B-8AF26819340E}" dt="2022-10-13T17:09:22.290" v="871" actId="700"/>
          <ac:spMkLst>
            <pc:docMk/>
            <pc:sldMk cId="3176550691" sldId="276"/>
            <ac:spMk id="4" creationId="{6041F5D2-0822-CEBB-241C-9E51B349A05C}"/>
          </ac:spMkLst>
        </pc:spChg>
        <pc:spChg chg="mod ord">
          <ac:chgData name="Sam Hume" userId="215624e0-cf4b-4ac0-b03c-fc890724767b" providerId="ADAL" clId="{6ED7E2C2-8728-45C7-812B-8AF26819340E}" dt="2022-10-13T17:09:22.290" v="871" actId="700"/>
          <ac:spMkLst>
            <pc:docMk/>
            <pc:sldMk cId="3176550691" sldId="276"/>
            <ac:spMk id="5" creationId="{0E268BC5-41AC-472C-4524-9F0F267803A9}"/>
          </ac:spMkLst>
        </pc:spChg>
        <pc:spChg chg="add del mod ord">
          <ac:chgData name="Sam Hume" userId="215624e0-cf4b-4ac0-b03c-fc890724767b" providerId="ADAL" clId="{6ED7E2C2-8728-45C7-812B-8AF26819340E}" dt="2022-10-13T17:10:23.170" v="874" actId="22"/>
          <ac:spMkLst>
            <pc:docMk/>
            <pc:sldMk cId="3176550691" sldId="276"/>
            <ac:spMk id="6" creationId="{DB557009-808F-1B56-1821-CDD61F53E406}"/>
          </ac:spMkLst>
        </pc:spChg>
        <pc:picChg chg="add mod ord">
          <ac:chgData name="Sam Hume" userId="215624e0-cf4b-4ac0-b03c-fc890724767b" providerId="ADAL" clId="{6ED7E2C2-8728-45C7-812B-8AF26819340E}" dt="2022-10-13T17:11:56.401" v="914" actId="1076"/>
          <ac:picMkLst>
            <pc:docMk/>
            <pc:sldMk cId="3176550691" sldId="276"/>
            <ac:picMk id="8" creationId="{8B2AE60E-E20D-489B-5A4E-39C27D36B4E9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5DBDCBF-2661-4644-8788-CDD1F7AF86F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53122C-0D3A-43C5-9EEA-A82F8CF99E4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2B9998-7FC2-40BB-812D-D42712794F0A}" type="datetimeFigureOut">
              <a:rPr lang="en-US" smtClean="0"/>
              <a:t>2022-12-13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741259-F173-4371-ABAC-32B2025744A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DAA9DB-2741-4CC9-A32C-B6142DB609C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275628-0D87-438D-8818-43C41C879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2173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EE1A3E-C737-584E-86B0-F484DE311626}" type="datetimeFigureOut">
              <a:rPr lang="en-US" smtClean="0"/>
              <a:t>2022-12-13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E17163-B04C-C34A-8000-FDF58C363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7338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1078FFEE-EA0C-5E4A-B1D2-8213F7094BA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62" y="0"/>
            <a:ext cx="9134475" cy="51435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CC4787D-0744-8047-A68C-F117D26CFC58}"/>
              </a:ext>
            </a:extLst>
          </p:cNvPr>
          <p:cNvSpPr/>
          <p:nvPr userDrawn="1"/>
        </p:nvSpPr>
        <p:spPr>
          <a:xfrm>
            <a:off x="1648918" y="1139639"/>
            <a:ext cx="7495082" cy="23246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77690" y="1154590"/>
            <a:ext cx="6781830" cy="1362472"/>
          </a:xfrm>
        </p:spPr>
        <p:txBody>
          <a:bodyPr anchor="ctr">
            <a:normAutofit/>
          </a:bodyPr>
          <a:lstStyle>
            <a:lvl1pPr algn="l"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77690" y="2648262"/>
            <a:ext cx="6781830" cy="600472"/>
          </a:xfrm>
        </p:spPr>
        <p:txBody>
          <a:bodyPr>
            <a:normAutofit/>
          </a:bodyPr>
          <a:lstStyle>
            <a:lvl1pPr marL="0" indent="0" algn="l">
              <a:buNone/>
              <a:defRPr sz="12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199307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276289B-55C8-40FA-889A-2AECA774D21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048267" y="3962400"/>
            <a:ext cx="5625378" cy="397578"/>
          </a:xfrm>
        </p:spPr>
        <p:txBody>
          <a:bodyPr anchor="ctr">
            <a:normAutofit/>
          </a:bodyPr>
          <a:lstStyle>
            <a:lvl1pPr algn="r">
              <a:defRPr sz="20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8FBB06B2-CEED-4837-A8D1-3F28461021F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92550" y="4359979"/>
            <a:ext cx="4781095" cy="783522"/>
          </a:xfrm>
        </p:spPr>
        <p:txBody>
          <a:bodyPr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Presented by John Smith, Job Title, Department, Company Name</a:t>
            </a:r>
          </a:p>
          <a:p>
            <a:r>
              <a:rPr lang="en-US" dirty="0"/>
              <a:t>Day Month 2020</a:t>
            </a:r>
          </a:p>
        </p:txBody>
      </p:sp>
      <p:pic>
        <p:nvPicPr>
          <p:cNvPr id="4" name="Picture 3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4B12CB54-56D5-41BE-9056-46E78B3B8BC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565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8903408-9362-EC46-8776-E9E810266D7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62" y="0"/>
            <a:ext cx="9134475" cy="51435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409DADF-D9E6-A04F-8A80-7622E2E18903}"/>
              </a:ext>
            </a:extLst>
          </p:cNvPr>
          <p:cNvSpPr/>
          <p:nvPr userDrawn="1"/>
        </p:nvSpPr>
        <p:spPr>
          <a:xfrm>
            <a:off x="1562470" y="0"/>
            <a:ext cx="758153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1864" y="273845"/>
            <a:ext cx="6644935" cy="2101242"/>
          </a:xfrm>
        </p:spPr>
        <p:txBody>
          <a:bodyPr anchor="b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1864" y="2551580"/>
            <a:ext cx="6644935" cy="2081143"/>
          </a:xfrm>
        </p:spPr>
        <p:txBody>
          <a:bodyPr/>
          <a:lstStyle>
            <a:lvl1pPr marL="342900" indent="-334963">
              <a:buFont typeface="+mj-lt"/>
              <a:buAutoNum type="arabicPeriod"/>
              <a:tabLst/>
              <a:defRPr>
                <a:solidFill>
                  <a:schemeClr val="bg1"/>
                </a:solidFill>
              </a:defRPr>
            </a:lvl1pPr>
            <a:lvl2pPr marL="385763" indent="-151210">
              <a:buFont typeface="+mj-lt"/>
              <a:buAutoNum type="arabicPeriod"/>
              <a:tabLst/>
              <a:defRPr>
                <a:solidFill>
                  <a:schemeClr val="bg1"/>
                </a:solidFill>
              </a:defRPr>
            </a:lvl2pPr>
            <a:lvl3pPr marL="560785" indent="-175022">
              <a:buFont typeface="+mj-lt"/>
              <a:buAutoNum type="arabicPeriod"/>
              <a:tabLst/>
              <a:defRPr>
                <a:solidFill>
                  <a:schemeClr val="bg1"/>
                </a:solidFill>
              </a:defRPr>
            </a:lvl3pPr>
            <a:lvl4pPr marL="731044" indent="-175022">
              <a:buFont typeface="+mj-lt"/>
              <a:buAutoNum type="arabicPeriod"/>
              <a:tabLst/>
              <a:defRPr>
                <a:solidFill>
                  <a:schemeClr val="bg1"/>
                </a:solidFill>
              </a:defRPr>
            </a:lvl4pPr>
            <a:lvl5pPr marL="901304" indent="-170260">
              <a:buFont typeface="+mj-lt"/>
              <a:buAutoNum type="arabicPeriod"/>
              <a:tabLst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7126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FF9C4-EEBF-D24D-8A4E-C0B9CCE3F975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0132" y="4767263"/>
            <a:ext cx="4676172" cy="2738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CDISC 2022 US Interchange | #CDISCUS #ClearDataClearImpact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619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6103351-EB45-234F-8697-DE91E666400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62" y="0"/>
            <a:ext cx="9134475" cy="51435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DDB1314-0315-DB4C-AE95-AFD46FB209DC}"/>
              </a:ext>
            </a:extLst>
          </p:cNvPr>
          <p:cNvSpPr/>
          <p:nvPr userDrawn="1"/>
        </p:nvSpPr>
        <p:spPr>
          <a:xfrm>
            <a:off x="1562470" y="0"/>
            <a:ext cx="7581530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1864" y="273845"/>
            <a:ext cx="6644935" cy="2101242"/>
          </a:xfrm>
        </p:spPr>
        <p:txBody>
          <a:bodyPr anchor="b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1864" y="2551580"/>
            <a:ext cx="6644935" cy="2081143"/>
          </a:xfrm>
        </p:spPr>
        <p:txBody>
          <a:bodyPr/>
          <a:lstStyle>
            <a:lvl1pPr marL="0" indent="0">
              <a:buFont typeface="+mj-lt"/>
              <a:buNone/>
              <a:tabLst/>
              <a:defRPr sz="1800">
                <a:solidFill>
                  <a:schemeClr val="bg1"/>
                </a:solidFill>
              </a:defRPr>
            </a:lvl1pPr>
            <a:lvl2pPr marL="4763" indent="0">
              <a:buFont typeface="+mj-lt"/>
              <a:buNone/>
              <a:tabLst/>
              <a:defRPr>
                <a:solidFill>
                  <a:schemeClr val="bg1"/>
                </a:solidFill>
              </a:defRPr>
            </a:lvl2pPr>
            <a:lvl3pPr marL="4763" indent="0">
              <a:buFont typeface="+mj-lt"/>
              <a:buNone/>
              <a:tabLst/>
              <a:defRPr>
                <a:solidFill>
                  <a:schemeClr val="bg1"/>
                </a:solidFill>
              </a:defRPr>
            </a:lvl3pPr>
            <a:lvl4pPr marL="4763" indent="0">
              <a:buFont typeface="+mj-lt"/>
              <a:buNone/>
              <a:tabLst/>
              <a:defRPr>
                <a:solidFill>
                  <a:schemeClr val="bg1"/>
                </a:solidFill>
              </a:defRPr>
            </a:lvl4pPr>
            <a:lvl5pPr marL="4763" indent="0">
              <a:buFont typeface="+mj-lt"/>
              <a:buNone/>
              <a:tabLst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07917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Closing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EC5F5DB-D0B7-B844-A4AC-647C44C65C8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62" y="0"/>
            <a:ext cx="9134475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7790" y="273845"/>
            <a:ext cx="6078069" cy="2101242"/>
          </a:xfrm>
        </p:spPr>
        <p:txBody>
          <a:bodyPr anchor="b"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7790" y="2551580"/>
            <a:ext cx="6078069" cy="1752166"/>
          </a:xfrm>
        </p:spPr>
        <p:txBody>
          <a:bodyPr>
            <a:normAutofit/>
          </a:bodyPr>
          <a:lstStyle>
            <a:lvl1pPr marL="0" indent="0">
              <a:buFont typeface="+mj-lt"/>
              <a:buNone/>
              <a:tabLst/>
              <a:defRPr sz="900">
                <a:solidFill>
                  <a:schemeClr val="tx1"/>
                </a:solidFill>
              </a:defRPr>
            </a:lvl1pPr>
            <a:lvl2pPr marL="133350" indent="-128588">
              <a:buFont typeface="Arial" panose="020B0604020202020204" pitchFamily="34" charset="0"/>
              <a:buChar char="•"/>
              <a:tabLst/>
              <a:defRPr sz="900">
                <a:solidFill>
                  <a:schemeClr val="tx1"/>
                </a:solidFill>
              </a:defRPr>
            </a:lvl2pPr>
            <a:lvl3pPr marL="133350" indent="-128588">
              <a:buFont typeface="Arial" panose="020B0604020202020204" pitchFamily="34" charset="0"/>
              <a:buChar char="•"/>
              <a:tabLst/>
              <a:defRPr sz="900">
                <a:solidFill>
                  <a:schemeClr val="tx1"/>
                </a:solidFill>
              </a:defRPr>
            </a:lvl3pPr>
            <a:lvl4pPr marL="133350" indent="-128588">
              <a:buFont typeface="Arial" panose="020B0604020202020204" pitchFamily="34" charset="0"/>
              <a:buChar char="•"/>
              <a:tabLst/>
              <a:defRPr sz="900">
                <a:solidFill>
                  <a:schemeClr val="tx1"/>
                </a:solidFill>
              </a:defRPr>
            </a:lvl4pPr>
            <a:lvl5pPr marL="133350" indent="-128588">
              <a:buFont typeface="Arial" panose="020B0604020202020204" pitchFamily="34" charset="0"/>
              <a:buChar char="•"/>
              <a:tabLst/>
              <a:defRPr sz="9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71A794-C745-1542-AC4C-A0D07A44D2E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37791" y="4457700"/>
            <a:ext cx="1076325" cy="34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970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0100" y="1111250"/>
            <a:ext cx="3819525" cy="352147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76824" y="1111250"/>
            <a:ext cx="3609975" cy="35214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FF9C4-EEBF-D24D-8A4E-C0B9CCE3F975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0132" y="4767263"/>
            <a:ext cx="4676172" cy="2738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CDISC 2022 US Interchange | #CDISCUS #ClearDataClearImpact</a:t>
            </a:r>
          </a:p>
        </p:txBody>
      </p:sp>
    </p:spTree>
    <p:extLst>
      <p:ext uri="{BB962C8B-B14F-4D97-AF65-F5344CB8AC3E}">
        <p14:creationId xmlns:p14="http://schemas.microsoft.com/office/powerpoint/2010/main" val="3052526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FF9C4-EEBF-D24D-8A4E-C0B9CCE3F975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0132" y="4767263"/>
            <a:ext cx="4676172" cy="2738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CDISC 2022 US Interchange | #CDISCUS #ClearDataClearImpact</a:t>
            </a:r>
          </a:p>
        </p:txBody>
      </p:sp>
    </p:spTree>
    <p:extLst>
      <p:ext uri="{BB962C8B-B14F-4D97-AF65-F5344CB8AC3E}">
        <p14:creationId xmlns:p14="http://schemas.microsoft.com/office/powerpoint/2010/main" val="2217349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FF9C4-EEBF-D24D-8A4E-C0B9CCE3F975}" type="slidenum">
              <a:rPr lang="en-US" smtClean="0"/>
              <a:t>‹#›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0132" y="4767263"/>
            <a:ext cx="4676172" cy="2738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CDISC 2022 US Interchange | #CDISCUS #ClearDataClearImpact</a:t>
            </a:r>
          </a:p>
        </p:txBody>
      </p:sp>
    </p:spTree>
    <p:extLst>
      <p:ext uri="{BB962C8B-B14F-4D97-AF65-F5344CB8AC3E}">
        <p14:creationId xmlns:p14="http://schemas.microsoft.com/office/powerpoint/2010/main" val="4224263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7CF86AEA-23B8-D847-A3D2-25B6A12213D0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62" y="0"/>
            <a:ext cx="9134475" cy="51435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00100" y="0"/>
            <a:ext cx="7886700" cy="99417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0100" y="1111250"/>
            <a:ext cx="7886700" cy="352147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76304" y="4767263"/>
            <a:ext cx="1204216" cy="2738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 b="1">
                <a:solidFill>
                  <a:schemeClr val="tx1"/>
                </a:solidFill>
              </a:defRPr>
            </a:lvl1pPr>
          </a:lstStyle>
          <a:p>
            <a:fld id="{A39D7527-A277-E24D-9A56-20081ADC979C}" type="datetime1">
              <a:rPr lang="en-US" smtClean="0"/>
              <a:pPr/>
              <a:t>2022-12-13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0132" y="4767263"/>
            <a:ext cx="4676172" cy="2738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 b="1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0520" y="4767263"/>
            <a:ext cx="306280" cy="2738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 b="1">
                <a:solidFill>
                  <a:schemeClr val="tx1"/>
                </a:solidFill>
              </a:defRPr>
            </a:lvl1pPr>
          </a:lstStyle>
          <a:p>
            <a:fld id="{EB4FF9C4-EEBF-D24D-8A4E-C0B9CCE3F97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711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700" r:id="rId2"/>
    <p:sldLayoutId id="2147483689" r:id="rId3"/>
    <p:sldLayoutId id="2147483676" r:id="rId4"/>
    <p:sldLayoutId id="2147483690" r:id="rId5"/>
    <p:sldLayoutId id="2147483691" r:id="rId6"/>
    <p:sldLayoutId id="2147483678" r:id="rId7"/>
    <p:sldLayoutId id="2147483680" r:id="rId8"/>
    <p:sldLayoutId id="2147483681" r:id="rId9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910">
          <p15:clr>
            <a:srgbClr val="F26B43"/>
          </p15:clr>
        </p15:guide>
        <p15:guide id="2" pos="5472">
          <p15:clr>
            <a:srgbClr val="F26B43"/>
          </p15:clr>
        </p15:guide>
        <p15:guide id="3" pos="504">
          <p15:clr>
            <a:srgbClr val="F26B43"/>
          </p15:clr>
        </p15:guide>
        <p15:guide id="4" pos="3054">
          <p15:clr>
            <a:srgbClr val="F26B43"/>
          </p15:clr>
        </p15:guide>
        <p15:guide id="5" pos="3198">
          <p15:clr>
            <a:srgbClr val="F26B43"/>
          </p15:clr>
        </p15:guide>
        <p15:guide id="6" pos="288">
          <p15:clr>
            <a:srgbClr val="F26B43"/>
          </p15:clr>
        </p15:guide>
        <p15:guide id="7" orient="horz" pos="70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exjansen/dataset-json-sas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D4EFC-D48A-DA3F-61E2-FA850FA65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Dataset-JSON - SAS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CA9C1-1B45-478F-EA18-C780C64B6C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4932" y="825560"/>
            <a:ext cx="7780557" cy="3638551"/>
          </a:xfrm>
        </p:spPr>
        <p:txBody>
          <a:bodyPr>
            <a:normAutofit/>
          </a:bodyPr>
          <a:lstStyle/>
          <a:p>
            <a:r>
              <a:rPr lang="en-US" b="1" dirty="0"/>
              <a:t>Author:</a:t>
            </a:r>
            <a:r>
              <a:rPr lang="en-US" dirty="0"/>
              <a:t> Lex Jansen</a:t>
            </a:r>
          </a:p>
          <a:p>
            <a:r>
              <a:rPr lang="en-US" b="1" dirty="0"/>
              <a:t>Repository: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>
                <a:hlinkClick r:id="rId2"/>
              </a:rPr>
              <a:t>https://github.com/lexjansen/dataset-json-sas</a:t>
            </a:r>
            <a:endParaRPr lang="en-US" dirty="0"/>
          </a:p>
          <a:p>
            <a:r>
              <a:rPr lang="en-US" b="1" dirty="0"/>
              <a:t>Description:</a:t>
            </a:r>
            <a:r>
              <a:rPr lang="en-US" dirty="0"/>
              <a:t> SAS macros and example programs used to create SAS datasets from Dataset-JSON as well as creating Dataset-JSON from SAS datasets.</a:t>
            </a:r>
            <a:br>
              <a:rPr lang="en-US" dirty="0"/>
            </a:br>
            <a:r>
              <a:rPr lang="en-US" dirty="0"/>
              <a:t>Metadata from Define-XML is read with Lua and used to for validation purposes and as pre-specified metadata.</a:t>
            </a:r>
          </a:p>
          <a:p>
            <a:r>
              <a:rPr lang="en-US" b="1" dirty="0"/>
              <a:t>Purpose:</a:t>
            </a:r>
            <a:r>
              <a:rPr lang="en-US" dirty="0"/>
              <a:t> Demonstrate Dataset-JSON’s utility as a data exchange format.</a:t>
            </a:r>
          </a:p>
          <a:p>
            <a:r>
              <a:rPr lang="en-US" b="1" dirty="0"/>
              <a:t>License:</a:t>
            </a:r>
            <a:r>
              <a:rPr lang="en-US" dirty="0"/>
              <a:t> MIT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41F5D2-0822-CEBB-241C-9E51B349A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FF9C4-EEBF-D24D-8A4E-C0B9CCE3F97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557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D4EFC-D48A-DA3F-61E2-FA850FA65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metadata from Define-XML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FE309F-89AA-4DD8-92FD-3CC8BFC20C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015" y="1111250"/>
            <a:ext cx="4021985" cy="3521473"/>
          </a:xfrm>
        </p:spPr>
        <p:txBody>
          <a:bodyPr/>
          <a:lstStyle/>
          <a:p>
            <a:r>
              <a:rPr lang="en-US" dirty="0"/>
              <a:t>Get variable formats from Define-XML when creating SAS datasets from Dataset-JSON (especially for numeric date/time variables)</a:t>
            </a:r>
          </a:p>
          <a:p>
            <a:r>
              <a:rPr lang="en-US" dirty="0"/>
              <a:t>Get OIDs from Define-XML when creating Dataset-JSON</a:t>
            </a:r>
          </a:p>
          <a:p>
            <a:r>
              <a:rPr lang="en-US" dirty="0"/>
              <a:t>Use pre-specified metadata from Define-XML (length, label, datatype) for creating Dataset-JSON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41F5D2-0822-CEBB-241C-9E51B349A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FF9C4-EEBF-D24D-8A4E-C0B9CCE3F975}" type="slidenum">
              <a:rPr lang="en-US" smtClean="0"/>
              <a:t>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3E8BB5-B82C-47C5-ADAE-FA61173F55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6384" y="1004141"/>
            <a:ext cx="3972184" cy="3763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5506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D4EFC-D48A-DA3F-61E2-FA850FA65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Dataset-JSON  -  %</a:t>
            </a:r>
            <a:r>
              <a:rPr lang="en-US" dirty="0" err="1"/>
              <a:t>read_datasetjson</a:t>
            </a:r>
            <a:r>
              <a:rPr lang="en-US" dirty="0"/>
              <a:t>()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41F5D2-0822-CEBB-241C-9E51B349A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FF9C4-EEBF-D24D-8A4E-C0B9CCE3F975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1858F33-3EDB-2571-E42A-D08F2A63B2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2254" y="723950"/>
            <a:ext cx="5661478" cy="3816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607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D4EFC-D48A-DA3F-61E2-FA850FA65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Dataset-JSON  -  %</a:t>
            </a:r>
            <a:r>
              <a:rPr lang="en-US" dirty="0" err="1"/>
              <a:t>write_datasetjson</a:t>
            </a:r>
            <a:r>
              <a:rPr lang="en-US" dirty="0"/>
              <a:t>()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41F5D2-0822-CEBB-241C-9E51B349A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FF9C4-EEBF-D24D-8A4E-C0B9CCE3F975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FC3B8A1-E7DA-328B-CA4F-D89CE9D66F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9744" y="720834"/>
            <a:ext cx="6047411" cy="4046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7632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D4EFC-D48A-DA3F-61E2-FA850FA65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Dataset-JSON -  %</a:t>
            </a:r>
            <a:r>
              <a:rPr lang="en-US" dirty="0" err="1"/>
              <a:t>write_json</a:t>
            </a:r>
            <a:r>
              <a:rPr lang="en-US" dirty="0"/>
              <a:t>()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41F5D2-0822-CEBB-241C-9E51B349A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FF9C4-EEBF-D24D-8A4E-C0B9CCE3F975}" type="slidenum">
              <a:rPr lang="en-US" smtClean="0"/>
              <a:t>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F01ECA-9DB0-7B7C-8171-BB2B4490ED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4336" y="661178"/>
            <a:ext cx="5576928" cy="4329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5550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DISC-1 1">
      <a:dk1>
        <a:srgbClr val="134678"/>
      </a:dk1>
      <a:lt1>
        <a:srgbClr val="FFFFFF"/>
      </a:lt1>
      <a:dk2>
        <a:srgbClr val="515349"/>
      </a:dk2>
      <a:lt2>
        <a:srgbClr val="F5F5F5"/>
      </a:lt2>
      <a:accent1>
        <a:srgbClr val="134678"/>
      </a:accent1>
      <a:accent2>
        <a:srgbClr val="A1D0CA"/>
      </a:accent2>
      <a:accent3>
        <a:srgbClr val="C94543"/>
      </a:accent3>
      <a:accent4>
        <a:srgbClr val="EDAA00"/>
      </a:accent4>
      <a:accent5>
        <a:srgbClr val="553278"/>
      </a:accent5>
      <a:accent6>
        <a:srgbClr val="40B3E5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A6A1B337AA7BA4E952C4E740E353475" ma:contentTypeVersion="13" ma:contentTypeDescription="Create a new document." ma:contentTypeScope="" ma:versionID="c37cfd79050db6a25620d78daee6be26">
  <xsd:schema xmlns:xsd="http://www.w3.org/2001/XMLSchema" xmlns:xs="http://www.w3.org/2001/XMLSchema" xmlns:p="http://schemas.microsoft.com/office/2006/metadata/properties" xmlns:ns2="e4bfa1c1-cbed-43b5-9d42-fe24faecfd28" xmlns:ns3="6942efca-e753-43c0-b995-a96645848828" targetNamespace="http://schemas.microsoft.com/office/2006/metadata/properties" ma:root="true" ma:fieldsID="77e30390f662fc7d374527f5046b1bfd" ns2:_="" ns3:_="">
    <xsd:import namespace="e4bfa1c1-cbed-43b5-9d42-fe24faecfd28"/>
    <xsd:import namespace="6942efca-e753-43c0-b995-a9664584882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4bfa1c1-cbed-43b5-9d42-fe24faecfd2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19" nillable="true" ma:taxonomy="true" ma:internalName="lcf76f155ced4ddcb4097134ff3c332f" ma:taxonomyFieldName="MediaServiceImageTags" ma:displayName="Image Tags" ma:readOnly="false" ma:fieldId="{5cf76f15-5ced-4ddc-b409-7134ff3c332f}" ma:taxonomyMulti="true" ma:sspId="4c04c6af-d60c-4670-8c9c-7f80a3ec6f3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942efca-e753-43c0-b995-a96645848828" elementFormDefault="qualified">
    <xsd:import namespace="http://schemas.microsoft.com/office/2006/documentManagement/types"/>
    <xsd:import namespace="http://schemas.microsoft.com/office/infopath/2007/PartnerControls"/>
    <xsd:element name="TaxCatchAll" ma:index="20" nillable="true" ma:displayName="Taxonomy Catch All Column" ma:hidden="true" ma:list="{efca78a2-8f5d-4804-826f-2ede39fce525}" ma:internalName="TaxCatchAll" ma:showField="CatchAllData" ma:web="6942efca-e753-43c0-b995-a9664584882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LengthInSeconds xmlns="e4bfa1c1-cbed-43b5-9d42-fe24faecfd28" xsi:nil="true"/>
    <lcf76f155ced4ddcb4097134ff3c332f xmlns="e4bfa1c1-cbed-43b5-9d42-fe24faecfd28">
      <Terms xmlns="http://schemas.microsoft.com/office/infopath/2007/PartnerControls"/>
    </lcf76f155ced4ddcb4097134ff3c332f>
    <TaxCatchAll xmlns="6942efca-e753-43c0-b995-a96645848828" xsi:nil="true"/>
  </documentManagement>
</p:properties>
</file>

<file path=customXml/itemProps1.xml><?xml version="1.0" encoding="utf-8"?>
<ds:datastoreItem xmlns:ds="http://schemas.openxmlformats.org/officeDocument/2006/customXml" ds:itemID="{3B69330B-154C-43B9-AAF7-1A571867C6C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03281B0-DB90-43CF-97C9-8642ABDCB1E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4bfa1c1-cbed-43b5-9d42-fe24faecfd28"/>
    <ds:schemaRef ds:uri="6942efca-e753-43c0-b995-a9664584882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B3EAD0D-AD33-4DE9-A04C-ADBA8D81216E}">
  <ds:schemaRefs>
    <ds:schemaRef ds:uri="http://schemas.microsoft.com/office/2006/metadata/properties"/>
    <ds:schemaRef ds:uri="6cd05e2c-1080-4123-b907-f31487dbd913"/>
    <ds:schemaRef ds:uri="http://www.w3.org/XML/1998/namespace"/>
    <ds:schemaRef ds:uri="http://schemas.microsoft.com/office/2006/documentManagement/types"/>
    <ds:schemaRef ds:uri="http://schemas.microsoft.com/office/infopath/2007/PartnerControls"/>
    <ds:schemaRef ds:uri="http://purl.org/dc/dcmitype/"/>
    <ds:schemaRef ds:uri="http://schemas.openxmlformats.org/package/2006/metadata/core-properties"/>
    <ds:schemaRef ds:uri="42fd8685-662d-4ea0-adda-db2055aa5e88"/>
    <ds:schemaRef ds:uri="http://purl.org/dc/terms/"/>
    <ds:schemaRef ds:uri="http://purl.org/dc/elements/1.1/"/>
    <ds:schemaRef ds:uri="e4bfa1c1-cbed-43b5-9d42-fe24faecfd28"/>
    <ds:schemaRef ds:uri="6942efca-e753-43c0-b995-a96645848828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4083</TotalTime>
  <Words>151</Words>
  <Application>Microsoft Office PowerPoint</Application>
  <PresentationFormat>On-screen Show (16:9)</PresentationFormat>
  <Paragraphs>18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Dataset-JSON - SAS Implementation</vt:lpstr>
      <vt:lpstr>Using metadata from Define-XML</vt:lpstr>
      <vt:lpstr>Reading Dataset-JSON  -  %read_datasetjson()</vt:lpstr>
      <vt:lpstr>Writing Dataset-JSON  -  %write_datasetjson()</vt:lpstr>
      <vt:lpstr>Writing Dataset-JSON -  %write_json()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Lex Jansen</cp:lastModifiedBy>
  <cp:revision>127</cp:revision>
  <dcterms:created xsi:type="dcterms:W3CDTF">2018-04-05T14:10:17Z</dcterms:created>
  <dcterms:modified xsi:type="dcterms:W3CDTF">2022-12-13T23:52:03Z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0x010100A5E21417C09B8F4C978A1EAC3A5042EE</vt:lpwstr>
  </property>
  <property fmtid="{D5CDD505-2E9C-101B-9397-08002B2CF9AE}" pid="3" name="SharedWithUsers">
    <vt:lpwstr>51;#Sheila Leaman</vt:lpwstr>
  </property>
  <property fmtid="{D5CDD505-2E9C-101B-9397-08002B2CF9AE}" pid="4" name="xd_ProgID">
    <vt:lpwstr/>
  </property>
  <property fmtid="{D5CDD505-2E9C-101B-9397-08002B2CF9AE}" pid="5" name="ComplianceAssetId">
    <vt:lpwstr/>
  </property>
  <property fmtid="{D5CDD505-2E9C-101B-9397-08002B2CF9AE}" pid="6" name="TemplateUrl">
    <vt:lpwstr/>
  </property>
  <property fmtid="{D5CDD505-2E9C-101B-9397-08002B2CF9AE}" pid="7" name="_ExtendedDescription">
    <vt:lpwstr/>
  </property>
  <property fmtid="{D5CDD505-2E9C-101B-9397-08002B2CF9AE}" pid="8" name="TriggerFlowInfo">
    <vt:lpwstr/>
  </property>
  <property fmtid="{D5CDD505-2E9C-101B-9397-08002B2CF9AE}" pid="9" name="xd_Signature">
    <vt:bool>false</vt:bool>
  </property>
  <property fmtid="{D5CDD505-2E9C-101B-9397-08002B2CF9AE}" pid="10" name="MediaServiceImageTags">
    <vt:lpwstr/>
  </property>
</Properties>
</file>