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7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2022-10-13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081" y="994172"/>
            <a:ext cx="6976403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</a:t>
            </a:r>
            <a:r>
              <a:rPr lang="en-US"/>
              <a:t>pre-specified metadata.</a:t>
            </a:r>
            <a:endParaRPr lang="en-US" dirty="0"/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8BC5-41AC-472C-4524-9F0F2678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customXml/itemProps3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85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Dataset-JSON - SAS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114</cp:revision>
  <dcterms:created xsi:type="dcterms:W3CDTF">2018-04-05T14:10:17Z</dcterms:created>
  <dcterms:modified xsi:type="dcterms:W3CDTF">2022-10-13T19:51:42Z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