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7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7E2C2-8728-45C7-812B-8AF26819340E}" v="2" dt="2022-10-13T17:00:02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208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2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ume" userId="215624e0-cf4b-4ac0-b03c-fc890724767b" providerId="ADAL" clId="{AB2A8378-D0A8-4874-942F-DF9AB2AF0EBA}"/>
    <pc:docChg chg="custSel addSld delSld modSld">
      <pc:chgData name="Sam Hume" userId="215624e0-cf4b-4ac0-b03c-fc890724767b" providerId="ADAL" clId="{AB2A8378-D0A8-4874-942F-DF9AB2AF0EBA}" dt="2022-10-13T01:29:45.815" v="1253" actId="20577"/>
      <pc:docMkLst>
        <pc:docMk/>
      </pc:docMkLst>
      <pc:sldChg chg="del">
        <pc:chgData name="Sam Hume" userId="215624e0-cf4b-4ac0-b03c-fc890724767b" providerId="ADAL" clId="{AB2A8378-D0A8-4874-942F-DF9AB2AF0EBA}" dt="2022-10-13T01:17:33.065" v="3" actId="47"/>
        <pc:sldMkLst>
          <pc:docMk/>
          <pc:sldMk cId="1129089473" sldId="257"/>
        </pc:sldMkLst>
      </pc:sldChg>
      <pc:sldChg chg="del">
        <pc:chgData name="Sam Hume" userId="215624e0-cf4b-4ac0-b03c-fc890724767b" providerId="ADAL" clId="{AB2A8378-D0A8-4874-942F-DF9AB2AF0EBA}" dt="2022-10-13T01:17:33.961" v="4" actId="47"/>
        <pc:sldMkLst>
          <pc:docMk/>
          <pc:sldMk cId="135605070" sldId="263"/>
        </pc:sldMkLst>
      </pc:sldChg>
      <pc:sldChg chg="del">
        <pc:chgData name="Sam Hume" userId="215624e0-cf4b-4ac0-b03c-fc890724767b" providerId="ADAL" clId="{AB2A8378-D0A8-4874-942F-DF9AB2AF0EBA}" dt="2022-10-13T01:18:59.588" v="245" actId="47"/>
        <pc:sldMkLst>
          <pc:docMk/>
          <pc:sldMk cId="4240463373" sldId="264"/>
        </pc:sldMkLst>
      </pc:sldChg>
      <pc:sldChg chg="del">
        <pc:chgData name="Sam Hume" userId="215624e0-cf4b-4ac0-b03c-fc890724767b" providerId="ADAL" clId="{AB2A8378-D0A8-4874-942F-DF9AB2AF0EBA}" dt="2022-10-13T01:19:06.464" v="247" actId="47"/>
        <pc:sldMkLst>
          <pc:docMk/>
          <pc:sldMk cId="2820886043" sldId="265"/>
        </pc:sldMkLst>
      </pc:sldChg>
      <pc:sldChg chg="del">
        <pc:chgData name="Sam Hume" userId="215624e0-cf4b-4ac0-b03c-fc890724767b" providerId="ADAL" clId="{AB2A8378-D0A8-4874-942F-DF9AB2AF0EBA}" dt="2022-10-13T01:19:06.827" v="248" actId="47"/>
        <pc:sldMkLst>
          <pc:docMk/>
          <pc:sldMk cId="3318714452" sldId="266"/>
        </pc:sldMkLst>
      </pc:sldChg>
      <pc:sldChg chg="del">
        <pc:chgData name="Sam Hume" userId="215624e0-cf4b-4ac0-b03c-fc890724767b" providerId="ADAL" clId="{AB2A8378-D0A8-4874-942F-DF9AB2AF0EBA}" dt="2022-10-13T01:19:07.095" v="249" actId="47"/>
        <pc:sldMkLst>
          <pc:docMk/>
          <pc:sldMk cId="3450462465" sldId="267"/>
        </pc:sldMkLst>
      </pc:sldChg>
      <pc:sldChg chg="del">
        <pc:chgData name="Sam Hume" userId="215624e0-cf4b-4ac0-b03c-fc890724767b" providerId="ADAL" clId="{AB2A8378-D0A8-4874-942F-DF9AB2AF0EBA}" dt="2022-10-13T01:19:07.358" v="250" actId="47"/>
        <pc:sldMkLst>
          <pc:docMk/>
          <pc:sldMk cId="436610545" sldId="268"/>
        </pc:sldMkLst>
      </pc:sldChg>
      <pc:sldChg chg="del">
        <pc:chgData name="Sam Hume" userId="215624e0-cf4b-4ac0-b03c-fc890724767b" providerId="ADAL" clId="{AB2A8378-D0A8-4874-942F-DF9AB2AF0EBA}" dt="2022-10-13T01:19:08.019" v="251" actId="47"/>
        <pc:sldMkLst>
          <pc:docMk/>
          <pc:sldMk cId="3053773761" sldId="269"/>
        </pc:sldMkLst>
      </pc:sldChg>
      <pc:sldChg chg="del">
        <pc:chgData name="Sam Hume" userId="215624e0-cf4b-4ac0-b03c-fc890724767b" providerId="ADAL" clId="{AB2A8378-D0A8-4874-942F-DF9AB2AF0EBA}" dt="2022-10-13T01:19:08.764" v="252" actId="47"/>
        <pc:sldMkLst>
          <pc:docMk/>
          <pc:sldMk cId="3474074649" sldId="270"/>
        </pc:sldMkLst>
      </pc:sldChg>
      <pc:sldChg chg="modSp new mod">
        <pc:chgData name="Sam Hume" userId="215624e0-cf4b-4ac0-b03c-fc890724767b" providerId="ADAL" clId="{AB2A8378-D0A8-4874-942F-DF9AB2AF0EBA}" dt="2022-10-13T01:29:45.815" v="1253" actId="20577"/>
        <pc:sldMkLst>
          <pc:docMk/>
          <pc:sldMk cId="3737526398" sldId="275"/>
        </pc:sldMkLst>
        <pc:spChg chg="mod">
          <ac:chgData name="Sam Hume" userId="215624e0-cf4b-4ac0-b03c-fc890724767b" providerId="ADAL" clId="{AB2A8378-D0A8-4874-942F-DF9AB2AF0EBA}" dt="2022-10-13T01:17:55.957" v="47" actId="20577"/>
          <ac:spMkLst>
            <pc:docMk/>
            <pc:sldMk cId="3737526398" sldId="275"/>
            <ac:spMk id="2" creationId="{C5BFFCAD-1A75-81A6-5D99-ABD65041EB88}"/>
          </ac:spMkLst>
        </pc:spChg>
        <pc:spChg chg="mod">
          <ac:chgData name="Sam Hume" userId="215624e0-cf4b-4ac0-b03c-fc890724767b" providerId="ADAL" clId="{AB2A8378-D0A8-4874-942F-DF9AB2AF0EBA}" dt="2022-10-13T01:29:45.815" v="1253" actId="20577"/>
          <ac:spMkLst>
            <pc:docMk/>
            <pc:sldMk cId="3737526398" sldId="275"/>
            <ac:spMk id="3" creationId="{4BE594A3-4C3F-51C3-9B3B-0C222D6DE998}"/>
          </ac:spMkLst>
        </pc:spChg>
      </pc:sldChg>
      <pc:sldChg chg="new del">
        <pc:chgData name="Sam Hume" userId="215624e0-cf4b-4ac0-b03c-fc890724767b" providerId="ADAL" clId="{AB2A8378-D0A8-4874-942F-DF9AB2AF0EBA}" dt="2022-10-13T01:24:03.502" v="862" actId="47"/>
        <pc:sldMkLst>
          <pc:docMk/>
          <pc:sldMk cId="2765904634" sldId="276"/>
        </pc:sldMkLst>
      </pc:sldChg>
      <pc:sldChg chg="del">
        <pc:chgData name="Sam Hume" userId="215624e0-cf4b-4ac0-b03c-fc890724767b" providerId="ADAL" clId="{AB2A8378-D0A8-4874-942F-DF9AB2AF0EBA}" dt="2022-10-13T01:17:29.566" v="0" actId="47"/>
        <pc:sldMkLst>
          <pc:docMk/>
          <pc:sldMk cId="2624551685" sldId="279"/>
        </pc:sldMkLst>
      </pc:sldChg>
      <pc:sldChg chg="del">
        <pc:chgData name="Sam Hume" userId="215624e0-cf4b-4ac0-b03c-fc890724767b" providerId="ADAL" clId="{AB2A8378-D0A8-4874-942F-DF9AB2AF0EBA}" dt="2022-10-13T01:17:31.311" v="1" actId="47"/>
        <pc:sldMkLst>
          <pc:docMk/>
          <pc:sldMk cId="3708889779" sldId="281"/>
        </pc:sldMkLst>
      </pc:sldChg>
      <pc:sldChg chg="del">
        <pc:chgData name="Sam Hume" userId="215624e0-cf4b-4ac0-b03c-fc890724767b" providerId="ADAL" clId="{AB2A8378-D0A8-4874-942F-DF9AB2AF0EBA}" dt="2022-10-13T01:17:31.869" v="2" actId="47"/>
        <pc:sldMkLst>
          <pc:docMk/>
          <pc:sldMk cId="907476882" sldId="282"/>
        </pc:sldMkLst>
      </pc:sldChg>
      <pc:sldMasterChg chg="delSldLayout">
        <pc:chgData name="Sam Hume" userId="215624e0-cf4b-4ac0-b03c-fc890724767b" providerId="ADAL" clId="{AB2A8378-D0A8-4874-942F-DF9AB2AF0EBA}" dt="2022-10-13T01:19:08.019" v="251" actId="47"/>
        <pc:sldMasterMkLst>
          <pc:docMk/>
          <pc:sldMasterMk cId="4265711678" sldId="2147483674"/>
        </pc:sldMasterMkLst>
        <pc:sldLayoutChg chg="del">
          <pc:chgData name="Sam Hume" userId="215624e0-cf4b-4ac0-b03c-fc890724767b" providerId="ADAL" clId="{AB2A8378-D0A8-4874-942F-DF9AB2AF0EBA}" dt="2022-10-13T01:19:07.358" v="250" actId="47"/>
          <pc:sldLayoutMkLst>
            <pc:docMk/>
            <pc:sldMasterMk cId="4265711678" sldId="2147483674"/>
            <pc:sldLayoutMk cId="959349166" sldId="2147483687"/>
          </pc:sldLayoutMkLst>
        </pc:sldLayoutChg>
        <pc:sldLayoutChg chg="del">
          <pc:chgData name="Sam Hume" userId="215624e0-cf4b-4ac0-b03c-fc890724767b" providerId="ADAL" clId="{AB2A8378-D0A8-4874-942F-DF9AB2AF0EBA}" dt="2022-10-13T01:19:08.019" v="251" actId="47"/>
          <pc:sldLayoutMkLst>
            <pc:docMk/>
            <pc:sldMasterMk cId="4265711678" sldId="2147483674"/>
            <pc:sldLayoutMk cId="2391615570" sldId="2147483688"/>
          </pc:sldLayoutMkLst>
        </pc:sldLayoutChg>
      </pc:sldMasterChg>
    </pc:docChg>
  </pc:docChgLst>
  <pc:docChgLst>
    <pc:chgData name="Sam Hume" userId="215624e0-cf4b-4ac0-b03c-fc890724767b" providerId="ADAL" clId="{6ED7E2C2-8728-45C7-812B-8AF26819340E}"/>
    <pc:docChg chg="custSel addSld delSld modSld">
      <pc:chgData name="Sam Hume" userId="215624e0-cf4b-4ac0-b03c-fc890724767b" providerId="ADAL" clId="{6ED7E2C2-8728-45C7-812B-8AF26819340E}" dt="2022-10-13T17:12:23.018" v="916" actId="47"/>
      <pc:docMkLst>
        <pc:docMk/>
      </pc:docMkLst>
      <pc:sldChg chg="del">
        <pc:chgData name="Sam Hume" userId="215624e0-cf4b-4ac0-b03c-fc890724767b" providerId="ADAL" clId="{6ED7E2C2-8728-45C7-812B-8AF26819340E}" dt="2022-10-13T17:12:23.018" v="916" actId="47"/>
        <pc:sldMkLst>
          <pc:docMk/>
          <pc:sldMk cId="83496409" sldId="274"/>
        </pc:sldMkLst>
      </pc:sldChg>
      <pc:sldChg chg="del">
        <pc:chgData name="Sam Hume" userId="215624e0-cf4b-4ac0-b03c-fc890724767b" providerId="ADAL" clId="{6ED7E2C2-8728-45C7-812B-8AF26819340E}" dt="2022-10-13T17:12:20.045" v="915" actId="47"/>
        <pc:sldMkLst>
          <pc:docMk/>
          <pc:sldMk cId="3737526398" sldId="275"/>
        </pc:sldMkLst>
      </pc:sldChg>
      <pc:sldChg chg="addSp delSp modSp new mod modClrScheme chgLayout">
        <pc:chgData name="Sam Hume" userId="215624e0-cf4b-4ac0-b03c-fc890724767b" providerId="ADAL" clId="{6ED7E2C2-8728-45C7-812B-8AF26819340E}" dt="2022-10-13T17:11:56.401" v="914" actId="1076"/>
        <pc:sldMkLst>
          <pc:docMk/>
          <pc:sldMk cId="3176550691" sldId="276"/>
        </pc:sldMkLst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2" creationId="{94FD4EFC-D48A-DA3F-61E2-FA850FA6542E}"/>
          </ac:spMkLst>
        </pc:spChg>
        <pc:spChg chg="mod ord">
          <ac:chgData name="Sam Hume" userId="215624e0-cf4b-4ac0-b03c-fc890724767b" providerId="ADAL" clId="{6ED7E2C2-8728-45C7-812B-8AF26819340E}" dt="2022-10-13T17:11:47.988" v="913" actId="27636"/>
          <ac:spMkLst>
            <pc:docMk/>
            <pc:sldMk cId="3176550691" sldId="276"/>
            <ac:spMk id="3" creationId="{65DCA9C1-1B45-478F-EA18-C780C64B6CFD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4" creationId="{6041F5D2-0822-CEBB-241C-9E51B349A05C}"/>
          </ac:spMkLst>
        </pc:spChg>
        <pc:spChg chg="mod ord">
          <ac:chgData name="Sam Hume" userId="215624e0-cf4b-4ac0-b03c-fc890724767b" providerId="ADAL" clId="{6ED7E2C2-8728-45C7-812B-8AF26819340E}" dt="2022-10-13T17:09:22.290" v="871" actId="700"/>
          <ac:spMkLst>
            <pc:docMk/>
            <pc:sldMk cId="3176550691" sldId="276"/>
            <ac:spMk id="5" creationId="{0E268BC5-41AC-472C-4524-9F0F267803A9}"/>
          </ac:spMkLst>
        </pc:spChg>
        <pc:spChg chg="add del mod ord">
          <ac:chgData name="Sam Hume" userId="215624e0-cf4b-4ac0-b03c-fc890724767b" providerId="ADAL" clId="{6ED7E2C2-8728-45C7-812B-8AF26819340E}" dt="2022-10-13T17:10:23.170" v="874" actId="22"/>
          <ac:spMkLst>
            <pc:docMk/>
            <pc:sldMk cId="3176550691" sldId="276"/>
            <ac:spMk id="6" creationId="{DB557009-808F-1B56-1821-CDD61F53E406}"/>
          </ac:spMkLst>
        </pc:spChg>
        <pc:picChg chg="add mod ord">
          <ac:chgData name="Sam Hume" userId="215624e0-cf4b-4ac0-b03c-fc890724767b" providerId="ADAL" clId="{6ED7E2C2-8728-45C7-812B-8AF26819340E}" dt="2022-10-13T17:11:56.401" v="914" actId="1076"/>
          <ac:picMkLst>
            <pc:docMk/>
            <pc:sldMk cId="3176550691" sldId="276"/>
            <ac:picMk id="8" creationId="{8B2AE60E-E20D-489B-5A4E-39C27D36B4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CB54-56D5-41BE-9056-46E78B3B8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CDISC 2022 US Interchange | #CDISCUS 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2022-10-13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exjansen/dataset-json-sa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- SAS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A9C1-1B45-478F-EA18-C780C64B6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33" y="825560"/>
            <a:ext cx="4881714" cy="3638551"/>
          </a:xfrm>
        </p:spPr>
        <p:txBody>
          <a:bodyPr>
            <a:normAutofit/>
          </a:bodyPr>
          <a:lstStyle/>
          <a:p>
            <a:r>
              <a:rPr lang="en-US" b="1" dirty="0"/>
              <a:t>Author:</a:t>
            </a:r>
            <a:r>
              <a:rPr lang="en-US" dirty="0"/>
              <a:t> Lex Jansen</a:t>
            </a:r>
          </a:p>
          <a:p>
            <a:r>
              <a:rPr lang="en-US" b="1" dirty="0"/>
              <a:t>Repository: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https://github.com/lexjansen/dataset-json-sas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SAS macros and example programs used to create SAS datasets from Dataset-JSON as well as creating Dataset-JSON from SAS datasets.</a:t>
            </a:r>
            <a:br>
              <a:rPr lang="en-US" dirty="0"/>
            </a:br>
            <a:r>
              <a:rPr lang="en-US" dirty="0"/>
              <a:t>Metadata from Define-XML is read with Lua and used to for validation purposes and as pre-specified metadata.</a:t>
            </a:r>
          </a:p>
          <a:p>
            <a:r>
              <a:rPr lang="en-US" b="1" dirty="0"/>
              <a:t>Purpose:</a:t>
            </a:r>
            <a:r>
              <a:rPr lang="en-US" dirty="0"/>
              <a:t> Demonstrate Dataset-JSON’s utility as a data exchange format.</a:t>
            </a:r>
          </a:p>
          <a:p>
            <a:r>
              <a:rPr lang="en-US" b="1" dirty="0"/>
              <a:t>License:</a:t>
            </a:r>
            <a:r>
              <a:rPr lang="en-US" dirty="0"/>
              <a:t> MIT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8BC5-41AC-472C-4524-9F0F26780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CDISC 2022 US Interchange | #CDISCUS #ClearDataClearImpact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E2DB6-45A3-4A3C-B2F0-16930E67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06" y="935012"/>
            <a:ext cx="3306965" cy="1526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D64C0-4789-421B-8A4E-BF2A0350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905" y="2749381"/>
            <a:ext cx="3306965" cy="15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3" ma:contentTypeDescription="Create a new document." ma:contentTypeScope="" ma:versionID="c37cfd79050db6a25620d78daee6be26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7e30390f662fc7d374527f5046b1bfd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</documentManagement>
</p:properties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281B0-DB90-43CF-97C9-8642ABDC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EAD0D-AD33-4DE9-A04C-ADBA8D81216E}">
  <ds:schemaRefs>
    <ds:schemaRef ds:uri="http://schemas.microsoft.com/office/2006/metadata/properties"/>
    <ds:schemaRef ds:uri="6cd05e2c-1080-4123-b907-f31487dbd91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2fd8685-662d-4ea0-adda-db2055aa5e88"/>
    <ds:schemaRef ds:uri="http://purl.org/dc/terms/"/>
    <ds:schemaRef ds:uri="http://purl.org/dc/elements/1.1/"/>
    <ds:schemaRef ds:uri="e4bfa1c1-cbed-43b5-9d42-fe24faecfd28"/>
    <ds:schemaRef ds:uri="6942efca-e753-43c0-b995-a966458488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Words>86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Dataset-JSON - SAS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Lex Jansen</cp:lastModifiedBy>
  <cp:revision>115</cp:revision>
  <dcterms:created xsi:type="dcterms:W3CDTF">2018-04-05T14:10:17Z</dcterms:created>
  <dcterms:modified xsi:type="dcterms:W3CDTF">2022-10-13T19:56:04Z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0x010100A5E21417C09B8F4C978A1EAC3A5042EE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