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6" r:id="rId6"/>
    <p:sldId id="277" r:id="rId7"/>
    <p:sldId id="279" r:id="rId8"/>
    <p:sldId id="28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12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2023-10-03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2" y="825560"/>
            <a:ext cx="7780557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metadata from Define-XML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variable formats from Define-XML when creating SAS datasets from Dataset-JSON (especially for numeric date/time variables)</a:t>
            </a:r>
          </a:p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(length, label, datatype) for creating Dataset-JSON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E8BB5-B82C-47C5-ADAE-FA61173F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84" y="1004141"/>
            <a:ext cx="3972184" cy="37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89201-5FA9-8B67-6BCC-685A4E6A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58" y="994172"/>
            <a:ext cx="6504762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6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-  %</a:t>
            </a:r>
            <a:r>
              <a:rPr lang="en-US" dirty="0" err="1"/>
              <a:t>write_datasetjson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CECE9-6CEA-2E16-2B6B-CC7A8F47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81" y="809289"/>
            <a:ext cx="644761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4109E-4570-5D33-AA40-FCA69E1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9" y="791598"/>
            <a:ext cx="3783025" cy="1960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D94E1-486C-8EAA-A3C3-4E7CC3F9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60" y="2806873"/>
            <a:ext cx="3798917" cy="19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customXml/itemProps2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151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Dataset-JSON - SAS Implementation</vt:lpstr>
      <vt:lpstr>Using metadata from Define-XML</vt:lpstr>
      <vt:lpstr>Writing Dataset-JSON  -  %write_datasetjson()</vt:lpstr>
      <vt:lpstr>Writing Dataset-JSON -  %write_datasetjson()</vt:lpstr>
      <vt:lpstr>Reading Dataset-JSON  -  %read_datasetjson()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129</cp:revision>
  <dcterms:created xsi:type="dcterms:W3CDTF">2018-04-05T14:10:17Z</dcterms:created>
  <dcterms:modified xsi:type="dcterms:W3CDTF">2023-10-04T03:21:25Z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