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A26B-8E3A-41A1-89D3-7D15DDA010E7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C5C-BC50-4617-8A79-6610238CD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9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A26B-8E3A-41A1-89D3-7D15DDA010E7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C5C-BC50-4617-8A79-6610238CD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7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A26B-8E3A-41A1-89D3-7D15DDA010E7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C5C-BC50-4617-8A79-6610238CD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1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A26B-8E3A-41A1-89D3-7D15DDA010E7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C5C-BC50-4617-8A79-6610238CD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A26B-8E3A-41A1-89D3-7D15DDA010E7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C5C-BC50-4617-8A79-6610238CD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9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A26B-8E3A-41A1-89D3-7D15DDA010E7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C5C-BC50-4617-8A79-6610238CD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1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A26B-8E3A-41A1-89D3-7D15DDA010E7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C5C-BC50-4617-8A79-6610238CD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6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A26B-8E3A-41A1-89D3-7D15DDA010E7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C5C-BC50-4617-8A79-6610238CD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3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A26B-8E3A-41A1-89D3-7D15DDA010E7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C5C-BC50-4617-8A79-6610238CD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3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A26B-8E3A-41A1-89D3-7D15DDA010E7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C5C-BC50-4617-8A79-6610238CD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0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A26B-8E3A-41A1-89D3-7D15DDA010E7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C5C-BC50-4617-8A79-6610238CD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4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DA26B-8E3A-41A1-89D3-7D15DDA010E7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01C5C-BC50-4617-8A79-6610238CD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5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913" y="631595"/>
            <a:ext cx="11453567" cy="118777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PM2.5 Personal Exposure Study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978723"/>
              </p:ext>
            </p:extLst>
          </p:nvPr>
        </p:nvGraphicFramePr>
        <p:xfrm>
          <a:off x="2670377" y="3632546"/>
          <a:ext cx="64049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8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66">
                <a:tc gridSpan="2">
                  <a:txBody>
                    <a:bodyPr/>
                    <a:lstStyle/>
                    <a:p>
                      <a:r>
                        <a:rPr lang="en-US" dirty="0"/>
                        <a:t>Team members in</a:t>
                      </a:r>
                      <a:r>
                        <a:rPr lang="en-US" baseline="0" dirty="0"/>
                        <a:t> Dhaka University Group</a:t>
                      </a:r>
                      <a:r>
                        <a:rPr lang="en-US" dirty="0"/>
                        <a:t>: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66">
                <a:tc>
                  <a:txBody>
                    <a:bodyPr/>
                    <a:lstStyle/>
                    <a:p>
                      <a:r>
                        <a:rPr lang="en-US" b="1" dirty="0"/>
                        <a:t>Atmospheric Chemistry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Health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6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Abdus</a:t>
                      </a:r>
                      <a:r>
                        <a:rPr lang="en-US" dirty="0"/>
                        <a:t> Salam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Mahbuba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Yesmin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6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Shatabdi</a:t>
                      </a:r>
                      <a:r>
                        <a:rPr lang="en-US" dirty="0"/>
                        <a:t> Roy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Farah </a:t>
                      </a:r>
                      <a:r>
                        <a:rPr lang="en-US" dirty="0" err="1"/>
                        <a:t>Jeba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86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Md. Asif Iqbal </a:t>
                      </a:r>
                      <a:r>
                        <a:rPr lang="en-US" dirty="0" err="1"/>
                        <a:t>Nayeem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Shahid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Uz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Zaman</a:t>
                      </a:r>
                      <a:r>
                        <a:rPr lang="en-US" dirty="0"/>
                        <a:t>  </a:t>
                      </a:r>
                      <a:r>
                        <a:rPr lang="en-US" dirty="0" err="1"/>
                        <a:t>Adil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29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447" y="1637327"/>
            <a:ext cx="321445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Participating Groups involved in this PM2.5 Exposure study</a:t>
            </a:r>
          </a:p>
          <a:p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/>
              <a:t>Kuala Lumpur, Malaysia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/>
              <a:t>Taipei, Taiwan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/>
              <a:t>Dhaka, Bangladesh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FF0000"/>
                </a:solidFill>
              </a:rPr>
              <a:t>Any other locations/Group are most welcome to join</a:t>
            </a:r>
            <a:r>
              <a:rPr lang="en-US" sz="2000" b="1" dirty="0"/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76453" y="480766"/>
            <a:ext cx="8025353" cy="5929583"/>
            <a:chOff x="3401225" y="340909"/>
            <a:chExt cx="8542171" cy="616244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1225" y="340909"/>
              <a:ext cx="8542171" cy="616244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5806911" y="2271858"/>
              <a:ext cx="320508" cy="2922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156515" y="4677264"/>
              <a:ext cx="320508" cy="2922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437801" y="2184080"/>
              <a:ext cx="320508" cy="2922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011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3584" y="533805"/>
            <a:ext cx="98415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000" b="1" dirty="0"/>
              <a:t>Scientific Questions</a:t>
            </a:r>
            <a:r>
              <a:rPr lang="en-US" sz="3000" dirty="0"/>
              <a:t>: </a:t>
            </a:r>
            <a:r>
              <a:rPr lang="en-US" sz="3000" dirty="0">
                <a:solidFill>
                  <a:srgbClr val="7030A0"/>
                </a:solidFill>
              </a:rPr>
              <a:t>Understanding the impact of fine particles exposure on  human health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000" b="1" dirty="0"/>
              <a:t>Objectives:</a:t>
            </a:r>
            <a:r>
              <a:rPr lang="en-US" sz="3000" dirty="0"/>
              <a:t> </a:t>
            </a:r>
          </a:p>
          <a:p>
            <a:r>
              <a:rPr lang="en-US" sz="3000" dirty="0">
                <a:solidFill>
                  <a:srgbClr val="7030A0"/>
                </a:solidFill>
              </a:rPr>
              <a:t>- What are the Emission sources?</a:t>
            </a:r>
          </a:p>
          <a:p>
            <a:r>
              <a:rPr lang="en-US" sz="3000" dirty="0">
                <a:solidFill>
                  <a:srgbClr val="7030A0"/>
                </a:solidFill>
              </a:rPr>
              <a:t> -What kind of changes will be observed in personal health parameters.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000" b="1" dirty="0"/>
              <a:t>Study design</a:t>
            </a:r>
            <a:r>
              <a:rPr lang="en-US" sz="3000" dirty="0"/>
              <a:t>: </a:t>
            </a:r>
            <a:r>
              <a:rPr lang="en-US" sz="3000" dirty="0">
                <a:solidFill>
                  <a:srgbClr val="7030A0"/>
                </a:solidFill>
              </a:rPr>
              <a:t>Need As-Lung sensor, one person or group of people can be a subject. 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000" b="1" dirty="0"/>
              <a:t>Data availability</a:t>
            </a:r>
            <a:r>
              <a:rPr lang="en-US" sz="3000" dirty="0"/>
              <a:t>: </a:t>
            </a:r>
            <a:r>
              <a:rPr lang="en-US" sz="3000" b="1" dirty="0">
                <a:solidFill>
                  <a:srgbClr val="00B0F0"/>
                </a:solidFill>
              </a:rPr>
              <a:t>Three (Dhaka, Taipei and Kuala Lumpur) groups already have data. </a:t>
            </a:r>
            <a:r>
              <a:rPr lang="en-US" sz="3000" dirty="0">
                <a:solidFill>
                  <a:srgbClr val="7030A0"/>
                </a:solidFill>
              </a:rPr>
              <a:t>If data is available that's fine. If not, then you can still participate and also collect data latter on. </a:t>
            </a:r>
          </a:p>
        </p:txBody>
      </p:sp>
    </p:spTree>
    <p:extLst>
      <p:ext uri="{BB962C8B-B14F-4D97-AF65-F5344CB8AC3E}">
        <p14:creationId xmlns:p14="http://schemas.microsoft.com/office/powerpoint/2010/main" val="41493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7591" y="1574276"/>
            <a:ext cx="8059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Writing manuscript:</a:t>
            </a:r>
          </a:p>
          <a:p>
            <a:endParaRPr lang="en-US" sz="3000" dirty="0"/>
          </a:p>
          <a:p>
            <a:r>
              <a:rPr lang="en-US" sz="3000" dirty="0"/>
              <a:t>We can take an example from Prof. Kim – Thanks to Kim for her great lead and role.</a:t>
            </a:r>
          </a:p>
        </p:txBody>
      </p:sp>
    </p:spTree>
    <p:extLst>
      <p:ext uri="{BB962C8B-B14F-4D97-AF65-F5344CB8AC3E}">
        <p14:creationId xmlns:p14="http://schemas.microsoft.com/office/powerpoint/2010/main" val="11834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3826" y="461914"/>
            <a:ext cx="10096107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500" b="1" dirty="0"/>
              <a:t>Sensors Calibration were done between As Lung and TSI Blue Sky – </a:t>
            </a:r>
            <a:r>
              <a:rPr lang="en-US" sz="3500" b="1" dirty="0">
                <a:solidFill>
                  <a:srgbClr val="00B0F0"/>
                </a:solidFill>
              </a:rPr>
              <a:t>Dr. Candice lead</a:t>
            </a:r>
          </a:p>
          <a:p>
            <a:r>
              <a:rPr lang="en-US" sz="3500" b="1" dirty="0"/>
              <a:t>	</a:t>
            </a:r>
            <a:r>
              <a:rPr lang="en-US" sz="3500" b="1" dirty="0">
                <a:solidFill>
                  <a:srgbClr val="7030A0"/>
                </a:solidFill>
              </a:rPr>
              <a:t>- Both sensors were running side by side for 10 days at both ambient and at also very high PM2.5 generated by KEROSINE burner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rgbClr val="FFC000"/>
                </a:solidFill>
              </a:rPr>
              <a:t>Personal Exposure study were done with As Lung Sensors for ten days continuously at different situations/activity in Dhaka city – </a:t>
            </a:r>
            <a:r>
              <a:rPr lang="en-US" sz="3500" b="1" dirty="0">
                <a:solidFill>
                  <a:srgbClr val="00B0F0"/>
                </a:solidFill>
              </a:rPr>
              <a:t>Myself lead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rgbClr val="002060"/>
                </a:solidFill>
              </a:rPr>
              <a:t> Emission from Cooking  stoves were done at relatively low income generating homes for 7 days – </a:t>
            </a:r>
            <a:r>
              <a:rPr lang="en-US" sz="3500" b="1" dirty="0">
                <a:solidFill>
                  <a:srgbClr val="00B0F0"/>
                </a:solidFill>
              </a:rPr>
              <a:t>Prof Kim lead</a:t>
            </a:r>
          </a:p>
        </p:txBody>
      </p:sp>
    </p:spTree>
    <p:extLst>
      <p:ext uri="{BB962C8B-B14F-4D97-AF65-F5344CB8AC3E}">
        <p14:creationId xmlns:p14="http://schemas.microsoft.com/office/powerpoint/2010/main" val="292041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261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Office Theme</vt:lpstr>
      <vt:lpstr>PM2.5 Personal Exposure Study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Abdus Salam</cp:lastModifiedBy>
  <cp:revision>30</cp:revision>
  <dcterms:created xsi:type="dcterms:W3CDTF">2021-10-12T03:40:05Z</dcterms:created>
  <dcterms:modified xsi:type="dcterms:W3CDTF">2021-10-12T06:29:43Z</dcterms:modified>
</cp:coreProperties>
</file>