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2606765-44BC-4599-98FE-BB4FC4F762CC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6A43E82-6D82-447C-A54E-87BFCB72A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62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3FF2-02AF-4266-A8FD-FAAD24014E4A}" type="datetime1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695C-D8DB-4432-92A8-D983FDC171B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1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3125-C307-40BF-8A46-D5A97B4C5CEE}" type="datetime1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695C-D8DB-4432-92A8-D983FDC1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05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5B75-702B-4F88-8AB8-1AAAA7E6BFB3}" type="datetime1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695C-D8DB-4432-92A8-D983FDC1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68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BC0-848E-4023-9896-7C5775D7A2A6}" type="datetime1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695C-D8DB-4432-92A8-D983FDC1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94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F6D-0E55-41D9-B82B-BB29D6DF24D2}" type="datetime1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695C-D8DB-4432-92A8-D983FDC171B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24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4EA7-B573-45A2-982D-65010F5DEFB2}" type="datetime1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695C-D8DB-4432-92A8-D983FDC1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1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1DAE-8FEE-47B6-94A9-CE3CA7B1B00E}" type="datetime1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695C-D8DB-4432-92A8-D983FDC1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47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A0A7-8336-49D3-8EA9-EA7F2E96B1ED}" type="datetime1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695C-D8DB-4432-92A8-D983FDC1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43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D9E1-F3C8-4AEA-8606-EBFBB417EBBC}" type="datetime1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695C-D8DB-4432-92A8-D983FDC1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78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FAF7DD2-A2B9-4F74-B75F-0AAE03519C48}" type="datetime1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88695C-D8DB-4432-92A8-D983FDC1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43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7412-1675-400D-AD61-EE9653D7CE6D}" type="datetime1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695C-D8DB-4432-92A8-D983FDC1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24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A496D6-733C-4955-BCD5-05F1B9A89569}" type="datetime1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88695C-D8DB-4432-92A8-D983FDC171B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67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installation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Advanced Institute </a:t>
            </a:r>
            <a:r>
              <a:rPr lang="en-US" altLang="zh-TW" dirty="0" smtClean="0"/>
              <a:t>on </a:t>
            </a:r>
            <a:r>
              <a:rPr lang="en-US" altLang="zh-TW" cap="none" dirty="0" smtClean="0"/>
              <a:t>Hi-ASAP </a:t>
            </a:r>
            <a:r>
              <a:rPr lang="en-US" altLang="zh-TW" dirty="0" smtClean="0"/>
              <a:t>(</a:t>
            </a:r>
            <a:r>
              <a:rPr lang="en-US" altLang="zh-TW" dirty="0" smtClean="0"/>
              <a:t>2020)</a:t>
            </a:r>
          </a:p>
          <a:p>
            <a:r>
              <a:rPr lang="en-US" altLang="zh-TW" dirty="0" smtClean="0"/>
              <a:t>Academia </a:t>
            </a:r>
            <a:r>
              <a:rPr lang="en-US" altLang="zh-TW" dirty="0" err="1" smtClean="0"/>
              <a:t>Sinica</a:t>
            </a:r>
            <a:r>
              <a:rPr lang="en-US" altLang="zh-TW" dirty="0" smtClean="0"/>
              <a:t>, Taiwan</a:t>
            </a:r>
            <a:endParaRPr lang="zh-TW" altLang="en-US" dirty="0"/>
          </a:p>
        </p:txBody>
      </p:sp>
      <p:pic>
        <p:nvPicPr>
          <p:cNvPr id="4" name="圖片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8" t="25269" r="13498" b="25237"/>
          <a:stretch>
            <a:fillRect/>
          </a:stretch>
        </p:blipFill>
        <p:spPr bwMode="auto">
          <a:xfrm>
            <a:off x="7281000" y="328936"/>
            <a:ext cx="1440000" cy="1402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4" y="407000"/>
            <a:ext cx="1440000" cy="143072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695C-D8DB-4432-92A8-D983FDC171B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04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 installation </a:t>
            </a:r>
            <a:r>
              <a:rPr lang="en-US" altLang="zh-TW" dirty="0"/>
              <a:t>Steps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1</a:t>
            </a:r>
          </a:p>
          <a:p>
            <a:pPr lvl="1"/>
            <a:r>
              <a:rPr lang="en-US" altLang="zh-TW" dirty="0" smtClean="0"/>
              <a:t>Download and install the R software</a:t>
            </a:r>
          </a:p>
          <a:p>
            <a:pPr lvl="1"/>
            <a:r>
              <a:rPr lang="zh-TW" altLang="en-US" sz="2000" dirty="0"/>
              <a:t>https://cran.rstudio.com/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Step 2</a:t>
            </a:r>
          </a:p>
          <a:p>
            <a:pPr lvl="1"/>
            <a:r>
              <a:rPr lang="en-US" altLang="zh-TW" dirty="0"/>
              <a:t>Download and install the </a:t>
            </a:r>
            <a:r>
              <a:rPr lang="en-US" altLang="zh-TW" dirty="0" err="1" smtClean="0"/>
              <a:t>Rstudio</a:t>
            </a:r>
            <a:endParaRPr lang="en-US" altLang="zh-TW" dirty="0" smtClean="0"/>
          </a:p>
          <a:p>
            <a:pPr lvl="1"/>
            <a:r>
              <a:rPr lang="zh-TW" altLang="en-US" sz="2000" dirty="0"/>
              <a:t>https://rstudio.com/products/rstudio/download/#download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695C-D8DB-4432-92A8-D983FDC171B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5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1. </a:t>
            </a:r>
            <a:r>
              <a:rPr lang="en-US" altLang="zh-TW" sz="3600" dirty="0"/>
              <a:t>Download and </a:t>
            </a:r>
            <a:r>
              <a:rPr lang="en-US" altLang="zh-TW" sz="3600" dirty="0" smtClean="0"/>
              <a:t>install the R software</a:t>
            </a:r>
            <a:endParaRPr lang="zh-TW" altLang="en-US" sz="3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223" y="2132888"/>
            <a:ext cx="4008203" cy="16632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223" y="4484456"/>
            <a:ext cx="4067743" cy="100026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07" y="2132888"/>
            <a:ext cx="4243980" cy="3062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405107" y="5430400"/>
            <a:ext cx="386795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a. Download the suitable R for your operation system (e.g., “Windows”).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405107" y="3226777"/>
            <a:ext cx="1485240" cy="22036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831123" y="3226777"/>
            <a:ext cx="1441938" cy="22036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485325" y="3959256"/>
            <a:ext cx="297981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b. Push here for the next step. 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 flipH="1">
            <a:off x="5485325" y="2535404"/>
            <a:ext cx="1506946" cy="14238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7828509" y="2535404"/>
            <a:ext cx="636630" cy="14238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649087" y="5587755"/>
            <a:ext cx="3304863" cy="647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c. Download the R software and install it in your system</a:t>
            </a:r>
            <a:endParaRPr lang="zh-TW" altLang="en-US" dirty="0"/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4649087" y="4830625"/>
            <a:ext cx="250581" cy="7571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7332785" y="4830625"/>
            <a:ext cx="621165" cy="7571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695C-D8DB-4432-92A8-D983FDC171B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48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2. Download and </a:t>
            </a:r>
            <a:r>
              <a:rPr lang="en-US" altLang="zh-TW" sz="3600" dirty="0"/>
              <a:t>install </a:t>
            </a:r>
            <a:r>
              <a:rPr lang="en-US" altLang="zh-TW" sz="3600" dirty="0" err="1"/>
              <a:t>RStudio</a:t>
            </a:r>
            <a:endParaRPr lang="zh-TW" altLang="en-US" sz="36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7" y="1804988"/>
            <a:ext cx="5053718" cy="392961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838753" y="2209435"/>
            <a:ext cx="299312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a. Download the suitable </a:t>
            </a:r>
            <a:r>
              <a:rPr lang="en-US" altLang="zh-TW" dirty="0" err="1" smtClean="0"/>
              <a:t>RStudio</a:t>
            </a:r>
            <a:r>
              <a:rPr lang="en-US" altLang="zh-TW" dirty="0" smtClean="0"/>
              <a:t> for your operation system (e.g., “Windows”).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838753" y="4249310"/>
            <a:ext cx="2993120" cy="647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b. Download </a:t>
            </a:r>
            <a:r>
              <a:rPr lang="en-US" altLang="zh-TW" dirty="0" err="1" smtClean="0"/>
              <a:t>RStudio</a:t>
            </a:r>
            <a:r>
              <a:rPr lang="en-US" altLang="zh-TW" dirty="0" smtClean="0"/>
              <a:t> and install it in your system</a:t>
            </a:r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378069" y="4967655"/>
            <a:ext cx="845380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695C-D8DB-4432-92A8-D983FDC171B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96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3. Start the </a:t>
            </a:r>
            <a:r>
              <a:rPr lang="en-US" altLang="zh-TW" sz="3600" dirty="0" err="1" smtClean="0"/>
              <a:t>Rstudio</a:t>
            </a:r>
            <a:r>
              <a:rPr lang="en-US" altLang="zh-TW" sz="3600" dirty="0" smtClean="0"/>
              <a:t> (1/2)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1" y="1825625"/>
            <a:ext cx="2681655" cy="4448796"/>
          </a:xfrm>
        </p:spPr>
        <p:txBody>
          <a:bodyPr/>
          <a:lstStyle/>
          <a:p>
            <a:r>
              <a:rPr lang="en-US" altLang="zh-TW" dirty="0" smtClean="0"/>
              <a:t>File-&gt; New File-&gt; R</a:t>
            </a:r>
            <a:r>
              <a:rPr lang="zh-TW" altLang="en-US" dirty="0" smtClean="0"/>
              <a:t> </a:t>
            </a:r>
            <a:r>
              <a:rPr lang="en-US" altLang="zh-TW" dirty="0" smtClean="0"/>
              <a:t>Script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40" y="1825625"/>
            <a:ext cx="5720561" cy="444879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695C-D8DB-4432-92A8-D983FDC171B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51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3. Start </a:t>
            </a:r>
            <a:r>
              <a:rPr lang="en-US" altLang="zh-TW" sz="3600" dirty="0"/>
              <a:t>the </a:t>
            </a:r>
            <a:r>
              <a:rPr lang="en-US" altLang="zh-TW" sz="3600" dirty="0" err="1" smtClean="0"/>
              <a:t>Rstudio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(2/2)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38" y="1863103"/>
            <a:ext cx="5725324" cy="444879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224454" y="2980618"/>
            <a:ext cx="176725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Script area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24454" y="5339860"/>
            <a:ext cx="176725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Output area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39861" y="2980618"/>
            <a:ext cx="176725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Parameter area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39861" y="5333997"/>
            <a:ext cx="176725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Plotting area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695C-D8DB-4432-92A8-D983FDC171B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35977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</TotalTime>
  <Words>202</Words>
  <Application>Microsoft Office PowerPoint</Application>
  <PresentationFormat>如螢幕大小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Calibri</vt:lpstr>
      <vt:lpstr>Calibri Light</vt:lpstr>
      <vt:lpstr>回顧</vt:lpstr>
      <vt:lpstr>R installation</vt:lpstr>
      <vt:lpstr>R installation Steps</vt:lpstr>
      <vt:lpstr>1. Download and install the R software</vt:lpstr>
      <vt:lpstr>2. Download and install RStudio</vt:lpstr>
      <vt:lpstr>3. Start the Rstudio (1/2)</vt:lpstr>
      <vt:lpstr>3. Start the Rstudio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installation</dc:title>
  <dc:creator>ZEN_AI</dc:creator>
  <cp:lastModifiedBy>RCEC</cp:lastModifiedBy>
  <cp:revision>15</cp:revision>
  <cp:lastPrinted>2020-09-24T08:53:24Z</cp:lastPrinted>
  <dcterms:created xsi:type="dcterms:W3CDTF">2020-09-24T06:45:40Z</dcterms:created>
  <dcterms:modified xsi:type="dcterms:W3CDTF">2020-09-24T08:56:34Z</dcterms:modified>
</cp:coreProperties>
</file>