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4844" y="988726"/>
            <a:ext cx="1407831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rgbClr val="818BE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rgbClr val="818BE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33674"/>
            <a:ext cx="2469993" cy="3453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rgbClr val="818BE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650" y="3657491"/>
            <a:ext cx="8022699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rgbClr val="818BE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382" y="2635094"/>
            <a:ext cx="17249234" cy="358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495" y="2209490"/>
            <a:ext cx="9183504" cy="8077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382" y="2635094"/>
            <a:ext cx="9777730" cy="3587750"/>
          </a:xfrm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800" spc="320">
                <a:solidFill>
                  <a:srgbClr val="3C0F53"/>
                </a:solidFill>
                <a:latin typeface="Tahoma"/>
                <a:cs typeface="Tahoma"/>
              </a:rPr>
              <a:t>LEAVE</a:t>
            </a:r>
            <a:endParaRPr sz="10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0800" spc="60">
                <a:solidFill>
                  <a:srgbClr val="3C0F53"/>
                </a:solidFill>
                <a:latin typeface="Tahoma"/>
                <a:cs typeface="Tahoma"/>
              </a:rPr>
              <a:t>APPLICATION</a:t>
            </a:r>
            <a:endParaRPr sz="10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7934236"/>
            <a:ext cx="666750" cy="666750"/>
            <a:chOff x="1028700" y="7934236"/>
            <a:chExt cx="666750" cy="666750"/>
          </a:xfrm>
        </p:grpSpPr>
        <p:sp>
          <p:nvSpPr>
            <p:cNvPr id="5" name="object 5"/>
            <p:cNvSpPr/>
            <p:nvPr/>
          </p:nvSpPr>
          <p:spPr>
            <a:xfrm>
              <a:off x="1028700" y="793423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254348" y="161793"/>
                  </a:moveTo>
                  <a:lnTo>
                    <a:pt x="335871" y="0"/>
                  </a:lnTo>
                  <a:lnTo>
                    <a:pt x="410091" y="149564"/>
                  </a:lnTo>
                  <a:lnTo>
                    <a:pt x="335698" y="149564"/>
                  </a:lnTo>
                  <a:lnTo>
                    <a:pt x="314996" y="150199"/>
                  </a:lnTo>
                  <a:lnTo>
                    <a:pt x="294537" y="152448"/>
                  </a:lnTo>
                  <a:lnTo>
                    <a:pt x="274321" y="156313"/>
                  </a:lnTo>
                  <a:lnTo>
                    <a:pt x="254348" y="161793"/>
                  </a:lnTo>
                  <a:close/>
                </a:path>
                <a:path w="666750" h="666750">
                  <a:moveTo>
                    <a:pt x="416832" y="163148"/>
                  </a:moveTo>
                  <a:lnTo>
                    <a:pt x="396953" y="157335"/>
                  </a:lnTo>
                  <a:lnTo>
                    <a:pt x="376804" y="153134"/>
                  </a:lnTo>
                  <a:lnTo>
                    <a:pt x="356386" y="150544"/>
                  </a:lnTo>
                  <a:lnTo>
                    <a:pt x="335698" y="149564"/>
                  </a:lnTo>
                  <a:lnTo>
                    <a:pt x="410091" y="149564"/>
                  </a:lnTo>
                  <a:lnTo>
                    <a:pt x="416832" y="163148"/>
                  </a:lnTo>
                  <a:close/>
                </a:path>
                <a:path w="666750" h="666750">
                  <a:moveTo>
                    <a:pt x="623066" y="578764"/>
                  </a:moveTo>
                  <a:lnTo>
                    <a:pt x="335054" y="578764"/>
                  </a:lnTo>
                  <a:lnTo>
                    <a:pt x="541800" y="415000"/>
                  </a:lnTo>
                  <a:lnTo>
                    <a:pt x="623066" y="578764"/>
                  </a:lnTo>
                  <a:close/>
                </a:path>
                <a:path w="666750" h="666750">
                  <a:moveTo>
                    <a:pt x="666716" y="666724"/>
                  </a:moveTo>
                  <a:lnTo>
                    <a:pt x="0" y="666724"/>
                  </a:lnTo>
                  <a:lnTo>
                    <a:pt x="126033" y="416559"/>
                  </a:lnTo>
                  <a:lnTo>
                    <a:pt x="335054" y="578764"/>
                  </a:lnTo>
                  <a:lnTo>
                    <a:pt x="623066" y="578764"/>
                  </a:lnTo>
                  <a:lnTo>
                    <a:pt x="666716" y="666724"/>
                  </a:lnTo>
                  <a:close/>
                </a:path>
              </a:pathLst>
            </a:custGeom>
            <a:solidFill>
              <a:srgbClr val="3C0F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315" y="8158074"/>
              <a:ext cx="239498" cy="239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811" y="8097384"/>
              <a:ext cx="90590" cy="9059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2929" y="7913329"/>
            <a:ext cx="2012314" cy="6635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40" b="1">
                <a:solidFill>
                  <a:srgbClr val="3C0F53"/>
                </a:solidFill>
                <a:latin typeface="Tahoma"/>
                <a:cs typeface="Tahoma"/>
              </a:rPr>
              <a:t>PROJECT</a:t>
            </a:r>
            <a:r>
              <a:rPr dirty="0" sz="1800" spc="15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50" b="1">
                <a:solidFill>
                  <a:srgbClr val="3C0F53"/>
                </a:solidFill>
                <a:latin typeface="Tahoma"/>
                <a:cs typeface="Tahoma"/>
              </a:rPr>
              <a:t>NAME</a:t>
            </a:r>
            <a:r>
              <a:rPr dirty="0" sz="1800" spc="15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-225" b="1">
                <a:solidFill>
                  <a:srgbClr val="3C0F53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spc="40">
                <a:solidFill>
                  <a:srgbClr val="3C0F53"/>
                </a:solidFill>
                <a:latin typeface="Tahoma"/>
                <a:cs typeface="Tahoma"/>
              </a:rPr>
              <a:t>Leave</a:t>
            </a:r>
            <a:r>
              <a:rPr dirty="0" sz="1600" spc="-105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3C0F53"/>
                </a:solidFill>
                <a:latin typeface="Tahoma"/>
                <a:cs typeface="Tahoma"/>
              </a:rPr>
              <a:t>Wizard.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60364" y="8592515"/>
            <a:ext cx="1971675" cy="6635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40" b="1">
                <a:solidFill>
                  <a:srgbClr val="3C0F53"/>
                </a:solidFill>
                <a:latin typeface="Tahoma"/>
                <a:cs typeface="Tahoma"/>
              </a:rPr>
              <a:t>PRESENTED</a:t>
            </a:r>
            <a:r>
              <a:rPr dirty="0" sz="1800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3C0F53"/>
                </a:solidFill>
                <a:latin typeface="Tahoma"/>
                <a:cs typeface="Tahoma"/>
              </a:rPr>
              <a:t>BY</a:t>
            </a:r>
            <a:r>
              <a:rPr dirty="0" sz="1800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-225" b="1">
                <a:solidFill>
                  <a:srgbClr val="3C0F53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spc="70">
                <a:solidFill>
                  <a:srgbClr val="3C0F53"/>
                </a:solidFill>
                <a:latin typeface="Tahoma"/>
                <a:cs typeface="Tahoma"/>
              </a:rPr>
              <a:t>Asma</a:t>
            </a:r>
            <a:r>
              <a:rPr dirty="0" sz="1600" spc="-110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3C0F53"/>
                </a:solidFill>
                <a:latin typeface="Tahoma"/>
                <a:cs typeface="Tahoma"/>
              </a:rPr>
              <a:t>Shaheen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7736" y="8592515"/>
            <a:ext cx="1983739" cy="6635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40" b="1">
                <a:solidFill>
                  <a:srgbClr val="3C0F53"/>
                </a:solidFill>
                <a:latin typeface="Tahoma"/>
                <a:cs typeface="Tahoma"/>
              </a:rPr>
              <a:t>PRESENTED</a:t>
            </a:r>
            <a:r>
              <a:rPr dirty="0" sz="1800" spc="-5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80" b="1">
                <a:solidFill>
                  <a:srgbClr val="3C0F53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800" spc="-225" b="1">
                <a:solidFill>
                  <a:srgbClr val="3C0F53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spc="40">
                <a:solidFill>
                  <a:srgbClr val="3C0F53"/>
                </a:solidFill>
                <a:latin typeface="Tahoma"/>
                <a:cs typeface="Tahoma"/>
              </a:rPr>
              <a:t>Wavemaker</a:t>
            </a:r>
            <a:r>
              <a:rPr dirty="0" sz="1600" spc="-110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3C0F53"/>
                </a:solidFill>
                <a:latin typeface="Tahoma"/>
                <a:cs typeface="Tahoma"/>
              </a:rPr>
              <a:t>team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028700"/>
            <a:ext cx="619223" cy="619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33678"/>
            <a:ext cx="2469993" cy="34533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389" y="1358660"/>
            <a:ext cx="13458822" cy="7572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Thank</a:t>
            </a:r>
            <a:r>
              <a:rPr dirty="0" spc="-590"/>
              <a:t> </a:t>
            </a:r>
            <a:r>
              <a:rPr dirty="0" spc="15"/>
              <a:t>Yo</a:t>
            </a:r>
            <a:r>
              <a:rPr dirty="0" spc="15">
                <a:solidFill>
                  <a:srgbClr val="000000"/>
                </a:solidFill>
              </a:rPr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63202" y="16787"/>
            <a:ext cx="5126355" cy="10253345"/>
            <a:chOff x="13163202" y="16787"/>
            <a:chExt cx="5126355" cy="10253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3202" y="16787"/>
              <a:ext cx="5126257" cy="102530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83207" y="1686522"/>
              <a:ext cx="2086610" cy="5123815"/>
            </a:xfrm>
            <a:custGeom>
              <a:avLst/>
              <a:gdLst/>
              <a:ahLst/>
              <a:cxnLst/>
              <a:rect l="l" t="t" r="r" b="b"/>
              <a:pathLst>
                <a:path w="2086609" h="5123815">
                  <a:moveTo>
                    <a:pt x="2086209" y="5123660"/>
                  </a:moveTo>
                  <a:lnTo>
                    <a:pt x="0" y="5123660"/>
                  </a:lnTo>
                  <a:lnTo>
                    <a:pt x="0" y="951039"/>
                  </a:lnTo>
                  <a:lnTo>
                    <a:pt x="6623" y="902534"/>
                  </a:lnTo>
                  <a:lnTo>
                    <a:pt x="15333" y="854784"/>
                  </a:lnTo>
                  <a:lnTo>
                    <a:pt x="26076" y="807833"/>
                  </a:lnTo>
                  <a:lnTo>
                    <a:pt x="38800" y="761729"/>
                  </a:lnTo>
                  <a:lnTo>
                    <a:pt x="53450" y="716517"/>
                  </a:lnTo>
                  <a:lnTo>
                    <a:pt x="69974" y="672243"/>
                  </a:lnTo>
                  <a:lnTo>
                    <a:pt x="88319" y="628954"/>
                  </a:lnTo>
                  <a:lnTo>
                    <a:pt x="108433" y="586695"/>
                  </a:lnTo>
                  <a:lnTo>
                    <a:pt x="130261" y="545513"/>
                  </a:lnTo>
                  <a:lnTo>
                    <a:pt x="153752" y="505454"/>
                  </a:lnTo>
                  <a:lnTo>
                    <a:pt x="178851" y="466563"/>
                  </a:lnTo>
                  <a:lnTo>
                    <a:pt x="205507" y="428888"/>
                  </a:lnTo>
                  <a:lnTo>
                    <a:pt x="233666" y="392473"/>
                  </a:lnTo>
                  <a:lnTo>
                    <a:pt x="263274" y="357366"/>
                  </a:lnTo>
                  <a:lnTo>
                    <a:pt x="294280" y="323612"/>
                  </a:lnTo>
                  <a:lnTo>
                    <a:pt x="326629" y="291257"/>
                  </a:lnTo>
                  <a:lnTo>
                    <a:pt x="360270" y="260348"/>
                  </a:lnTo>
                  <a:lnTo>
                    <a:pt x="395148" y="230930"/>
                  </a:lnTo>
                  <a:lnTo>
                    <a:pt x="431211" y="203050"/>
                  </a:lnTo>
                  <a:lnTo>
                    <a:pt x="468407" y="176753"/>
                  </a:lnTo>
                  <a:lnTo>
                    <a:pt x="506681" y="152087"/>
                  </a:lnTo>
                  <a:lnTo>
                    <a:pt x="545981" y="129096"/>
                  </a:lnTo>
                  <a:lnTo>
                    <a:pt x="586254" y="107827"/>
                  </a:lnTo>
                  <a:lnTo>
                    <a:pt x="627447" y="88327"/>
                  </a:lnTo>
                  <a:lnTo>
                    <a:pt x="669507" y="70640"/>
                  </a:lnTo>
                  <a:lnTo>
                    <a:pt x="712380" y="54814"/>
                  </a:lnTo>
                  <a:lnTo>
                    <a:pt x="756015" y="40895"/>
                  </a:lnTo>
                  <a:lnTo>
                    <a:pt x="800357" y="28928"/>
                  </a:lnTo>
                  <a:lnTo>
                    <a:pt x="845354" y="18959"/>
                  </a:lnTo>
                  <a:lnTo>
                    <a:pt x="890953" y="11035"/>
                  </a:lnTo>
                  <a:lnTo>
                    <a:pt x="937101" y="5202"/>
                  </a:lnTo>
                  <a:lnTo>
                    <a:pt x="983745" y="1506"/>
                  </a:lnTo>
                  <a:lnTo>
                    <a:pt x="1030006" y="0"/>
                  </a:lnTo>
                  <a:lnTo>
                    <a:pt x="1075988" y="626"/>
                  </a:lnTo>
                  <a:lnTo>
                    <a:pt x="1121638" y="3345"/>
                  </a:lnTo>
                  <a:lnTo>
                    <a:pt x="1166901" y="8115"/>
                  </a:lnTo>
                  <a:lnTo>
                    <a:pt x="1211725" y="14896"/>
                  </a:lnTo>
                  <a:lnTo>
                    <a:pt x="1256055" y="23647"/>
                  </a:lnTo>
                  <a:lnTo>
                    <a:pt x="1299839" y="34328"/>
                  </a:lnTo>
                  <a:lnTo>
                    <a:pt x="1343022" y="46897"/>
                  </a:lnTo>
                  <a:lnTo>
                    <a:pt x="1385551" y="61313"/>
                  </a:lnTo>
                  <a:lnTo>
                    <a:pt x="1427373" y="77537"/>
                  </a:lnTo>
                  <a:lnTo>
                    <a:pt x="1468433" y="95526"/>
                  </a:lnTo>
                  <a:lnTo>
                    <a:pt x="1508678" y="115241"/>
                  </a:lnTo>
                  <a:lnTo>
                    <a:pt x="1548056" y="136640"/>
                  </a:lnTo>
                  <a:lnTo>
                    <a:pt x="1586511" y="159683"/>
                  </a:lnTo>
                  <a:lnTo>
                    <a:pt x="1623990" y="184329"/>
                  </a:lnTo>
                  <a:lnTo>
                    <a:pt x="1660441" y="210537"/>
                  </a:lnTo>
                  <a:lnTo>
                    <a:pt x="1695809" y="238266"/>
                  </a:lnTo>
                  <a:lnTo>
                    <a:pt x="1730040" y="267476"/>
                  </a:lnTo>
                  <a:lnTo>
                    <a:pt x="1763082" y="298126"/>
                  </a:lnTo>
                  <a:lnTo>
                    <a:pt x="1794881" y="330174"/>
                  </a:lnTo>
                  <a:lnTo>
                    <a:pt x="1825382" y="363581"/>
                  </a:lnTo>
                  <a:lnTo>
                    <a:pt x="1854533" y="398305"/>
                  </a:lnTo>
                  <a:lnTo>
                    <a:pt x="1882279" y="434306"/>
                  </a:lnTo>
                  <a:lnTo>
                    <a:pt x="1908568" y="471542"/>
                  </a:lnTo>
                  <a:lnTo>
                    <a:pt x="1933345" y="509974"/>
                  </a:lnTo>
                  <a:lnTo>
                    <a:pt x="1956558" y="549559"/>
                  </a:lnTo>
                  <a:lnTo>
                    <a:pt x="1978152" y="590258"/>
                  </a:lnTo>
                  <a:lnTo>
                    <a:pt x="1998074" y="632030"/>
                  </a:lnTo>
                  <a:lnTo>
                    <a:pt x="2016270" y="674834"/>
                  </a:lnTo>
                  <a:lnTo>
                    <a:pt x="2032687" y="718628"/>
                  </a:lnTo>
                  <a:lnTo>
                    <a:pt x="2047272" y="763373"/>
                  </a:lnTo>
                  <a:lnTo>
                    <a:pt x="2059970" y="809027"/>
                  </a:lnTo>
                  <a:lnTo>
                    <a:pt x="2070727" y="855550"/>
                  </a:lnTo>
                  <a:lnTo>
                    <a:pt x="2079492" y="902901"/>
                  </a:lnTo>
                  <a:lnTo>
                    <a:pt x="2086209" y="951039"/>
                  </a:lnTo>
                  <a:lnTo>
                    <a:pt x="2086209" y="5123660"/>
                  </a:lnTo>
                  <a:close/>
                </a:path>
              </a:pathLst>
            </a:custGeom>
            <a:solidFill>
              <a:srgbClr val="3C0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63202" y="3775961"/>
              <a:ext cx="5126355" cy="6494145"/>
            </a:xfrm>
            <a:custGeom>
              <a:avLst/>
              <a:gdLst/>
              <a:ahLst/>
              <a:cxnLst/>
              <a:rect l="l" t="t" r="r" b="b"/>
              <a:pathLst>
                <a:path w="5126355" h="6494145">
                  <a:moveTo>
                    <a:pt x="5126257" y="6493897"/>
                  </a:moveTo>
                  <a:lnTo>
                    <a:pt x="0" y="6493897"/>
                  </a:lnTo>
                  <a:lnTo>
                    <a:pt x="1520004" y="3034065"/>
                  </a:lnTo>
                  <a:lnTo>
                    <a:pt x="2179620" y="3034065"/>
                  </a:lnTo>
                  <a:lnTo>
                    <a:pt x="2179620" y="383068"/>
                  </a:lnTo>
                  <a:lnTo>
                    <a:pt x="2183771" y="326793"/>
                  </a:lnTo>
                  <a:lnTo>
                    <a:pt x="2202038" y="253860"/>
                  </a:lnTo>
                  <a:lnTo>
                    <a:pt x="2234182" y="185894"/>
                  </a:lnTo>
                  <a:lnTo>
                    <a:pt x="2278967" y="125504"/>
                  </a:lnTo>
                  <a:lnTo>
                    <a:pt x="2334673" y="75013"/>
                  </a:lnTo>
                  <a:lnTo>
                    <a:pt x="2399157" y="36360"/>
                  </a:lnTo>
                  <a:lnTo>
                    <a:pt x="2469943" y="11031"/>
                  </a:lnTo>
                  <a:lnTo>
                    <a:pt x="2544311" y="0"/>
                  </a:lnTo>
                  <a:lnTo>
                    <a:pt x="2581947" y="0"/>
                  </a:lnTo>
                  <a:lnTo>
                    <a:pt x="2619401" y="3688"/>
                  </a:lnTo>
                  <a:lnTo>
                    <a:pt x="2692329" y="21957"/>
                  </a:lnTo>
                  <a:lnTo>
                    <a:pt x="2760291" y="54103"/>
                  </a:lnTo>
                  <a:lnTo>
                    <a:pt x="2820677" y="98891"/>
                  </a:lnTo>
                  <a:lnTo>
                    <a:pt x="2871166" y="154599"/>
                  </a:lnTo>
                  <a:lnTo>
                    <a:pt x="2909816" y="219087"/>
                  </a:lnTo>
                  <a:lnTo>
                    <a:pt x="2935144" y="289878"/>
                  </a:lnTo>
                  <a:lnTo>
                    <a:pt x="2946175" y="364250"/>
                  </a:lnTo>
                  <a:lnTo>
                    <a:pt x="2946637" y="3034221"/>
                  </a:lnTo>
                  <a:lnTo>
                    <a:pt x="3606213" y="3034221"/>
                  </a:lnTo>
                  <a:lnTo>
                    <a:pt x="5126257" y="6493897"/>
                  </a:lnTo>
                  <a:close/>
                </a:path>
              </a:pathLst>
            </a:custGeom>
            <a:solidFill>
              <a:srgbClr val="AC53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85931" y="4738614"/>
            <a:ext cx="1403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75" b="1">
                <a:solidFill>
                  <a:srgbClr val="AC5389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209" y="4624314"/>
            <a:ext cx="17926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0">
                <a:solidFill>
                  <a:srgbClr val="3C0F53"/>
                </a:solidFill>
                <a:latin typeface="Tahoma"/>
                <a:cs typeface="Tahoma"/>
              </a:rPr>
              <a:t>P</a:t>
            </a:r>
            <a:r>
              <a:rPr dirty="0" sz="3200">
                <a:solidFill>
                  <a:srgbClr val="3C0F53"/>
                </a:solidFill>
                <a:latin typeface="Tahoma"/>
                <a:cs typeface="Tahoma"/>
              </a:rPr>
              <a:t>r</a:t>
            </a:r>
            <a:r>
              <a:rPr dirty="0" sz="3200" spc="150">
                <a:solidFill>
                  <a:srgbClr val="3C0F53"/>
                </a:solidFill>
                <a:latin typeface="Tahoma"/>
                <a:cs typeface="Tahoma"/>
              </a:rPr>
              <a:t>o</a:t>
            </a:r>
            <a:r>
              <a:rPr dirty="0" sz="3200" spc="235">
                <a:solidFill>
                  <a:srgbClr val="3C0F53"/>
                </a:solidFill>
                <a:latin typeface="Tahoma"/>
                <a:cs typeface="Tahoma"/>
              </a:rPr>
              <a:t>b</a:t>
            </a:r>
            <a:r>
              <a:rPr dirty="0" sz="3200" spc="-30">
                <a:solidFill>
                  <a:srgbClr val="3C0F53"/>
                </a:solidFill>
                <a:latin typeface="Tahoma"/>
                <a:cs typeface="Tahoma"/>
              </a:rPr>
              <a:t>l</a:t>
            </a:r>
            <a:r>
              <a:rPr dirty="0" sz="3200" spc="130">
                <a:solidFill>
                  <a:srgbClr val="3C0F53"/>
                </a:solidFill>
                <a:latin typeface="Tahoma"/>
                <a:cs typeface="Tahoma"/>
              </a:rPr>
              <a:t>e</a:t>
            </a:r>
            <a:r>
              <a:rPr dirty="0" sz="3200" spc="170">
                <a:solidFill>
                  <a:srgbClr val="3C0F53"/>
                </a:solidFill>
                <a:latin typeface="Tahoma"/>
                <a:cs typeface="Tahoma"/>
              </a:rPr>
              <a:t>m</a:t>
            </a:r>
            <a:r>
              <a:rPr dirty="0" sz="3200" spc="170">
                <a:solidFill>
                  <a:srgbClr val="3C0F53"/>
                </a:solidFill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928" y="6024489"/>
            <a:ext cx="1905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AC5389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209" y="5550068"/>
            <a:ext cx="287591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135">
                <a:solidFill>
                  <a:srgbClr val="3C0F53"/>
                </a:solidFill>
                <a:latin typeface="Tahoma"/>
                <a:cs typeface="Tahoma"/>
              </a:rPr>
              <a:t>Objectives</a:t>
            </a:r>
            <a:r>
              <a:rPr dirty="0" sz="3200" spc="-210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3200" spc="105">
                <a:solidFill>
                  <a:srgbClr val="3C0F53"/>
                </a:solidFill>
                <a:latin typeface="Tahoma"/>
                <a:cs typeface="Tahoma"/>
              </a:rPr>
              <a:t>and </a:t>
            </a:r>
            <a:r>
              <a:rPr dirty="0" sz="3200" spc="-985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3200" spc="125">
                <a:solidFill>
                  <a:srgbClr val="3C0F53"/>
                </a:solidFill>
                <a:latin typeface="Tahoma"/>
                <a:cs typeface="Tahoma"/>
              </a:rPr>
              <a:t>Goals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9142" y="7319889"/>
            <a:ext cx="193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AC5389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3209" y="7202446"/>
            <a:ext cx="183578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90">
                <a:solidFill>
                  <a:srgbClr val="3C0F53"/>
                </a:solidFill>
                <a:latin typeface="Tahoma"/>
                <a:cs typeface="Tahoma"/>
              </a:rPr>
              <a:t>Overview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3646" y="4738614"/>
            <a:ext cx="189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AC5389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5778" y="4624314"/>
            <a:ext cx="207263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5">
                <a:solidFill>
                  <a:srgbClr val="3C0F53"/>
                </a:solidFill>
                <a:latin typeface="Tahoma"/>
                <a:cs typeface="Tahoma"/>
              </a:rPr>
              <a:t>Tech</a:t>
            </a:r>
            <a:r>
              <a:rPr dirty="0" sz="3200" spc="-215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3200" spc="145">
                <a:solidFill>
                  <a:srgbClr val="3C0F53"/>
                </a:solidFill>
                <a:latin typeface="Tahoma"/>
                <a:cs typeface="Tahoma"/>
              </a:rPr>
              <a:t>stack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2455" y="5738739"/>
            <a:ext cx="192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solidFill>
                  <a:srgbClr val="AC5389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5778" y="5624439"/>
            <a:ext cx="28225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10">
                <a:solidFill>
                  <a:srgbClr val="3C0F53"/>
                </a:solidFill>
                <a:latin typeface="Tahoma"/>
                <a:cs typeface="Tahoma"/>
              </a:rPr>
              <a:t>Enhancements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1711" y="6738864"/>
            <a:ext cx="193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AC5389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5778" y="6624564"/>
            <a:ext cx="20046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>
                <a:solidFill>
                  <a:srgbClr val="3C0F53"/>
                </a:solidFill>
                <a:latin typeface="Tahoma"/>
                <a:cs typeface="Tahoma"/>
              </a:rPr>
              <a:t>S</a:t>
            </a:r>
            <a:r>
              <a:rPr dirty="0" sz="3200" spc="40">
                <a:solidFill>
                  <a:srgbClr val="3C0F53"/>
                </a:solidFill>
                <a:latin typeface="Tahoma"/>
                <a:cs typeface="Tahoma"/>
              </a:rPr>
              <a:t>n</a:t>
            </a:r>
            <a:r>
              <a:rPr dirty="0" sz="3200" spc="45">
                <a:solidFill>
                  <a:srgbClr val="3C0F53"/>
                </a:solidFill>
                <a:latin typeface="Tahoma"/>
                <a:cs typeface="Tahoma"/>
              </a:rPr>
              <a:t>a</a:t>
            </a:r>
            <a:r>
              <a:rPr dirty="0" sz="3200" spc="235">
                <a:solidFill>
                  <a:srgbClr val="3C0F53"/>
                </a:solidFill>
                <a:latin typeface="Tahoma"/>
                <a:cs typeface="Tahoma"/>
              </a:rPr>
              <a:t>p</a:t>
            </a:r>
            <a:r>
              <a:rPr dirty="0" sz="3200" spc="165">
                <a:solidFill>
                  <a:srgbClr val="3C0F53"/>
                </a:solidFill>
                <a:latin typeface="Tahoma"/>
                <a:cs typeface="Tahoma"/>
              </a:rPr>
              <a:t>s</a:t>
            </a:r>
            <a:r>
              <a:rPr dirty="0" sz="3200" spc="40">
                <a:solidFill>
                  <a:srgbClr val="3C0F53"/>
                </a:solidFill>
                <a:latin typeface="Tahoma"/>
                <a:cs typeface="Tahoma"/>
              </a:rPr>
              <a:t>h</a:t>
            </a:r>
            <a:r>
              <a:rPr dirty="0" sz="3200" spc="150">
                <a:solidFill>
                  <a:srgbClr val="3C0F53"/>
                </a:solidFill>
                <a:latin typeface="Tahoma"/>
                <a:cs typeface="Tahoma"/>
              </a:rPr>
              <a:t>o</a:t>
            </a:r>
            <a:r>
              <a:rPr dirty="0" sz="3200" spc="160">
                <a:solidFill>
                  <a:srgbClr val="3C0F53"/>
                </a:solidFill>
                <a:latin typeface="Tahoma"/>
                <a:cs typeface="Tahoma"/>
              </a:rPr>
              <a:t>t</a:t>
            </a:r>
            <a:r>
              <a:rPr dirty="0" sz="3200" spc="170">
                <a:solidFill>
                  <a:srgbClr val="3C0F53"/>
                </a:solidFill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6000" y="1899382"/>
            <a:ext cx="617474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400">
                <a:solidFill>
                  <a:srgbClr val="3C0F53"/>
                </a:solidFill>
                <a:latin typeface="Tahoma"/>
                <a:cs typeface="Tahoma"/>
              </a:rPr>
              <a:t>AGENDA</a:t>
            </a:r>
            <a:endParaRPr sz="108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113" y="1028700"/>
            <a:ext cx="619223" cy="6192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911220"/>
            <a:ext cx="1353875" cy="1375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3976" y="2"/>
            <a:ext cx="3324022" cy="36106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429" y="2963798"/>
            <a:ext cx="8315324" cy="5524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322" y="987489"/>
            <a:ext cx="59797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00" b="1">
                <a:solidFill>
                  <a:srgbClr val="3C0F53"/>
                </a:solidFill>
                <a:latin typeface="Tahoma"/>
                <a:cs typeface="Tahoma"/>
              </a:rPr>
              <a:t>PROBLEMS</a:t>
            </a:r>
            <a:endParaRPr sz="8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736" y="4224654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09582" y="3917308"/>
            <a:ext cx="410781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40">
                <a:solidFill>
                  <a:srgbClr val="3C0F53"/>
                </a:solidFill>
                <a:latin typeface="Lucida Sans Unicode"/>
                <a:cs typeface="Lucida Sans Unicode"/>
              </a:rPr>
              <a:t>Inconvenience </a:t>
            </a:r>
            <a:r>
              <a:rPr dirty="0" sz="3400" spc="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3C0F53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45">
                <a:solidFill>
                  <a:srgbClr val="3C0F53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45">
                <a:solidFill>
                  <a:srgbClr val="3C0F53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3C0F53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">
                <a:solidFill>
                  <a:srgbClr val="3C0F53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40">
                <a:solidFill>
                  <a:srgbClr val="3C0F53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5">
                <a:solidFill>
                  <a:srgbClr val="3C0F53"/>
                </a:solidFill>
                <a:latin typeface="Lucida Sans Unicode"/>
                <a:cs typeface="Lucida Sans Unicode"/>
              </a:rPr>
              <a:t>ss</a:t>
            </a:r>
            <a:r>
              <a:rPr dirty="0" sz="3400" spc="-75">
                <a:solidFill>
                  <a:srgbClr val="3C0F53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3C0F5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65">
                <a:solidFill>
                  <a:srgbClr val="3C0F53"/>
                </a:solidFill>
                <a:latin typeface="Lucida Sans Unicode"/>
                <a:cs typeface="Lucida Sans Unicode"/>
              </a:rPr>
              <a:t>g  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Limited</a:t>
            </a:r>
            <a:r>
              <a:rPr dirty="0" sz="3400" spc="-254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access: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736" y="4824729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736" y="5424804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47041"/>
            <a:ext cx="9144000" cy="6236335"/>
            <a:chOff x="0" y="4047041"/>
            <a:chExt cx="9144000" cy="6236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047041"/>
              <a:ext cx="8115299" cy="5210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41168"/>
              <a:ext cx="1047750" cy="4642485"/>
            </a:xfrm>
            <a:custGeom>
              <a:avLst/>
              <a:gdLst/>
              <a:ahLst/>
              <a:cxnLst/>
              <a:rect l="l" t="t" r="r" b="b"/>
              <a:pathLst>
                <a:path w="1047750" h="4642484">
                  <a:moveTo>
                    <a:pt x="0" y="4642212"/>
                  </a:moveTo>
                  <a:lnTo>
                    <a:pt x="0" y="0"/>
                  </a:lnTo>
                  <a:lnTo>
                    <a:pt x="1047750" y="0"/>
                  </a:lnTo>
                  <a:lnTo>
                    <a:pt x="1047750" y="4642212"/>
                  </a:lnTo>
                  <a:lnTo>
                    <a:pt x="0" y="4642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590" y="6526084"/>
              <a:ext cx="791210" cy="3241675"/>
            </a:xfrm>
            <a:custGeom>
              <a:avLst/>
              <a:gdLst/>
              <a:ahLst/>
              <a:cxnLst/>
              <a:rect l="l" t="t" r="r" b="b"/>
              <a:pathLst>
                <a:path w="791210" h="3241675">
                  <a:moveTo>
                    <a:pt x="791159" y="0"/>
                  </a:moveTo>
                  <a:lnTo>
                    <a:pt x="0" y="0"/>
                  </a:lnTo>
                  <a:lnTo>
                    <a:pt x="0" y="2886430"/>
                  </a:lnTo>
                  <a:lnTo>
                    <a:pt x="0" y="3241446"/>
                  </a:lnTo>
                  <a:lnTo>
                    <a:pt x="791159" y="3241446"/>
                  </a:lnTo>
                  <a:lnTo>
                    <a:pt x="791159" y="2886430"/>
                  </a:lnTo>
                  <a:lnTo>
                    <a:pt x="791159" y="0"/>
                  </a:lnTo>
                  <a:close/>
                </a:path>
              </a:pathLst>
            </a:custGeom>
            <a:solidFill>
              <a:srgbClr val="3C0F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650" y="6173502"/>
              <a:ext cx="390099" cy="323900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9327" y="5414"/>
            <a:ext cx="1346049" cy="137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028700"/>
            <a:ext cx="619223" cy="61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28818" y="770463"/>
            <a:ext cx="7902575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204">
                <a:solidFill>
                  <a:srgbClr val="3C0F53"/>
                </a:solidFill>
                <a:latin typeface="Tahoma"/>
                <a:cs typeface="Tahoma"/>
              </a:rPr>
              <a:t>OVERVIEW</a:t>
            </a:r>
            <a:endParaRPr sz="10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3513" y="4971505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263358" y="4664158"/>
            <a:ext cx="7787005" cy="18256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 spc="20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45">
                <a:solidFill>
                  <a:srgbClr val="3C0F5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150">
                <a:solidFill>
                  <a:srgbClr val="3C0F53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5">
                <a:solidFill>
                  <a:srgbClr val="3C0F53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75">
                <a:solidFill>
                  <a:srgbClr val="3C0F53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55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35">
                <a:solidFill>
                  <a:srgbClr val="3C0F53"/>
                </a:solidFill>
                <a:latin typeface="Lucida Sans Unicode"/>
                <a:cs typeface="Lucida Sans Unicode"/>
              </a:rPr>
              <a:t>pp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">
                <a:solidFill>
                  <a:srgbClr val="3C0F53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75">
                <a:solidFill>
                  <a:srgbClr val="3C0F53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40">
                <a:solidFill>
                  <a:srgbClr val="3C0F53"/>
                </a:solidFill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60">
                <a:solidFill>
                  <a:srgbClr val="3C0F53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35">
                <a:solidFill>
                  <a:srgbClr val="3C0F53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40">
                <a:solidFill>
                  <a:srgbClr val="3C0F5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3C0F53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5">
                <a:solidFill>
                  <a:srgbClr val="3C0F5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3C0F53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45">
                <a:solidFill>
                  <a:srgbClr val="3C0F53"/>
                </a:solidFill>
                <a:latin typeface="Lucida Sans Unicode"/>
                <a:cs typeface="Lucida Sans Unicode"/>
              </a:rPr>
              <a:t>ff</a:t>
            </a:r>
            <a:r>
              <a:rPr dirty="0" sz="3400" spc="-75">
                <a:solidFill>
                  <a:srgbClr val="3C0F53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40">
                <a:solidFill>
                  <a:srgbClr val="3C0F53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5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5">
                <a:solidFill>
                  <a:srgbClr val="3C0F5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5">
                <a:solidFill>
                  <a:srgbClr val="3C0F53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35">
                <a:solidFill>
                  <a:srgbClr val="3C0F53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40">
                <a:solidFill>
                  <a:srgbClr val="3C0F53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5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3C0F53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3C0F5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0">
                <a:solidFill>
                  <a:srgbClr val="3C0F5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50">
                <a:solidFill>
                  <a:srgbClr val="3C0F53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60">
                <a:solidFill>
                  <a:srgbClr val="3C0F53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0">
                <a:solidFill>
                  <a:srgbClr val="3C0F5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0">
                <a:solidFill>
                  <a:srgbClr val="3C0F5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10">
                <a:solidFill>
                  <a:srgbClr val="3C0F53"/>
                </a:solidFill>
                <a:latin typeface="Lucida Sans Unicode"/>
                <a:cs typeface="Lucida Sans Unicode"/>
              </a:rPr>
              <a:t>t  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Transparency</a:t>
            </a:r>
            <a:r>
              <a:rPr dirty="0" sz="3400" spc="-250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3C0F53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45">
                <a:solidFill>
                  <a:srgbClr val="3C0F53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3C0F53"/>
                </a:solidFill>
                <a:latin typeface="Lucida Sans Unicode"/>
                <a:cs typeface="Lucida Sans Unicode"/>
              </a:rPr>
              <a:t>Fairness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3513" y="5571580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3513" y="6171655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22" y="987490"/>
            <a:ext cx="68961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85">
                <a:solidFill>
                  <a:srgbClr val="3C0F53"/>
                </a:solidFill>
                <a:latin typeface="Tahoma"/>
                <a:cs typeface="Tahoma"/>
              </a:rPr>
              <a:t>TECH</a:t>
            </a:r>
            <a:r>
              <a:rPr dirty="0" sz="8000" spc="165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dirty="0" sz="8000" spc="459">
                <a:solidFill>
                  <a:srgbClr val="3C0F53"/>
                </a:solidFill>
                <a:latin typeface="Tahoma"/>
                <a:cs typeface="Tahoma"/>
              </a:rPr>
              <a:t>STACK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54378" y="3"/>
            <a:ext cx="0" cy="10277475"/>
          </a:xfrm>
          <a:custGeom>
            <a:avLst/>
            <a:gdLst/>
            <a:ahLst/>
            <a:cxnLst/>
            <a:rect l="l" t="t" r="r" b="b"/>
            <a:pathLst>
              <a:path w="0" h="10277475">
                <a:moveTo>
                  <a:pt x="0" y="0"/>
                </a:moveTo>
                <a:lnTo>
                  <a:pt x="0" y="10277474"/>
                </a:lnTo>
              </a:path>
            </a:pathLst>
          </a:custGeom>
          <a:ln w="9524">
            <a:solidFill>
              <a:srgbClr val="3C0F53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547" y="3349202"/>
            <a:ext cx="7043397" cy="4338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6662" y="3598916"/>
            <a:ext cx="209550" cy="2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0333" y="3240021"/>
            <a:ext cx="3855085" cy="311150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4350" spc="-90" b="1">
                <a:solidFill>
                  <a:srgbClr val="3C0F53"/>
                </a:solidFill>
                <a:latin typeface="Georgia"/>
                <a:cs typeface="Georgia"/>
              </a:rPr>
              <a:t>Spring</a:t>
            </a:r>
            <a:endParaRPr sz="4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350" spc="10" b="1">
                <a:solidFill>
                  <a:srgbClr val="3C0F53"/>
                </a:solidFill>
                <a:latin typeface="Palatino Linotype"/>
                <a:cs typeface="Palatino Linotype"/>
              </a:rPr>
              <a:t>mysql</a:t>
            </a:r>
            <a:endParaRPr sz="43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350" spc="-25" b="1">
                <a:solidFill>
                  <a:srgbClr val="3C0F53"/>
                </a:solidFill>
                <a:latin typeface="Palatino Linotype"/>
                <a:cs typeface="Palatino Linotype"/>
              </a:rPr>
              <a:t>HTML,</a:t>
            </a:r>
            <a:r>
              <a:rPr dirty="0" sz="4350" spc="100" b="1">
                <a:solidFill>
                  <a:srgbClr val="3C0F53"/>
                </a:solidFill>
                <a:latin typeface="Palatino Linotype"/>
                <a:cs typeface="Palatino Linotype"/>
              </a:rPr>
              <a:t> </a:t>
            </a:r>
            <a:r>
              <a:rPr dirty="0" sz="4350" spc="-155" b="1">
                <a:solidFill>
                  <a:srgbClr val="3C0F53"/>
                </a:solidFill>
                <a:latin typeface="Palatino Linotype"/>
                <a:cs typeface="Palatino Linotype"/>
              </a:rPr>
              <a:t>CSS,</a:t>
            </a:r>
            <a:r>
              <a:rPr dirty="0" sz="4350" spc="105" b="1">
                <a:solidFill>
                  <a:srgbClr val="3C0F53"/>
                </a:solidFill>
                <a:latin typeface="Palatino Linotype"/>
                <a:cs typeface="Palatino Linotype"/>
              </a:rPr>
              <a:t> </a:t>
            </a:r>
            <a:r>
              <a:rPr dirty="0" sz="4350" spc="-55" b="1">
                <a:solidFill>
                  <a:srgbClr val="3C0F53"/>
                </a:solidFill>
                <a:latin typeface="Palatino Linotype"/>
                <a:cs typeface="Palatino Linotype"/>
              </a:rPr>
              <a:t>JS</a:t>
            </a:r>
            <a:endParaRPr sz="43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350" spc="95" b="1">
                <a:solidFill>
                  <a:srgbClr val="3C0F53"/>
                </a:solidFill>
                <a:latin typeface="Palatino Linotype"/>
                <a:cs typeface="Palatino Linotype"/>
              </a:rPr>
              <a:t>Bootstrap</a:t>
            </a:r>
            <a:endParaRPr sz="435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6662" y="4370441"/>
            <a:ext cx="209550" cy="209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6662" y="5141966"/>
            <a:ext cx="209550" cy="209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6662" y="5913491"/>
            <a:ext cx="209550" cy="209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9774" y="6842335"/>
            <a:ext cx="3418224" cy="3444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2061" y="1035848"/>
            <a:ext cx="1116330" cy="9234170"/>
            <a:chOff x="17172061" y="1035848"/>
            <a:chExt cx="1116330" cy="9234170"/>
          </a:xfrm>
        </p:grpSpPr>
        <p:sp>
          <p:nvSpPr>
            <p:cNvPr id="3" name="object 3"/>
            <p:cNvSpPr/>
            <p:nvPr/>
          </p:nvSpPr>
          <p:spPr>
            <a:xfrm>
              <a:off x="17172061" y="7684258"/>
              <a:ext cx="1116330" cy="2585720"/>
            </a:xfrm>
            <a:custGeom>
              <a:avLst/>
              <a:gdLst/>
              <a:ahLst/>
              <a:cxnLst/>
              <a:rect l="l" t="t" r="r" b="b"/>
              <a:pathLst>
                <a:path w="1116330" h="2585720">
                  <a:moveTo>
                    <a:pt x="411567" y="2585599"/>
                  </a:moveTo>
                  <a:lnTo>
                    <a:pt x="1115936" y="2585599"/>
                  </a:lnTo>
                  <a:lnTo>
                    <a:pt x="1115936" y="24355"/>
                  </a:lnTo>
                  <a:lnTo>
                    <a:pt x="1082775" y="0"/>
                  </a:lnTo>
                  <a:lnTo>
                    <a:pt x="0" y="844168"/>
                  </a:lnTo>
                  <a:lnTo>
                    <a:pt x="1094683" y="1537148"/>
                  </a:lnTo>
                  <a:lnTo>
                    <a:pt x="411567" y="2585599"/>
                  </a:lnTo>
                  <a:close/>
                </a:path>
              </a:pathLst>
            </a:custGeom>
            <a:solidFill>
              <a:srgbClr val="AC53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2062" y="1035848"/>
              <a:ext cx="1115936" cy="749257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028700"/>
            <a:ext cx="619223" cy="6192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25" y="8199980"/>
            <a:ext cx="1035685" cy="2078989"/>
            <a:chOff x="3125" y="8199980"/>
            <a:chExt cx="1035685" cy="207898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" y="8199980"/>
              <a:ext cx="1035099" cy="20786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6574" y="9362538"/>
              <a:ext cx="657860" cy="658495"/>
            </a:xfrm>
            <a:custGeom>
              <a:avLst/>
              <a:gdLst/>
              <a:ahLst/>
              <a:cxnLst/>
              <a:rect l="l" t="t" r="r" b="b"/>
              <a:pathLst>
                <a:path w="657860" h="658495">
                  <a:moveTo>
                    <a:pt x="328927" y="658473"/>
                  </a:moveTo>
                  <a:lnTo>
                    <a:pt x="369194" y="655997"/>
                  </a:lnTo>
                  <a:lnTo>
                    <a:pt x="408850" y="648606"/>
                  </a:lnTo>
                  <a:lnTo>
                    <a:pt x="447305" y="636413"/>
                  </a:lnTo>
                  <a:lnTo>
                    <a:pt x="483983" y="619597"/>
                  </a:lnTo>
                  <a:lnTo>
                    <a:pt x="518329" y="598414"/>
                  </a:lnTo>
                  <a:lnTo>
                    <a:pt x="549822" y="573185"/>
                  </a:lnTo>
                  <a:lnTo>
                    <a:pt x="577993" y="544287"/>
                  </a:lnTo>
                  <a:lnTo>
                    <a:pt x="602421" y="512150"/>
                  </a:lnTo>
                  <a:lnTo>
                    <a:pt x="622735" y="477263"/>
                  </a:lnTo>
                  <a:lnTo>
                    <a:pt x="638628" y="440153"/>
                  </a:lnTo>
                  <a:lnTo>
                    <a:pt x="649863" y="401375"/>
                  </a:lnTo>
                  <a:lnTo>
                    <a:pt x="656271" y="361507"/>
                  </a:lnTo>
                  <a:lnTo>
                    <a:pt x="657855" y="329236"/>
                  </a:lnTo>
                  <a:lnTo>
                    <a:pt x="657756" y="321154"/>
                  </a:lnTo>
                  <a:lnTo>
                    <a:pt x="654295" y="280927"/>
                  </a:lnTo>
                  <a:lnTo>
                    <a:pt x="645941" y="241427"/>
                  </a:lnTo>
                  <a:lnTo>
                    <a:pt x="632817" y="203243"/>
                  </a:lnTo>
                  <a:lnTo>
                    <a:pt x="615122" y="166954"/>
                  </a:lnTo>
                  <a:lnTo>
                    <a:pt x="593125" y="133110"/>
                  </a:lnTo>
                  <a:lnTo>
                    <a:pt x="567154" y="102216"/>
                  </a:lnTo>
                  <a:lnTo>
                    <a:pt x="537597" y="74733"/>
                  </a:lnTo>
                  <a:lnTo>
                    <a:pt x="504901" y="51078"/>
                  </a:lnTo>
                  <a:lnTo>
                    <a:pt x="469562" y="31609"/>
                  </a:lnTo>
                  <a:lnTo>
                    <a:pt x="432108" y="16617"/>
                  </a:lnTo>
                  <a:lnTo>
                    <a:pt x="393098" y="6326"/>
                  </a:lnTo>
                  <a:lnTo>
                    <a:pt x="353122" y="891"/>
                  </a:lnTo>
                  <a:lnTo>
                    <a:pt x="328927" y="0"/>
                  </a:lnTo>
                  <a:lnTo>
                    <a:pt x="320853" y="99"/>
                  </a:lnTo>
                  <a:lnTo>
                    <a:pt x="280664" y="3563"/>
                  </a:lnTo>
                  <a:lnTo>
                    <a:pt x="241200" y="11925"/>
                  </a:lnTo>
                  <a:lnTo>
                    <a:pt x="203052" y="25061"/>
                  </a:lnTo>
                  <a:lnTo>
                    <a:pt x="166797" y="42773"/>
                  </a:lnTo>
                  <a:lnTo>
                    <a:pt x="132985" y="64791"/>
                  </a:lnTo>
                  <a:lnTo>
                    <a:pt x="102120" y="90786"/>
                  </a:lnTo>
                  <a:lnTo>
                    <a:pt x="74663" y="120371"/>
                  </a:lnTo>
                  <a:lnTo>
                    <a:pt x="51030" y="153097"/>
                  </a:lnTo>
                  <a:lnTo>
                    <a:pt x="31580" y="188469"/>
                  </a:lnTo>
                  <a:lnTo>
                    <a:pt x="16602" y="225958"/>
                  </a:lnTo>
                  <a:lnTo>
                    <a:pt x="6320" y="265005"/>
                  </a:lnTo>
                  <a:lnTo>
                    <a:pt x="890" y="305019"/>
                  </a:lnTo>
                  <a:lnTo>
                    <a:pt x="0" y="329236"/>
                  </a:lnTo>
                  <a:lnTo>
                    <a:pt x="98" y="337319"/>
                  </a:lnTo>
                  <a:lnTo>
                    <a:pt x="3559" y="377545"/>
                  </a:lnTo>
                  <a:lnTo>
                    <a:pt x="11914" y="417046"/>
                  </a:lnTo>
                  <a:lnTo>
                    <a:pt x="25038" y="455230"/>
                  </a:lnTo>
                  <a:lnTo>
                    <a:pt x="42733" y="491519"/>
                  </a:lnTo>
                  <a:lnTo>
                    <a:pt x="64730" y="525363"/>
                  </a:lnTo>
                  <a:lnTo>
                    <a:pt x="90701" y="556257"/>
                  </a:lnTo>
                  <a:lnTo>
                    <a:pt x="120258" y="583740"/>
                  </a:lnTo>
                  <a:lnTo>
                    <a:pt x="152954" y="607395"/>
                  </a:lnTo>
                  <a:lnTo>
                    <a:pt x="188293" y="626863"/>
                  </a:lnTo>
                  <a:lnTo>
                    <a:pt x="225746" y="641855"/>
                  </a:lnTo>
                  <a:lnTo>
                    <a:pt x="264757" y="652147"/>
                  </a:lnTo>
                  <a:lnTo>
                    <a:pt x="304732" y="657581"/>
                  </a:lnTo>
                  <a:lnTo>
                    <a:pt x="328927" y="658473"/>
                  </a:lnTo>
                  <a:close/>
                </a:path>
              </a:pathLst>
            </a:custGeom>
            <a:solidFill>
              <a:srgbClr val="AC538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5769" y="2689125"/>
            <a:ext cx="7181849" cy="59229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04844" y="988726"/>
            <a:ext cx="727519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265" b="1">
                <a:solidFill>
                  <a:srgbClr val="3C0F53"/>
                </a:solidFill>
                <a:latin typeface="Tahoma"/>
                <a:cs typeface="Tahoma"/>
              </a:rPr>
              <a:t>ENHANCEMENTS</a:t>
            </a:r>
            <a:endParaRPr sz="6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8314" y="4240635"/>
            <a:ext cx="171450" cy="1714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197481" y="3865338"/>
            <a:ext cx="5196205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95"/>
              </a:spcBef>
            </a:pPr>
            <a:r>
              <a:rPr dirty="0" sz="4100" spc="15">
                <a:solidFill>
                  <a:srgbClr val="3C0F53"/>
                </a:solidFill>
                <a:latin typeface="Trebuchet MS"/>
                <a:cs typeface="Trebuchet MS"/>
              </a:rPr>
              <a:t>Integrate </a:t>
            </a:r>
            <a:r>
              <a:rPr dirty="0" sz="4100" spc="-25">
                <a:solidFill>
                  <a:srgbClr val="3C0F53"/>
                </a:solidFill>
                <a:latin typeface="Trebuchet MS"/>
                <a:cs typeface="Trebuchet MS"/>
              </a:rPr>
              <a:t>with </a:t>
            </a:r>
            <a:r>
              <a:rPr dirty="0" sz="4100" spc="15">
                <a:solidFill>
                  <a:srgbClr val="3C0F53"/>
                </a:solidFill>
                <a:latin typeface="Trebuchet MS"/>
                <a:cs typeface="Trebuchet MS"/>
              </a:rPr>
              <a:t>payroll </a:t>
            </a:r>
            <a:r>
              <a:rPr dirty="0" sz="4100" spc="-1225">
                <a:solidFill>
                  <a:srgbClr val="3C0F53"/>
                </a:solidFill>
                <a:latin typeface="Trebuchet MS"/>
                <a:cs typeface="Trebuchet MS"/>
              </a:rPr>
              <a:t> </a:t>
            </a:r>
            <a:r>
              <a:rPr dirty="0" sz="4100" spc="135">
                <a:solidFill>
                  <a:srgbClr val="3C0F53"/>
                </a:solidFill>
                <a:latin typeface="Trebuchet MS"/>
                <a:cs typeface="Trebuchet MS"/>
              </a:rPr>
              <a:t>Request</a:t>
            </a:r>
            <a:r>
              <a:rPr dirty="0" sz="4100" spc="-170">
                <a:solidFill>
                  <a:srgbClr val="3C0F53"/>
                </a:solidFill>
                <a:latin typeface="Trebuchet MS"/>
                <a:cs typeface="Trebuchet MS"/>
              </a:rPr>
              <a:t> </a:t>
            </a:r>
            <a:r>
              <a:rPr dirty="0" sz="4100" spc="10">
                <a:solidFill>
                  <a:srgbClr val="3C0F53"/>
                </a:solidFill>
                <a:latin typeface="Trebuchet MS"/>
                <a:cs typeface="Trebuchet MS"/>
              </a:rPr>
              <a:t>leave</a:t>
            </a:r>
            <a:r>
              <a:rPr dirty="0" sz="4100" spc="-165">
                <a:solidFill>
                  <a:srgbClr val="3C0F53"/>
                </a:solidFill>
                <a:latin typeface="Trebuchet MS"/>
                <a:cs typeface="Trebuchet MS"/>
              </a:rPr>
              <a:t> </a:t>
            </a:r>
            <a:r>
              <a:rPr dirty="0" sz="4100" spc="160">
                <a:solidFill>
                  <a:srgbClr val="3C0F53"/>
                </a:solidFill>
                <a:latin typeface="Trebuchet MS"/>
                <a:cs typeface="Trebuchet MS"/>
              </a:rPr>
              <a:t>on</a:t>
            </a:r>
            <a:r>
              <a:rPr dirty="0" sz="4100" spc="-170">
                <a:solidFill>
                  <a:srgbClr val="3C0F53"/>
                </a:solidFill>
                <a:latin typeface="Trebuchet MS"/>
                <a:cs typeface="Trebuchet MS"/>
              </a:rPr>
              <a:t> </a:t>
            </a:r>
            <a:r>
              <a:rPr dirty="0" sz="4100" spc="135">
                <a:solidFill>
                  <a:srgbClr val="3C0F53"/>
                </a:solidFill>
                <a:latin typeface="Trebuchet MS"/>
                <a:cs typeface="Trebuchet MS"/>
              </a:rPr>
              <a:t>one </a:t>
            </a:r>
            <a:r>
              <a:rPr dirty="0" sz="4100" spc="-1220">
                <a:solidFill>
                  <a:srgbClr val="3C0F53"/>
                </a:solidFill>
                <a:latin typeface="Trebuchet MS"/>
                <a:cs typeface="Trebuchet MS"/>
              </a:rPr>
              <a:t> </a:t>
            </a:r>
            <a:r>
              <a:rPr dirty="0" sz="4100" spc="-105">
                <a:solidFill>
                  <a:srgbClr val="3C0F53"/>
                </a:solidFill>
                <a:latin typeface="Trebuchet MS"/>
                <a:cs typeface="Trebuchet MS"/>
              </a:rPr>
              <a:t>click.</a:t>
            </a:r>
            <a:endParaRPr sz="4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8314" y="4964535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33674"/>
            <a:ext cx="2469993" cy="3453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8195" y="1028700"/>
            <a:ext cx="13458822" cy="7572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1358657"/>
            <a:ext cx="13458822" cy="7572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33675"/>
            <a:ext cx="2469993" cy="3453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389" y="1358657"/>
            <a:ext cx="13458822" cy="7572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Asma Shaheen</dc:creator>
  <cp:keywords>DAFep6TIcIY,BAFcyPhXljI</cp:keywords>
  <dc:title>Pink Gradient Modern Project Brief Presentation</dc:title>
  <dcterms:created xsi:type="dcterms:W3CDTF">2023-04-03T04:56:43Z</dcterms:created>
  <dcterms:modified xsi:type="dcterms:W3CDTF">2023-04-03T04:56:43Z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2023-04-03T00:00:00Z</vt:filetime>
  </property>
</Properties>
</file>