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85D7-2ED1-4AF8-8E83-3D12FD1DAF02}" v="34" dt="2020-08-16T21:15:1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49C-92A0-45E0-8FBA-1C268FF8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F912-EC1B-4F25-9C4F-E7CB581CF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C381-AF85-4FCF-9B9F-94BC5BF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04DC-C7DB-464C-924C-E23990DB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C71B-CECD-4B3B-9E42-30D0DCCD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3684-E8B2-4186-8B07-25A3AA63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23E91-00A4-44CB-A0CF-909FC8AD3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536B-52DB-410B-83F2-321BC64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E56D-4102-4633-ABB6-92789F89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FFAA-3E07-4B25-ACD1-EF3B1193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BCA9-BF45-4016-91AA-5583A50B6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DBF8-7A3E-4CC1-8394-94980DAF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B5A-4B3C-4028-80BD-7C7348F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DC1E-FF75-424A-923D-614B884F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3FC8-9FBC-4142-91DC-D4B642AE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4B11-F8EB-4A17-9241-0965558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C6C0-B17A-4686-9480-94670429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07AF-839A-4954-98F2-1AECA9B5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9660-6351-480C-AB09-9B95C74B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F07E-C2B4-4134-8C50-60597D7C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4C72-2910-46C9-9F11-1379476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3CC6-E8F5-442C-88A6-27CFAD12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26E3-35F2-4F66-A2CF-EA5C2366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77EF-034F-46AB-A9B3-D46F78BC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D45B-B3B1-4931-ACC0-8653A25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B038-CD5C-4F19-9C8A-84099A29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DAC7-9F2E-4D85-AE58-859D37BAB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9158-769C-4DAB-B270-7A0900FB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10D15-B3BC-42E6-A280-B1C6D3F9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B112C-B8E0-493F-BCC8-F5E4D201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49CED-4BD7-4ED1-957E-B16CF92F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CE4-688F-4EC8-9429-2BF4F92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39EF-4BF2-46B1-9623-E34481D1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64D0-807A-4DE1-9774-2D42C97E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2000F-BEB5-4B72-84A3-92DD683B5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792CE-CF59-452E-B4D0-225105300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3C124-2CC8-4FD7-8B44-1618E7D8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ABF2-99D5-4130-9BCC-62DF18AA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5C75A-5B1D-47BE-BB67-64C8A330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AAF-0F0E-4A97-9498-CCC7738D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5AD39-C7C9-4099-81F1-613599FD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550F-E0A0-486A-A12A-D6EA1B82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9D200-24BB-44D7-A71E-5BED4E3D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CF68-DCAB-4027-B81F-8CA8C15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A86FB-E4C2-4DC7-82A6-745CD6A9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CE241-A087-405F-847B-0BCAAD11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3C84-705F-44BD-BC66-C28ACAA7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9AC8-9518-40B1-A8BD-1C0D7F6E5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4936-57A7-4F94-AA12-18978819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D565-6AE4-4C67-9FD0-A8F97B24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0E6C-100F-4C8F-9A3D-A173334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F94-CC6A-4CD7-A722-3D7AAB27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8A6-CD52-4E82-AE90-DA7109C2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11F0-03FC-497A-BC97-B9E03F356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ED062-037A-4536-AF5B-B63C13EC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3BA32-61DD-4F08-9ECB-74BFAC63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1525-D685-4476-9EC0-58F2045E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4E72-CF2B-4AB1-B67A-AC38FCB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2F7D8-030A-402B-BCB5-A88A8913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4EF05-0E45-411D-9221-23CEAF26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AA56-662B-4213-B5F1-2B7E934C8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ECEA-F0B2-4BCA-BA59-F297A949C1B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2C7D-68A4-4D38-960A-DA7A3C53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3769-00EA-4199-A120-D5DA0DC8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3C8F-FD6A-484C-A039-35023D3A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emp2.1215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152-6CB3-4637-ADAB-056157AB1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Gannon Knights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D2BE-7719-4E6B-AA47-27310388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266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K Benny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Peter Caulfield</a:t>
            </a:r>
            <a:r>
              <a:rPr lang="en-US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sz="28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Mechanical Engineering Department, Gannon University, Erie, Pennsylvania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60853-FBE7-4CCC-A334-BD6498C01828}"/>
              </a:ext>
            </a:extLst>
          </p:cNvPr>
          <p:cNvSpPr txBox="1"/>
          <p:nvPr/>
        </p:nvSpPr>
        <p:spPr>
          <a:xfrm>
            <a:off x="4532811" y="1783397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163685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A04D-FEC4-4764-912B-912AD30A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97" y="1253400"/>
            <a:ext cx="10515600" cy="1045663"/>
          </a:xfrm>
        </p:spPr>
        <p:txBody>
          <a:bodyPr>
            <a:normAutofit/>
          </a:bodyPr>
          <a:lstStyle/>
          <a:p>
            <a:r>
              <a:rPr lang="en-US" sz="6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Takeaways</a:t>
            </a:r>
          </a:p>
        </p:txBody>
      </p:sp>
      <p:pic>
        <p:nvPicPr>
          <p:cNvPr id="5" name="Content Placeholder 4" descr="Calligraphy Pen">
            <a:extLst>
              <a:ext uri="{FF2B5EF4-FFF2-40B4-BE49-F238E27FC236}">
                <a16:creationId xmlns:a16="http://schemas.microsoft.com/office/drawing/2014/main" id="{E57334C1-B512-477A-8151-78E929E81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7" y="1384663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2246D-CBB8-4ADA-B241-05E4F53CE32D}"/>
              </a:ext>
            </a:extLst>
          </p:cNvPr>
          <p:cNvSpPr txBox="1"/>
          <p:nvPr/>
        </p:nvSpPr>
        <p:spPr>
          <a:xfrm>
            <a:off x="1052732" y="2299063"/>
            <a:ext cx="10086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SVM outperforms other ML models in this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Proof to the statement in the article published. </a:t>
            </a:r>
            <a:r>
              <a:rPr lang="en-US" sz="2400" b="1" i="0" u="none" strike="noStrike" dirty="0">
                <a:solidFill>
                  <a:srgbClr val="005274"/>
                </a:solidFill>
                <a:effectLst/>
                <a:latin typeface="Open Sans"/>
                <a:hlinkClick r:id="rId4"/>
              </a:rPr>
              <a:t>https://doi.org/10.1002/emp2.12156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fields and bigger scope in predictive modelling.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SVM for a predictive model than for a classification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Inspiration for the freshmen.</a:t>
            </a:r>
          </a:p>
        </p:txBody>
      </p:sp>
    </p:spTree>
    <p:extLst>
      <p:ext uri="{BB962C8B-B14F-4D97-AF65-F5344CB8AC3E}">
        <p14:creationId xmlns:p14="http://schemas.microsoft.com/office/powerpoint/2010/main" val="6701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A416-1251-406F-B642-6F3B86AF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383"/>
            <a:ext cx="10515600" cy="2315233"/>
          </a:xfrm>
        </p:spPr>
        <p:txBody>
          <a:bodyPr>
            <a:normAutofit/>
          </a:bodyPr>
          <a:lstStyle/>
          <a:p>
            <a:pPr algn="ctr"/>
            <a:r>
              <a:rPr lang="en-US" sz="6000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Questions, Concerns &amp; Suggestions…</a:t>
            </a:r>
            <a:endParaRPr lang="en-US" sz="6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08E2E285-4362-44CF-A3E0-369BBBC2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48141">
            <a:off x="9044075" y="4127782"/>
            <a:ext cx="1662210" cy="16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B42-5BFC-4CBC-BC75-A4EEF3C6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51"/>
            <a:ext cx="10515600" cy="195942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471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C784-FE28-4D95-99B5-32581875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411"/>
            <a:ext cx="10515600" cy="966652"/>
          </a:xfrm>
        </p:spPr>
        <p:txBody>
          <a:bodyPr>
            <a:normAutofit/>
          </a:bodyPr>
          <a:lstStyle/>
          <a:p>
            <a:r>
              <a:rPr lang="en-US" sz="6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58BE-55FF-4203-823B-95323E06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63"/>
            <a:ext cx="10515600" cy="396934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Understanding.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is implemented.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Takeaways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A70-5794-4E25-91A1-4D3E9E19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292588"/>
            <a:ext cx="9890760" cy="915035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Understanding of the Problem </a:t>
            </a:r>
          </a:p>
        </p:txBody>
      </p:sp>
      <p:pic>
        <p:nvPicPr>
          <p:cNvPr id="5" name="Content Placeholder 4" descr="Head with gears">
            <a:extLst>
              <a:ext uri="{FF2B5EF4-FFF2-40B4-BE49-F238E27FC236}">
                <a16:creationId xmlns:a16="http://schemas.microsoft.com/office/drawing/2014/main" id="{2245B2DB-719A-4E3B-864A-CA36E527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292588"/>
            <a:ext cx="1111348" cy="11113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CF9F0-529A-48D3-87CA-09D8F42FA7C6}"/>
              </a:ext>
            </a:extLst>
          </p:cNvPr>
          <p:cNvSpPr txBox="1"/>
          <p:nvPr/>
        </p:nvSpPr>
        <p:spPr>
          <a:xfrm>
            <a:off x="488515" y="2674620"/>
            <a:ext cx="11273425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Create a digital twin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to calculate damage to a machine from runtime sensor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Will aid in maintenance</a:t>
            </a:r>
          </a:p>
        </p:txBody>
      </p:sp>
    </p:spTree>
    <p:extLst>
      <p:ext uri="{BB962C8B-B14F-4D97-AF65-F5344CB8AC3E}">
        <p14:creationId xmlns:p14="http://schemas.microsoft.com/office/powerpoint/2010/main" val="14386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152C-2D0E-427E-B9DC-E5E527A8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1" y="1319851"/>
            <a:ext cx="10073640" cy="1015386"/>
          </a:xfrm>
        </p:spPr>
        <p:txBody>
          <a:bodyPr>
            <a:normAutofit/>
          </a:bodyPr>
          <a:lstStyle/>
          <a:p>
            <a:r>
              <a:rPr lang="en-US" sz="6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9DC3-8012-47F2-B64E-E23B6A4E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446"/>
            <a:ext cx="10515600" cy="3743252"/>
          </a:xfrm>
        </p:spPr>
        <p:txBody>
          <a:bodyPr>
            <a:normAutofit/>
          </a:bodyPr>
          <a:lstStyle/>
          <a:p>
            <a:r>
              <a:rPr lang="en-US" sz="3200" dirty="0"/>
              <a:t>Linear SVM in </a:t>
            </a:r>
            <a:r>
              <a:rPr lang="en-US" sz="3200" dirty="0" err="1"/>
              <a:t>Matlab</a:t>
            </a:r>
            <a:endParaRPr lang="en-US" sz="3200" dirty="0"/>
          </a:p>
          <a:p>
            <a:pPr lvl="1"/>
            <a:r>
              <a:rPr lang="en-US" sz="2800" dirty="0"/>
              <a:t>Literature review</a:t>
            </a:r>
          </a:p>
          <a:p>
            <a:pPr lvl="1"/>
            <a:r>
              <a:rPr lang="en-US" sz="2800" dirty="0"/>
              <a:t>Compare </a:t>
            </a:r>
            <a:r>
              <a:rPr lang="en-US" sz="2800" dirty="0" err="1"/>
              <a:t>Matlab</a:t>
            </a:r>
            <a:r>
              <a:rPr lang="en-US" sz="2800" dirty="0"/>
              <a:t> inbuilt models to find the best </a:t>
            </a:r>
          </a:p>
          <a:p>
            <a:r>
              <a:rPr lang="en-US" sz="3200" dirty="0"/>
              <a:t>Hurst exponents</a:t>
            </a:r>
          </a:p>
          <a:p>
            <a:pPr lvl="1"/>
            <a:r>
              <a:rPr lang="en-US" sz="2800" dirty="0"/>
              <a:t>Calculate cumulative values for previous portions of the independent variables’ datasets</a:t>
            </a:r>
          </a:p>
          <a:p>
            <a:pPr lvl="1"/>
            <a:r>
              <a:rPr lang="en-US" sz="2800" dirty="0"/>
              <a:t>Use as predictors in machine learning</a:t>
            </a: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48375ECE-D176-4901-8BAA-9B0DB2AB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5" y="1319851"/>
            <a:ext cx="1015386" cy="10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C86D-0742-40C2-81A3-DEE12F94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11" y="1240971"/>
            <a:ext cx="9834488" cy="979714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is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97FB-6B58-4E70-889B-6220A111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10515600" cy="39562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Prepare and treat dataset</a:t>
            </a:r>
          </a:p>
          <a:p>
            <a:r>
              <a:rPr lang="en-US" dirty="0"/>
              <a:t>Train the model</a:t>
            </a:r>
          </a:p>
          <a:p>
            <a:pPr lvl="1"/>
            <a:r>
              <a:rPr lang="en-US" dirty="0"/>
              <a:t>Used the first week data</a:t>
            </a:r>
          </a:p>
          <a:p>
            <a:r>
              <a:rPr lang="en-US" dirty="0"/>
              <a:t>Testing and validation</a:t>
            </a:r>
          </a:p>
          <a:p>
            <a:pPr lvl="1"/>
            <a:r>
              <a:rPr lang="en-US" dirty="0"/>
              <a:t>Used the second week data</a:t>
            </a:r>
          </a:p>
        </p:txBody>
      </p:sp>
      <p:pic>
        <p:nvPicPr>
          <p:cNvPr id="5" name="Graphic 4" descr="Robot Hand">
            <a:extLst>
              <a:ext uri="{FF2B5EF4-FFF2-40B4-BE49-F238E27FC236}">
                <a16:creationId xmlns:a16="http://schemas.microsoft.com/office/drawing/2014/main" id="{20EADD2C-2C8A-4D1D-A65A-0184DADF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77" y="928468"/>
            <a:ext cx="1292217" cy="12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71B6-5198-4266-9DC4-B77C9AC9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4276"/>
            <a:ext cx="2644726" cy="979714"/>
          </a:xfrm>
        </p:spPr>
        <p:txBody>
          <a:bodyPr>
            <a:noAutofit/>
          </a:bodyPr>
          <a:lstStyle/>
          <a:p>
            <a:r>
              <a:rPr lang="en-US" sz="6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5" name="Content Placeholder 4" descr="Statistics">
            <a:extLst>
              <a:ext uri="{FF2B5EF4-FFF2-40B4-BE49-F238E27FC236}">
                <a16:creationId xmlns:a16="http://schemas.microsoft.com/office/drawing/2014/main" id="{2E5CC03F-D2BB-4FF9-A10B-CFD15B9B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33" y="5360057"/>
            <a:ext cx="867172" cy="867172"/>
          </a:xfrm>
        </p:spPr>
      </p:pic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9398900C-DE8C-44DB-941C-2C7FD6C4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81" y="1448972"/>
            <a:ext cx="9183460" cy="47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hoto, table, person&#10;&#10;Description automatically generated">
            <a:extLst>
              <a:ext uri="{FF2B5EF4-FFF2-40B4-BE49-F238E27FC236}">
                <a16:creationId xmlns:a16="http://schemas.microsoft.com/office/drawing/2014/main" id="{A5115844-2A93-4D70-B18E-BF0A40E80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480060"/>
            <a:ext cx="7281333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6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, table, side, sitting&#10;&#10;Description automatically generated">
            <a:extLst>
              <a:ext uri="{FF2B5EF4-FFF2-40B4-BE49-F238E27FC236}">
                <a16:creationId xmlns:a16="http://schemas.microsoft.com/office/drawing/2014/main" id="{2DD12B58-458E-4151-B316-6DFEB811E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4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D4B5D-44B4-44B9-A523-25ABAFD5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289229"/>
            <a:ext cx="11330845" cy="49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Gannon Knights</vt:lpstr>
      <vt:lpstr>CONTENTS</vt:lpstr>
      <vt:lpstr>Our Understanding of the Problem </vt:lpstr>
      <vt:lpstr>Approach</vt:lpstr>
      <vt:lpstr>How it is implemented?</vt:lpstr>
      <vt:lpstr>Results</vt:lpstr>
      <vt:lpstr>PowerPoint Presentation</vt:lpstr>
      <vt:lpstr>PowerPoint Presentation</vt:lpstr>
      <vt:lpstr>PowerPoint Presentation</vt:lpstr>
      <vt:lpstr>Takeaways</vt:lpstr>
      <vt:lpstr>Questions, Concerns &amp; Suggestions…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Gannon Knights</dc:title>
  <dc:creator>paul kbenny</dc:creator>
  <cp:lastModifiedBy>paul kbenny</cp:lastModifiedBy>
  <cp:revision>1</cp:revision>
  <dcterms:created xsi:type="dcterms:W3CDTF">2020-08-16T21:15:41Z</dcterms:created>
  <dcterms:modified xsi:type="dcterms:W3CDTF">2020-08-16T21:23:30Z</dcterms:modified>
</cp:coreProperties>
</file>