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45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9159"/>
            <a:ext cx="9144000" cy="199735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8591"/>
            <a:ext cx="9144000" cy="1169987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Presenter, Author, and Co-Authors</a:t>
            </a:r>
          </a:p>
          <a:p>
            <a:r>
              <a:rPr lang="en-US" dirty="0"/>
              <a:t>Affiliation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SMELogo">
            <a:extLst>
              <a:ext uri="{FF2B5EF4-FFF2-40B4-BE49-F238E27FC236}">
                <a16:creationId xmlns:a16="http://schemas.microsoft.com/office/drawing/2014/main" id="{9C14DDFE-4BB7-4701-9E50-9288A20A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916"/>
          <a:stretch/>
        </p:blipFill>
        <p:spPr bwMode="auto">
          <a:xfrm>
            <a:off x="4889500" y="66667"/>
            <a:ext cx="2412999" cy="11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1E537-25C7-418D-8996-4F4205E8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769" y="5564992"/>
            <a:ext cx="4250459" cy="1214416"/>
          </a:xfrm>
          <a:prstGeom prst="rect">
            <a:avLst/>
          </a:prstGeom>
        </p:spPr>
      </p:pic>
      <p:pic>
        <p:nvPicPr>
          <p:cNvPr id="8" name="Picture 7" descr="A sign in the dark&#10;&#10;Description automatically generated">
            <a:extLst>
              <a:ext uri="{FF2B5EF4-FFF2-40B4-BE49-F238E27FC236}">
                <a16:creationId xmlns:a16="http://schemas.microsoft.com/office/drawing/2014/main" id="{DB0979C4-761E-3349-B0AB-B878939DEB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44572" y="30808"/>
            <a:ext cx="1758482" cy="3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24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References: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2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IMECE Paper #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175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SMELogo">
            <a:extLst>
              <a:ext uri="{FF2B5EF4-FFF2-40B4-BE49-F238E27FC236}">
                <a16:creationId xmlns:a16="http://schemas.microsoft.com/office/drawing/2014/main" id="{DCB97F6D-D47D-4435-9BF7-EEE51218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916"/>
          <a:stretch/>
        </p:blipFill>
        <p:spPr bwMode="auto">
          <a:xfrm>
            <a:off x="4889500" y="66667"/>
            <a:ext cx="2412999" cy="11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CD19B-5A80-4DDD-9711-54862BB4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769" y="5564992"/>
            <a:ext cx="4250459" cy="12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024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024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References: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2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IMECE Paper #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175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1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7666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20240"/>
            <a:ext cx="10515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References: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2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IMECE Paper #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175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6381750"/>
            <a:ext cx="10534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ASMELogo">
            <a:extLst>
              <a:ext uri="{FF2B5EF4-FFF2-40B4-BE49-F238E27FC236}">
                <a16:creationId xmlns:a16="http://schemas.microsoft.com/office/drawing/2014/main" id="{C383E913-8DD1-4F43-8353-0F6910523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916"/>
          <a:stretch/>
        </p:blipFill>
        <p:spPr bwMode="auto">
          <a:xfrm>
            <a:off x="838200" y="92292"/>
            <a:ext cx="117711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D8F19-9F82-4E9C-BA1A-37AAD11028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25" t="16384" r="74131" b="74415"/>
          <a:stretch/>
        </p:blipFill>
        <p:spPr>
          <a:xfrm>
            <a:off x="9381746" y="92292"/>
            <a:ext cx="1972054" cy="548640"/>
          </a:xfrm>
          <a:prstGeom prst="rect">
            <a:avLst/>
          </a:prstGeom>
        </p:spPr>
      </p:pic>
      <p:pic>
        <p:nvPicPr>
          <p:cNvPr id="11" name="Picture 10" descr="A sign in the dark&#10;&#10;Description automatically generated">
            <a:extLst>
              <a:ext uri="{FF2B5EF4-FFF2-40B4-BE49-F238E27FC236}">
                <a16:creationId xmlns:a16="http://schemas.microsoft.com/office/drawing/2014/main" id="{C75518FB-288F-7B40-B14F-183B405C674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09183" y="6479638"/>
            <a:ext cx="1758482" cy="3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5E6-E20C-2644-BDC7-0DDF532FB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CADD-2850-CB40-84C2-92FF5618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#</a:t>
            </a:r>
          </a:p>
          <a:p>
            <a:r>
              <a:rPr lang="en-US" dirty="0"/>
              <a:t>Team name</a:t>
            </a:r>
          </a:p>
          <a:p>
            <a:r>
              <a:rPr lang="en-US" b="1" dirty="0"/>
              <a:t>Presenter </a:t>
            </a:r>
            <a:r>
              <a:rPr lang="en-US" dirty="0"/>
              <a:t>&amp; Teammates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37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PROBLEM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Key information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Background of method</a:t>
            </a:r>
          </a:p>
          <a:p>
            <a:r>
              <a:rPr lang="en-US" dirty="0"/>
              <a:t>Data analytical tool being used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2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Computational time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Figure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Finding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r>
              <a:rPr lang="en-US" dirty="0"/>
              <a:t>How your approach/model/simulation can help the problem?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1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Closure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2095"/>
      </p:ext>
    </p:extLst>
  </p:cSld>
  <p:clrMapOvr>
    <a:masterClrMapping/>
  </p:clrMapOvr>
</p:sld>
</file>

<file path=ppt/theme/theme1.xml><?xml version="1.0" encoding="utf-8"?>
<a:theme xmlns:a="http://schemas.openxmlformats.org/drawingml/2006/main" name="2020 IMECE Presentation Template v4 8-25-20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 IMECE Presentation Template v4 8-25-2020</Template>
  <TotalTime>204</TotalTime>
  <Words>50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2020 IMECE Presentation Template v4 8-25-2020</vt:lpstr>
      <vt:lpstr>PowerPoint Presentation</vt:lpstr>
      <vt:lpstr>PROBLEM DESCRIPTION</vt:lpstr>
      <vt:lpstr>Approach</vt:lpstr>
      <vt:lpstr>Result</vt:lpstr>
      <vt:lpstr>Finding</vt:lpstr>
      <vt:lpstr>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Zhuo Yang</cp:lastModifiedBy>
  <cp:revision>14</cp:revision>
  <dcterms:created xsi:type="dcterms:W3CDTF">2020-05-05T18:14:27Z</dcterms:created>
  <dcterms:modified xsi:type="dcterms:W3CDTF">2020-11-06T16:49:28Z</dcterms:modified>
</cp:coreProperties>
</file>