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/>
    <p:restoredTop sz="96327"/>
  </p:normalViewPr>
  <p:slideViewPr>
    <p:cSldViewPr snapToGrid="0" snapToObjects="1">
      <p:cViewPr varScale="1">
        <p:scale>
          <a:sx n="92" d="100"/>
          <a:sy n="92" d="100"/>
        </p:scale>
        <p:origin x="1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BBCAD5-FEF1-2B49-838A-E997F748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A4665-3A20-D341-9F03-626312C11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ED85-6603-DE4F-AC1F-DADB96E97F5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3FA68-3F5D-2E4C-9DFB-A1628AC6CA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B8CA-BCDF-1A46-A38D-0EDF53E8FD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95A2-F007-CB44-8BC2-3D55E94D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FA069-43CE-C744-9868-7D24110FA0C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959FF-727B-4346-AD01-29802BEA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59FF-727B-4346-AD01-29802BEAD3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0E7C16-EDD4-6248-AD37-9236A289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431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F355CA-426A-914A-A68C-FA4705CC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7E7415-76C3-4DF6-AFBF-5B26EC2B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2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9DD-9075-5846-9EB7-3AFDC05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1F98-48B1-794A-A7EA-CA88B801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0D5EF5-B199-6D4C-8261-C8239758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3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E21B2-8635-CA43-BAB9-DF4837AC0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0569C-F89C-C04B-9876-4801E3D86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72D780-9884-534F-91C3-B02EC1A1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0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31BB-3481-1649-A0FF-07138972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1E7-1EC9-4044-9598-6C72C3C7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9BE76A-620E-7C4C-9B63-FB5C011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6316-676B-5041-BB23-CB491A2C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342" y="1541463"/>
            <a:ext cx="10140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5BE8E9-6D86-7344-8D2F-A8C79DF1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8768AA-E6DC-4BD8-B048-EF1323D8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9F5-DABB-1044-A687-F27B54F8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F69C-E6D3-A74A-A414-B82275CB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5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6086-2A0E-F945-8FA1-676EAE7F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904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2BAF14-A9F0-F341-9B69-80E9FFCB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86D-4459-344F-8380-B292D3D6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76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1572-D2E0-544B-A395-977C4FC4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076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4D8F-440F-DA47-99B5-5FE942457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318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1358-B953-B243-9BA2-9B8B4FD2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18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0D1AA8-D947-2849-937E-ABE40C44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73F315-CC44-F642-8207-0F39E1CA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106A-AC2A-164E-B270-5405999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48FE-8940-E946-9952-63EFF58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26B550-65D0-C743-A416-CF4C3703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F950-F677-B248-B555-257C0D51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61D5-F505-8341-A05D-9AAA7B58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342" y="43644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C3CC-1E3F-624F-9F03-FE1183B7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FC9658-EFB7-574D-9730-742ED06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A1F9-19DA-6D4E-85F0-C96EE6AF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46116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4590AA-39D8-9349-93AF-6E133C4C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42" y="111368"/>
            <a:ext cx="3932237" cy="1395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DBD91A1-FCEB-DF4E-B948-F5838EFF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942" y="152320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AAF670-9460-B74B-AF2A-2B0CB632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6222" y="6356350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FD2CDEF-EBF7-A24C-97CC-57BDAB1899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D469FD-8E10-BF46-80AD-5189A1223B4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rcRect/>
          <a:stretch/>
        </p:blipFill>
        <p:spPr>
          <a:xfrm>
            <a:off x="7616687" y="-11724"/>
            <a:ext cx="4578626" cy="6867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BC850-F673-564A-BDDB-F1FB2F58F79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-4780" y="-1383"/>
            <a:ext cx="1421082" cy="682750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0D99B-58DF-D244-AD5C-177312E7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6" y="115144"/>
            <a:ext cx="9968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8842-5252-5E4D-AD37-90EC1263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046" y="1711187"/>
            <a:ext cx="9968754" cy="311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595A-C5B5-D949-864C-F48D825A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F3D8-EAEA-6843-89D7-6A2BF63274C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CF0F-BA50-4144-9697-6138E1DB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0625-18F3-984D-B40A-767299F1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CDEF-EBF7-A24C-97CC-57BDAB189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F89F2-DD65-5045-B32A-6E52BFF73D9D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738E90-9D19-504E-AB55-DAC42E6BC0D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303646" y="6418884"/>
            <a:ext cx="624006" cy="370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FFDE47-9BF6-8B40-AC3C-67887A9BCAE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849565" y="6463058"/>
            <a:ext cx="2961435" cy="2952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B2BC18-05EF-9B40-A8D3-BAD5C826760F}"/>
              </a:ext>
            </a:extLst>
          </p:cNvPr>
          <p:cNvSpPr txBox="1"/>
          <p:nvPr userDrawn="1"/>
        </p:nvSpPr>
        <p:spPr>
          <a:xfrm>
            <a:off x="2309446" y="-369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12BFC1-1047-994A-99C8-AE0A77DB6797}"/>
              </a:ext>
            </a:extLst>
          </p:cNvPr>
          <p:cNvSpPr txBox="1"/>
          <p:nvPr userDrawn="1"/>
        </p:nvSpPr>
        <p:spPr>
          <a:xfrm>
            <a:off x="3364523" y="-3985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10B85-E079-9842-B202-BDEB5217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12191998" cy="68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97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665B3D2-B63A-4D60-9B37-E4B88798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709" y="1465646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979DF-09A5-400E-8C2E-1EE8236B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0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3DAC8D95F2F542873E83EFDB62DA65" ma:contentTypeVersion="14" ma:contentTypeDescription="Create a new document." ma:contentTypeScope="" ma:versionID="f7c6475520a909ad6ce71d82d08abfa0">
  <xsd:schema xmlns:xsd="http://www.w3.org/2001/XMLSchema" xmlns:xs="http://www.w3.org/2001/XMLSchema" xmlns:p="http://schemas.microsoft.com/office/2006/metadata/properties" xmlns:ns2="19a0e23f-8ea2-47d3-9c4a-289ad5e5d3a0" xmlns:ns3="83356022-550b-4cc0-aac6-d58adf58d99f" targetNamespace="http://schemas.microsoft.com/office/2006/metadata/properties" ma:root="true" ma:fieldsID="fc8642ce2c8351cca018539b40f40d55" ns2:_="" ns3:_="">
    <xsd:import namespace="19a0e23f-8ea2-47d3-9c4a-289ad5e5d3a0"/>
    <xsd:import namespace="83356022-550b-4cc0-aac6-d58adf58d9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Note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0e23f-8ea2-47d3-9c4a-289ad5e5d3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Notes" ma:index="19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56022-550b-4cc0-aac6-d58adf58d9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19a0e23f-8ea2-47d3-9c4a-289ad5e5d3a0" xsi:nil="true"/>
  </documentManagement>
</p:properties>
</file>

<file path=customXml/itemProps1.xml><?xml version="1.0" encoding="utf-8"?>
<ds:datastoreItem xmlns:ds="http://schemas.openxmlformats.org/officeDocument/2006/customXml" ds:itemID="{D230D882-BE8C-4F3A-A377-9013DC319C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E8ED13-2726-4360-ACFA-F9734371B6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a0e23f-8ea2-47d3-9c4a-289ad5e5d3a0"/>
    <ds:schemaRef ds:uri="83356022-550b-4cc0-aac6-d58adf58d9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EBFDF5-B3C8-4A83-9B6F-4E906DAD7C91}">
  <ds:schemaRefs>
    <ds:schemaRef ds:uri="http://schemas.microsoft.com/office/2006/metadata/properties"/>
    <ds:schemaRef ds:uri="http://schemas.microsoft.com/office/infopath/2007/PartnerControls"/>
    <ds:schemaRef ds:uri="19a0e23f-8ea2-47d3-9c4a-289ad5e5d3a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Kerry Meehan</cp:lastModifiedBy>
  <cp:revision>43</cp:revision>
  <dcterms:created xsi:type="dcterms:W3CDTF">2021-02-17T02:31:40Z</dcterms:created>
  <dcterms:modified xsi:type="dcterms:W3CDTF">2021-06-22T14:26:43Z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0x010100BC3DAC8D95F2F542873E83EFDB62DA65</vt:lpwstr>
  </property>
</Properties>
</file>