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B45"/>
    <a:srgbClr val="03A24B"/>
    <a:srgbClr val="62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684617-07BE-E44C-991F-C9D078341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683D-DDEF-4CE9-AD3B-A0BBEE1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3" y="1709739"/>
            <a:ext cx="10515600" cy="963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870CC-571E-4572-9B86-9740146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3" y="27606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62733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4CBBD-85F8-564D-A456-35BF8AC8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E117-AEFA-4C25-B338-D7FE4AF4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7D5-4147-494B-8930-AC987C5E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0E9-291D-4A99-A8EF-619F9CD3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309688"/>
            <a:ext cx="9370142" cy="2387600"/>
          </a:xfrm>
        </p:spPr>
        <p:txBody>
          <a:bodyPr anchor="b">
            <a:normAutofit/>
          </a:bodyPr>
          <a:lstStyle>
            <a:lvl1pPr algn="ctr">
              <a:defRPr sz="5400" baseline="0">
                <a:solidFill>
                  <a:srgbClr val="245B4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12084-0687-465B-9CBF-C51D4552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7"/>
            <a:ext cx="9370142" cy="88946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BF0620-70C6-3D41-BDEC-4DF14F331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B9B9-9BB1-4DF7-9736-893261F9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F006-2C46-481F-A703-78759454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E71246-ED54-3E49-806B-1A12361E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7C0-E190-4A24-9107-CD9F126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420777"/>
            <a:ext cx="10515600" cy="8421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B68-50F6-443D-BEBD-BAE226A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F201-9652-40F1-86B0-60DC5745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1A294-86AE-C748-8FCD-629417BE0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193-15A4-4F56-98A2-6A8984C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7951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CF4F-6D38-4108-BEED-17A0B715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DD26E-FDE8-473A-AD3F-EE8FF86A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19462"/>
            <a:ext cx="5157787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52E7-2B16-4AA4-83A9-B2438E435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55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B4CC-714A-45F6-859A-4A8FEAAB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19462"/>
            <a:ext cx="5183188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5CD114-9063-C040-9310-B06C0179C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5172-3A85-4C0D-BB4C-F293172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009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5511-D1F4-4E9E-B529-1D3EC35D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90317"/>
            <a:ext cx="6172200" cy="3923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65F5-4482-4E73-A251-6276492F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60291"/>
            <a:ext cx="3932237" cy="2853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3DA5F5-C5FD-0F44-BD64-5B3F9B73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3046-D069-48EE-8F7A-53B7097D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2232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79933-0A14-42A4-81A7-0F35CCDD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152549"/>
            <a:ext cx="6172200" cy="3813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AA8-491D-4E15-B4FC-5F6CD019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2523"/>
            <a:ext cx="3932237" cy="274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854713-5E6A-864E-9C3A-AD9F3F24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FC21-697B-4415-815C-37D25AC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3F32-70D4-4305-B0DE-E5D6E516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530A-3B67-4B2D-AA91-3CD01D386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1942" y="6407692"/>
            <a:ext cx="1540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sign in the dark&#10;&#10;Description automatically generated">
            <a:extLst>
              <a:ext uri="{FF2B5EF4-FFF2-40B4-BE49-F238E27FC236}">
                <a16:creationId xmlns:a16="http://schemas.microsoft.com/office/drawing/2014/main" id="{7D024407-927C-9940-8986-994258F5FEF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54059" y="6322510"/>
            <a:ext cx="2488750" cy="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49" r:id="rId4"/>
    <p:sldLayoutId id="2147483650" r:id="rId5"/>
    <p:sldLayoutId id="2147483652" r:id="rId6"/>
    <p:sldLayoutId id="2147483653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245B45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15E6-E20C-2644-BDC7-0DDF532FB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6CADD-2850-CB40-84C2-92FF5618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6"/>
            <a:ext cx="9370142" cy="1659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#</a:t>
            </a:r>
          </a:p>
          <a:p>
            <a:r>
              <a:rPr lang="en-US" dirty="0"/>
              <a:t>Team name</a:t>
            </a:r>
          </a:p>
          <a:p>
            <a:r>
              <a:rPr lang="en-US" b="1" dirty="0"/>
              <a:t>Presenter </a:t>
            </a:r>
            <a:r>
              <a:rPr lang="en-US" dirty="0"/>
              <a:t>&amp; Teammates</a:t>
            </a:r>
          </a:p>
          <a:p>
            <a:r>
              <a:rPr lang="en-US" dirty="0"/>
              <a:t>Affiliation</a:t>
            </a:r>
          </a:p>
        </p:txBody>
      </p:sp>
    </p:spTree>
    <p:extLst>
      <p:ext uri="{BB962C8B-B14F-4D97-AF65-F5344CB8AC3E}">
        <p14:creationId xmlns:p14="http://schemas.microsoft.com/office/powerpoint/2010/main" val="314378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PROBLEM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4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dirty="0"/>
              <a:t>Approach overview and background information</a:t>
            </a:r>
          </a:p>
          <a:p>
            <a:r>
              <a:rPr lang="en-US" dirty="0"/>
              <a:t>Data analytical tool being used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2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179819"/>
            <a:ext cx="10515600" cy="3879437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Computational time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Figure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Findings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dirty="0"/>
              <a:t>How your approach/model/simulation helps address the challenges and solve the problem?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1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Closure &amp;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60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Office Theme</vt:lpstr>
      <vt:lpstr>PowerPoint Presentation</vt:lpstr>
      <vt:lpstr>PROBLEM DESCRIPTION</vt:lpstr>
      <vt:lpstr>Approach</vt:lpstr>
      <vt:lpstr>Results</vt:lpstr>
      <vt:lpstr>Findings and Discussion</vt:lpstr>
      <vt:lpstr>Closure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Meehan</dc:creator>
  <cp:lastModifiedBy>Zhuo Yang</cp:lastModifiedBy>
  <cp:revision>20</cp:revision>
  <dcterms:created xsi:type="dcterms:W3CDTF">2020-05-05T18:14:27Z</dcterms:created>
  <dcterms:modified xsi:type="dcterms:W3CDTF">2020-08-16T14:25:16Z</dcterms:modified>
</cp:coreProperties>
</file>