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32" r:id="rId5"/>
    <p:sldId id="334" r:id="rId6"/>
    <p:sldId id="336" r:id="rId7"/>
    <p:sldId id="338" r:id="rId8"/>
    <p:sldId id="348" r:id="rId9"/>
    <p:sldId id="349" r:id="rId10"/>
    <p:sldId id="350" r:id="rId11"/>
    <p:sldId id="347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9225-3763-4435-A0B0-B76F336A531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18C58-190D-44EA-B535-13A3621C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7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6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1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4F6DA-C1A9-4F57-880F-40A1C1AE08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_(package_manager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cipy.org/install.html" TargetMode="External"/><Relationship Id="rId4" Type="http://schemas.openxmlformats.org/officeDocument/2006/relationships/hyperlink" Target="https://www.jetbrains.com/help/pycharm-edu/installing-uninstalling-and-upgrading-package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#num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tutorial/index.html" TargetMode="External"/><Relationship Id="rId5" Type="http://schemas.openxmlformats.org/officeDocument/2006/relationships/hyperlink" Target="https://matplotlib.org/tutorials/introductory/pyplot.html" TargetMode="External"/><Relationship Id="rId4" Type="http://schemas.openxmlformats.org/officeDocument/2006/relationships/hyperlink" Target="https://docs.scipy.org/doc/numpy/user/quickstar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ducation/download/#section=pycharm-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www.jetbrains.com/help/pycharm/quick-start-gui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_(package_manager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cipy.org/install.html" TargetMode="External"/><Relationship Id="rId4" Type="http://schemas.openxmlformats.org/officeDocument/2006/relationships/hyperlink" Target="https://www.jetbrains.com/help/pycharm-edu/installing-uninstalling-and-upgrading-pack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3CF0-D797-4B10-9820-66D932B0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600200"/>
            <a:ext cx="8991600" cy="1470025"/>
          </a:xfrm>
        </p:spPr>
        <p:txBody>
          <a:bodyPr>
            <a:noAutofit/>
          </a:bodyPr>
          <a:lstStyle/>
          <a:p>
            <a:r>
              <a:rPr lang="en-US" sz="3200" dirty="0"/>
              <a:t>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F712-CAC1-43F8-A611-5513A5EB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505200"/>
            <a:ext cx="9067800" cy="28956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Dehao Liu</a:t>
            </a:r>
          </a:p>
        </p:txBody>
      </p:sp>
    </p:spTree>
    <p:extLst>
      <p:ext uri="{BB962C8B-B14F-4D97-AF65-F5344CB8AC3E}">
        <p14:creationId xmlns:p14="http://schemas.microsoft.com/office/powerpoint/2010/main" val="24460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89" y="1975874"/>
            <a:ext cx="11277412" cy="3834376"/>
          </a:xfrm>
        </p:spPr>
        <p:txBody>
          <a:bodyPr>
            <a:normAutofit/>
          </a:bodyPr>
          <a:lstStyle/>
          <a:p>
            <a:r>
              <a:rPr lang="en-US" sz="2400" dirty="0"/>
              <a:t>Basically, the python libraries are installed by “pip” package manager </a:t>
            </a:r>
            <a:r>
              <a:rPr lang="en-US" sz="2400" dirty="0">
                <a:hlinkClick r:id="rId3"/>
              </a:rPr>
              <a:t>https://en.wikipedia.org/wiki/Pip_(package_manager)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(Recommended) You can either install python libraries in PyCharm </a:t>
            </a:r>
            <a:r>
              <a:rPr lang="en-US" sz="2400" dirty="0">
                <a:hlinkClick r:id="rId4"/>
              </a:rPr>
              <a:t>https://www.jetbrains.com/help/pycharm-edu/installing-uninstalling-and-upgrading-packages.html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 you can install python libraries by typing commands in the terminal </a:t>
            </a:r>
            <a:r>
              <a:rPr lang="en-US" sz="2400" dirty="0">
                <a:hlinkClick r:id="rId5"/>
              </a:rPr>
              <a:t>https://scipy.org/install.html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694B4-2249-4779-B367-67B26DE8E8DD}"/>
              </a:ext>
            </a:extLst>
          </p:cNvPr>
          <p:cNvSpPr txBox="1"/>
          <p:nvPr/>
        </p:nvSpPr>
        <p:spPr>
          <a:xfrm>
            <a:off x="671607" y="1317968"/>
            <a:ext cx="8100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PyCharm Lessons</a:t>
            </a:r>
          </a:p>
        </p:txBody>
      </p:sp>
    </p:spTree>
    <p:extLst>
      <p:ext uri="{BB962C8B-B14F-4D97-AF65-F5344CB8AC3E}">
        <p14:creationId xmlns:p14="http://schemas.microsoft.com/office/powerpoint/2010/main" val="31604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4" y="2076450"/>
            <a:ext cx="10515600" cy="2555185"/>
          </a:xfrm>
        </p:spPr>
        <p:txBody>
          <a:bodyPr>
            <a:normAutofit/>
          </a:bodyPr>
          <a:lstStyle/>
          <a:p>
            <a:r>
              <a:rPr lang="en-US" sz="2400" dirty="0"/>
              <a:t>You can learn more about Python by joining the course “Introduction to Python” in File/Learn/Browse course.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6617D-38A0-4758-AF25-49CA2808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1" y="3123883"/>
            <a:ext cx="3529783" cy="2676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06B7A-A4A5-4798-8736-FBF84F20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34" y="3219449"/>
            <a:ext cx="5162930" cy="2485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37AE7-DABA-42FA-98DA-1BFE24C21409}"/>
              </a:ext>
            </a:extLst>
          </p:cNvPr>
          <p:cNvSpPr txBox="1"/>
          <p:nvPr/>
        </p:nvSpPr>
        <p:spPr>
          <a:xfrm>
            <a:off x="671607" y="1317968"/>
            <a:ext cx="8100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PyCharm Lessons</a:t>
            </a:r>
          </a:p>
        </p:txBody>
      </p:sp>
    </p:spTree>
    <p:extLst>
      <p:ext uri="{BB962C8B-B14F-4D97-AF65-F5344CB8AC3E}">
        <p14:creationId xmlns:p14="http://schemas.microsoft.com/office/powerpoint/2010/main" val="91528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07" y="1981199"/>
            <a:ext cx="10515600" cy="4086225"/>
          </a:xfrm>
        </p:spPr>
        <p:txBody>
          <a:bodyPr>
            <a:noAutofit/>
          </a:bodyPr>
          <a:lstStyle/>
          <a:p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Python tutorial from cs231n </a:t>
            </a:r>
            <a:r>
              <a:rPr lang="en-US" sz="2400" dirty="0">
                <a:hlinkClick r:id="rId3"/>
              </a:rPr>
              <a:t>http://cs231n.github.io/python-numpy-tutorial/#numpy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More tutorials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https://docs.scipy.org/doc/numpy/user/quickstart.html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https://matplotlib.org/tutorials/introductory/pyplot.html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https://scikit-learn.org/stable/tutorial/index.html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7A760-23A7-4F8A-B6F1-28B7B04A631A}"/>
              </a:ext>
            </a:extLst>
          </p:cNvPr>
          <p:cNvSpPr txBox="1"/>
          <p:nvPr/>
        </p:nvSpPr>
        <p:spPr>
          <a:xfrm>
            <a:off x="671607" y="1317968"/>
            <a:ext cx="8100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Usage of Libraries</a:t>
            </a:r>
          </a:p>
        </p:txBody>
      </p:sp>
    </p:spTree>
    <p:extLst>
      <p:ext uri="{BB962C8B-B14F-4D97-AF65-F5344CB8AC3E}">
        <p14:creationId xmlns:p14="http://schemas.microsoft.com/office/powerpoint/2010/main" val="29703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F1ACE-7367-4FD9-8629-6D4A1DBAC9A0}"/>
              </a:ext>
            </a:extLst>
          </p:cNvPr>
          <p:cNvSpPr txBox="1"/>
          <p:nvPr/>
        </p:nvSpPr>
        <p:spPr>
          <a:xfrm>
            <a:off x="409574" y="1402050"/>
            <a:ext cx="11020425" cy="308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Outline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Proxima Nova" panose="02000506030000020004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Proxima Nova" panose="02000506030000020004"/>
              </a:rPr>
              <a:t>Installation of Python and PyCharm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Proxima Nova" panose="02000506030000020004"/>
              </a:rPr>
              <a:t>PyCharm Lessons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Proxima Nova" panose="02000506030000020004"/>
              </a:rPr>
              <a:t>Usage of Libraries</a:t>
            </a:r>
          </a:p>
        </p:txBody>
      </p:sp>
    </p:spTree>
    <p:extLst>
      <p:ext uri="{BB962C8B-B14F-4D97-AF65-F5344CB8AC3E}">
        <p14:creationId xmlns:p14="http://schemas.microsoft.com/office/powerpoint/2010/main" val="7764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FAA912-E85D-4B9D-B6F1-67A94A2DCF04}"/>
              </a:ext>
            </a:extLst>
          </p:cNvPr>
          <p:cNvSpPr txBox="1">
            <a:spLocks/>
          </p:cNvSpPr>
          <p:nvPr/>
        </p:nvSpPr>
        <p:spPr>
          <a:xfrm>
            <a:off x="1600200" y="1828800"/>
            <a:ext cx="8991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xima Nova" panose="02000506030000020004"/>
              </a:rPr>
              <a:t>Why python?</a:t>
            </a:r>
          </a:p>
          <a:p>
            <a:r>
              <a:rPr lang="en-US" dirty="0">
                <a:latin typeface="Proxima Nova" panose="02000506030000020004"/>
              </a:rPr>
              <a:t>Short answer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85767D-E81A-4938-B0DC-18436B6D2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t="26936" r="1515" b="35354"/>
          <a:stretch/>
        </p:blipFill>
        <p:spPr>
          <a:xfrm>
            <a:off x="3826039" y="2775867"/>
            <a:ext cx="48768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D2542F-CB15-4B09-A085-73C959F0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07" y="3902496"/>
            <a:ext cx="4343400" cy="18315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FD7CE-2833-4FBB-BD76-BAA80E81BE4A}"/>
              </a:ext>
            </a:extLst>
          </p:cNvPr>
          <p:cNvSpPr/>
          <p:nvPr/>
        </p:nvSpPr>
        <p:spPr>
          <a:xfrm>
            <a:off x="671607" y="3891634"/>
            <a:ext cx="5891118" cy="224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roxima Nova" panose="02000506030000020004"/>
                <a:cs typeface="Times New Roman" panose="02020603050405020304" pitchFamily="18" charset="0"/>
              </a:rPr>
              <a:t>Long answer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/>
                <a:cs typeface="Times New Roman" panose="02020603050405020304" pitchFamily="18" charset="0"/>
              </a:rPr>
              <a:t>Easy to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/>
                <a:cs typeface="Times New Roman" panose="02020603050405020304" pitchFamily="18" charset="0"/>
              </a:rPr>
              <a:t>Rich set of libraries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/>
                <a:cs typeface="Times New Roman" panose="02020603050405020304" pitchFamily="18" charset="0"/>
              </a:rPr>
              <a:t>Large community and corporate Support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/>
                <a:cs typeface="Times New Roman" panose="02020603050405020304" pitchFamily="18" charset="0"/>
              </a:rPr>
              <a:t>Popular in machine learning community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5C5B3-78F2-404D-B6B8-157CBC9D84C4}"/>
              </a:ext>
            </a:extLst>
          </p:cNvPr>
          <p:cNvSpPr/>
          <p:nvPr/>
        </p:nvSpPr>
        <p:spPr>
          <a:xfrm>
            <a:off x="7459920" y="5927824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7B6A9-54B1-4C46-BF2E-031A19A70CD0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17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3" y="2095500"/>
            <a:ext cx="6798367" cy="3829049"/>
          </a:xfrm>
        </p:spPr>
        <p:txBody>
          <a:bodyPr>
            <a:normAutofit/>
          </a:bodyPr>
          <a:lstStyle/>
          <a:p>
            <a:r>
              <a:rPr lang="en-US" sz="2400" dirty="0"/>
              <a:t>Download Python from </a:t>
            </a:r>
            <a:r>
              <a:rPr lang="en-US" sz="2400" dirty="0">
                <a:hlinkClick r:id="rId3"/>
              </a:rPr>
              <a:t>https://www.python.org/downloads/</a:t>
            </a:r>
            <a:r>
              <a:rPr lang="en-US" sz="2400" dirty="0"/>
              <a:t> (Use Python 3.8.1 as an example, and the OS is windows 10; In Mac/Linux system, python has been installed.)</a:t>
            </a:r>
          </a:p>
          <a:p>
            <a:r>
              <a:rPr lang="en-US" sz="2400" dirty="0"/>
              <a:t>Python 2.7 is also fine, but it will not have official support in the future</a:t>
            </a:r>
          </a:p>
          <a:p>
            <a:r>
              <a:rPr lang="en-US" sz="2400" dirty="0"/>
              <a:t>Run downloaded package as administrator and install Python as follows</a:t>
            </a:r>
          </a:p>
          <a:p>
            <a:r>
              <a:rPr lang="en-US" sz="2400" dirty="0"/>
              <a:t>Disable path length limit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ECDB5-FCA9-4F4C-9786-B55E4138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528303"/>
            <a:ext cx="4829492" cy="2963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DE23B-495C-40AE-B506-32ACB9558DB9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Installation of Python</a:t>
            </a:r>
          </a:p>
        </p:txBody>
      </p:sp>
    </p:spTree>
    <p:extLst>
      <p:ext uri="{BB962C8B-B14F-4D97-AF65-F5344CB8AC3E}">
        <p14:creationId xmlns:p14="http://schemas.microsoft.com/office/powerpoint/2010/main" val="19851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4" y="2028826"/>
            <a:ext cx="5969691" cy="4067174"/>
          </a:xfrm>
        </p:spPr>
        <p:txBody>
          <a:bodyPr>
            <a:normAutofit/>
          </a:bodyPr>
          <a:lstStyle/>
          <a:p>
            <a:r>
              <a:rPr lang="en-US" sz="2400" dirty="0"/>
              <a:t>Download PyCharm Educational Edition from </a:t>
            </a:r>
            <a:r>
              <a:rPr lang="en-US" sz="2400" dirty="0">
                <a:hlinkClick r:id="rId3"/>
              </a:rPr>
              <a:t>https://www.jetbrains.com/education/download/#section=pycharm-edu</a:t>
            </a:r>
            <a:endParaRPr lang="en-US" sz="2400" dirty="0"/>
          </a:p>
          <a:p>
            <a:r>
              <a:rPr lang="en-US" sz="2400" dirty="0"/>
              <a:t>Run downloaded package as administrator and install PyCharm as follows </a:t>
            </a:r>
            <a:r>
              <a:rPr lang="en-US" sz="2400" dirty="0">
                <a:hlinkClick r:id="rId4"/>
              </a:rPr>
              <a:t>https://www.jetbrains.com/help/pycharm/quick-start-guide.html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7D1AA-D275-42AE-A0C9-8F7B82128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695" y="1986074"/>
            <a:ext cx="5250180" cy="3972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50911-41E4-4285-8F4D-6AD6E41DEB24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Installation of PyCharm</a:t>
            </a:r>
          </a:p>
        </p:txBody>
      </p:sp>
    </p:spTree>
    <p:extLst>
      <p:ext uri="{BB962C8B-B14F-4D97-AF65-F5344CB8AC3E}">
        <p14:creationId xmlns:p14="http://schemas.microsoft.com/office/powerpoint/2010/main" val="374622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4" y="2124075"/>
            <a:ext cx="5560116" cy="3733800"/>
          </a:xfrm>
        </p:spPr>
        <p:txBody>
          <a:bodyPr>
            <a:normAutofit/>
          </a:bodyPr>
          <a:lstStyle/>
          <a:p>
            <a:r>
              <a:rPr lang="en-US" sz="2400" dirty="0"/>
              <a:t>(Optional) Add launchers </a:t>
            </a:r>
            <a:r>
              <a:rPr lang="en-US" sz="2400" dirty="0" err="1"/>
              <a:t>dir</a:t>
            </a:r>
            <a:r>
              <a:rPr lang="en-US" sz="2400" dirty="0"/>
              <a:t> to the PATH so that you can run PyCharm command in the terminal</a:t>
            </a:r>
          </a:p>
          <a:p>
            <a:r>
              <a:rPr lang="en-US" sz="2400" dirty="0"/>
              <a:t>Reboot the system after installation</a:t>
            </a:r>
          </a:p>
          <a:p>
            <a:r>
              <a:rPr lang="en-US" sz="2400" dirty="0"/>
              <a:t>Do not import settings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94D3E-5FB4-4579-8A91-A4354E5D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22" y="2001510"/>
            <a:ext cx="5188744" cy="3915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56834-A5B5-4C0F-88CC-ADDA2E25FD57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Installation of PyCharm</a:t>
            </a:r>
          </a:p>
        </p:txBody>
      </p:sp>
    </p:spTree>
    <p:extLst>
      <p:ext uri="{BB962C8B-B14F-4D97-AF65-F5344CB8AC3E}">
        <p14:creationId xmlns:p14="http://schemas.microsoft.com/office/powerpoint/2010/main" val="265791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88" y="1975874"/>
            <a:ext cx="11506011" cy="1861792"/>
          </a:xfrm>
        </p:spPr>
        <p:txBody>
          <a:bodyPr>
            <a:normAutofit/>
          </a:bodyPr>
          <a:lstStyle/>
          <a:p>
            <a:r>
              <a:rPr lang="en-US" sz="2400" dirty="0"/>
              <a:t>Click the button “Configure” and choose “settings”</a:t>
            </a:r>
          </a:p>
          <a:p>
            <a:r>
              <a:rPr lang="en-US" sz="2400" dirty="0"/>
              <a:t>Under the “Project Interpreter”, click the highlighted button and “add” interpreter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EE71-5724-4E0B-8602-6B990F7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2" y="3172229"/>
            <a:ext cx="4320756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7694B4-2249-4779-B367-67B26DE8E8DD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Configuration of PyCharm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2F3E1C-AD11-45D5-9175-29C088C8F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3172229"/>
            <a:ext cx="466152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88" y="1975874"/>
            <a:ext cx="11506011" cy="1861792"/>
          </a:xfrm>
        </p:spPr>
        <p:txBody>
          <a:bodyPr>
            <a:normAutofit/>
          </a:bodyPr>
          <a:lstStyle/>
          <a:p>
            <a:r>
              <a:rPr lang="en-US" sz="2400" dirty="0"/>
              <a:t>Add system interpreter or you can add the interpreter from anaconda</a:t>
            </a:r>
          </a:p>
          <a:p>
            <a:r>
              <a:rPr lang="en-US" sz="2400" dirty="0"/>
              <a:t>You can see installed packages in project interpreter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694B4-2249-4779-B367-67B26DE8E8DD}"/>
              </a:ext>
            </a:extLst>
          </p:cNvPr>
          <p:cNvSpPr txBox="1"/>
          <p:nvPr/>
        </p:nvSpPr>
        <p:spPr>
          <a:xfrm>
            <a:off x="671607" y="1317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Configuration of PyCharm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13098-E0AC-416B-91B3-24B75032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4" y="3069016"/>
            <a:ext cx="4718782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4FB6E-E360-43A7-9ED0-23277568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259" y="3069016"/>
            <a:ext cx="465107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89" y="1975874"/>
            <a:ext cx="11277412" cy="3834376"/>
          </a:xfrm>
        </p:spPr>
        <p:txBody>
          <a:bodyPr>
            <a:normAutofit/>
          </a:bodyPr>
          <a:lstStyle/>
          <a:p>
            <a:r>
              <a:rPr lang="en-US" sz="2400" dirty="0"/>
              <a:t>Basically, the python libraries are installed by “pip” package manager </a:t>
            </a:r>
            <a:r>
              <a:rPr lang="en-US" sz="2400" dirty="0">
                <a:hlinkClick r:id="rId3"/>
              </a:rPr>
              <a:t>https://en.wikipedia.org/wiki/Pip_(package_manager)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(Recommended) You can either install python libraries in PyCharm </a:t>
            </a:r>
            <a:r>
              <a:rPr lang="en-US" sz="2400" dirty="0">
                <a:hlinkClick r:id="rId4"/>
              </a:rPr>
              <a:t>https://www.jetbrains.com/help/pycharm-edu/installing-uninstalling-and-upgrading-packages.html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 you can install python libraries by typing commands in the terminal </a:t>
            </a:r>
            <a:r>
              <a:rPr lang="en-US" sz="2400" dirty="0">
                <a:hlinkClick r:id="rId5"/>
              </a:rPr>
              <a:t>https://scipy.org/install.html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694B4-2249-4779-B367-67B26DE8E8DD}"/>
              </a:ext>
            </a:extLst>
          </p:cNvPr>
          <p:cNvSpPr txBox="1"/>
          <p:nvPr/>
        </p:nvSpPr>
        <p:spPr>
          <a:xfrm>
            <a:off x="671607" y="1317968"/>
            <a:ext cx="8100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roxima Nova" panose="02000506030000020004"/>
              </a:rPr>
              <a:t>Installation of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5670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512</Words>
  <Application>Microsoft Office PowerPoint</Application>
  <PresentationFormat>Widescreen</PresentationFormat>
  <Paragraphs>66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Proxima Nova</vt:lpstr>
      <vt:lpstr>Arial</vt:lpstr>
      <vt:lpstr>Calibri</vt:lpstr>
      <vt:lpstr>Wingdings</vt:lpstr>
      <vt:lpstr>Office Theme</vt:lpstr>
      <vt:lpstr>Python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Dehao Liu</cp:lastModifiedBy>
  <cp:revision>24</cp:revision>
  <dcterms:created xsi:type="dcterms:W3CDTF">2020-05-05T18:14:27Z</dcterms:created>
  <dcterms:modified xsi:type="dcterms:W3CDTF">2020-08-08T00:38:08Z</dcterms:modified>
</cp:coreProperties>
</file>