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Lst>
  <p:sldSz cy="6858000" cx="12192000"/>
  <p:notesSz cx="6858000" cy="9144000"/>
  <p:embeddedFontLst>
    <p:embeddedFont>
      <p:font typeface="Arimo"/>
      <p:regular r:id="rId95"/>
      <p:bold r:id="rId96"/>
      <p:italic r:id="rId97"/>
      <p:boldItalic r:id="rId98"/>
    </p:embeddedFont>
    <p:embeddedFont>
      <p:font typeface="Helvetica Neue"/>
      <p:regular r:id="rId99"/>
      <p:bold r:id="rId100"/>
      <p:italic r:id="rId101"/>
      <p:boldItalic r:id="rId102"/>
    </p:embeddedFont>
    <p:embeddedFont>
      <p:font typeface="Noto Sans Symbols"/>
      <p:regular r:id="rId103"/>
      <p:bold r:id="rId104"/>
    </p:embeddedFont>
    <p:embeddedFont>
      <p:font typeface="Arial Black"/>
      <p:regular r:id="rId10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5" Type="http://schemas.openxmlformats.org/officeDocument/2006/relationships/font" Target="fonts/ArialBlack-regular.fntdata"/><Relationship Id="rId104" Type="http://schemas.openxmlformats.org/officeDocument/2006/relationships/font" Target="fonts/NotoSansSymbols-bold.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font" Target="fonts/NotoSansSymbols-regular.fntdata"/><Relationship Id="rId102" Type="http://schemas.openxmlformats.org/officeDocument/2006/relationships/font" Target="fonts/HelveticaNeue-boldItalic.fntdata"/><Relationship Id="rId101" Type="http://schemas.openxmlformats.org/officeDocument/2006/relationships/font" Target="fonts/HelveticaNeue-italic.fntdata"/><Relationship Id="rId100" Type="http://schemas.openxmlformats.org/officeDocument/2006/relationships/font" Target="fonts/HelveticaNeue-bold.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font" Target="fonts/Arimo-regular.fntdata"/><Relationship Id="rId94" Type="http://schemas.openxmlformats.org/officeDocument/2006/relationships/slide" Target="slides/slide89.xml"/><Relationship Id="rId97" Type="http://schemas.openxmlformats.org/officeDocument/2006/relationships/font" Target="fonts/Arimo-italic.fntdata"/><Relationship Id="rId96" Type="http://schemas.openxmlformats.org/officeDocument/2006/relationships/font" Target="fonts/Arimo-bold.fntdata"/><Relationship Id="rId11" Type="http://schemas.openxmlformats.org/officeDocument/2006/relationships/slide" Target="slides/slide6.xml"/><Relationship Id="rId99" Type="http://schemas.openxmlformats.org/officeDocument/2006/relationships/font" Target="fonts/HelveticaNeue-regular.fntdata"/><Relationship Id="rId10" Type="http://schemas.openxmlformats.org/officeDocument/2006/relationships/slide" Target="slides/slide5.xml"/><Relationship Id="rId98" Type="http://schemas.openxmlformats.org/officeDocument/2006/relationships/font" Target="fonts/Arimo-boldItalic.fnt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Helvetica Neue"/>
                <a:ea typeface="Helvetica Neue"/>
                <a:cs typeface="Helvetica Neue"/>
                <a:sym typeface="Helvetica Neue"/>
              </a:rPr>
              <a:t>‹#›</a:t>
            </a:fld>
            <a:endParaRPr b="0" i="0" sz="1200" u="none" cap="none" strike="noStrike">
              <a:solidFill>
                <a:schemeClr val="dk1"/>
              </a:solidFill>
              <a:latin typeface="Helvetica Neue"/>
              <a:ea typeface="Helvetica Neue"/>
              <a:cs typeface="Helvetica Neue"/>
              <a:sym typeface="Helvetica Neue"/>
            </a:endParaRPr>
          </a:p>
        </p:txBody>
      </p:sp>
      <p:sp>
        <p:nvSpPr>
          <p:cNvPr id="150" name="Google Shape;150;p10:notes"/>
          <p:cNvSpPr/>
          <p:nvPr/>
        </p:nvSpPr>
        <p:spPr>
          <a:xfrm>
            <a:off x="4016375" y="0"/>
            <a:ext cx="3070225" cy="466725"/>
          </a:xfrm>
          <a:prstGeom prst="rect">
            <a:avLst/>
          </a:prstGeom>
          <a:noFill/>
          <a:ln>
            <a:noFill/>
          </a:ln>
        </p:spPr>
        <p:txBody>
          <a:bodyPr anchorCtr="0" anchor="ctr" bIns="46125" lIns="92275" spcFirstLastPara="1" rIns="92275" wrap="square" tIns="46125">
            <a:noAutofit/>
          </a:bodyPr>
          <a:lstStyle/>
          <a:p>
            <a:pPr indent="0" lvl="0" marL="0" marR="0" rtl="0" algn="l">
              <a:spcBef>
                <a:spcPts val="0"/>
              </a:spcBef>
              <a:spcAft>
                <a:spcPts val="0"/>
              </a:spcAft>
              <a:buNone/>
            </a:pPr>
            <a:r>
              <a:t/>
            </a:r>
            <a:endParaRPr b="0" i="0" sz="1800" u="none" cap="none" strike="noStrike">
              <a:solidFill>
                <a:schemeClr val="dk1"/>
              </a:solidFill>
              <a:latin typeface="Helvetica Neue"/>
              <a:ea typeface="Helvetica Neue"/>
              <a:cs typeface="Helvetica Neue"/>
              <a:sym typeface="Helvetica Neue"/>
            </a:endParaRPr>
          </a:p>
        </p:txBody>
      </p:sp>
      <p:sp>
        <p:nvSpPr>
          <p:cNvPr id="151" name="Google Shape;151;p10:notes"/>
          <p:cNvSpPr/>
          <p:nvPr/>
        </p:nvSpPr>
        <p:spPr>
          <a:xfrm>
            <a:off x="4016375" y="8905875"/>
            <a:ext cx="3070225" cy="466725"/>
          </a:xfrm>
          <a:prstGeom prst="rect">
            <a:avLst/>
          </a:prstGeom>
          <a:noFill/>
          <a:ln>
            <a:noFill/>
          </a:ln>
        </p:spPr>
        <p:txBody>
          <a:bodyPr anchorCtr="0" anchor="b" bIns="45625" lIns="92900" spcFirstLastPara="1" rIns="92900" wrap="square" tIns="45625">
            <a:noAutofit/>
          </a:bodyPr>
          <a:lstStyle/>
          <a:p>
            <a:pPr indent="0" lvl="0" marL="0" marR="0" rtl="0" algn="r">
              <a:spcBef>
                <a:spcPts val="0"/>
              </a:spcBef>
              <a:spcAft>
                <a:spcPts val="0"/>
              </a:spcAft>
              <a:buNone/>
            </a:pPr>
            <a:r>
              <a:rPr b="0" i="0" lang="en-US" sz="1300" u="none" cap="none" strike="noStrike">
                <a:solidFill>
                  <a:schemeClr val="dk1"/>
                </a:solidFill>
                <a:latin typeface="Times New Roman"/>
                <a:ea typeface="Times New Roman"/>
                <a:cs typeface="Times New Roman"/>
                <a:sym typeface="Times New Roman"/>
              </a:rPr>
              <a:t>3</a:t>
            </a:r>
            <a:endParaRPr/>
          </a:p>
        </p:txBody>
      </p:sp>
      <p:sp>
        <p:nvSpPr>
          <p:cNvPr id="152" name="Google Shape;152;p10:notes"/>
          <p:cNvSpPr/>
          <p:nvPr/>
        </p:nvSpPr>
        <p:spPr>
          <a:xfrm>
            <a:off x="0" y="8905875"/>
            <a:ext cx="3070225" cy="466725"/>
          </a:xfrm>
          <a:prstGeom prst="rect">
            <a:avLst/>
          </a:prstGeom>
          <a:noFill/>
          <a:ln>
            <a:noFill/>
          </a:ln>
        </p:spPr>
        <p:txBody>
          <a:bodyPr anchorCtr="0" anchor="ctr" bIns="46125" lIns="92275" spcFirstLastPara="1" rIns="92275" wrap="square" tIns="46125">
            <a:noAutofit/>
          </a:bodyPr>
          <a:lstStyle/>
          <a:p>
            <a:pPr indent="0" lvl="0" marL="0" marR="0" rtl="0" algn="l">
              <a:spcBef>
                <a:spcPts val="0"/>
              </a:spcBef>
              <a:spcAft>
                <a:spcPts val="0"/>
              </a:spcAft>
              <a:buNone/>
            </a:pPr>
            <a:r>
              <a:t/>
            </a:r>
            <a:endParaRPr b="0" i="0" sz="1800" u="none" cap="none" strike="noStrike">
              <a:solidFill>
                <a:schemeClr val="dk1"/>
              </a:solidFill>
              <a:latin typeface="Helvetica Neue"/>
              <a:ea typeface="Helvetica Neue"/>
              <a:cs typeface="Helvetica Neue"/>
              <a:sym typeface="Helvetica Neue"/>
            </a:endParaRPr>
          </a:p>
        </p:txBody>
      </p:sp>
      <p:sp>
        <p:nvSpPr>
          <p:cNvPr id="153" name="Google Shape;153;p10:notes"/>
          <p:cNvSpPr/>
          <p:nvPr/>
        </p:nvSpPr>
        <p:spPr>
          <a:xfrm>
            <a:off x="0" y="0"/>
            <a:ext cx="3070225" cy="466725"/>
          </a:xfrm>
          <a:prstGeom prst="rect">
            <a:avLst/>
          </a:prstGeom>
          <a:noFill/>
          <a:ln>
            <a:noFill/>
          </a:ln>
        </p:spPr>
        <p:txBody>
          <a:bodyPr anchorCtr="0" anchor="ctr" bIns="46125" lIns="92275" spcFirstLastPara="1" rIns="92275" wrap="square" tIns="46125">
            <a:noAutofit/>
          </a:bodyPr>
          <a:lstStyle/>
          <a:p>
            <a:pPr indent="0" lvl="0" marL="0" marR="0" rtl="0" algn="l">
              <a:spcBef>
                <a:spcPts val="0"/>
              </a:spcBef>
              <a:spcAft>
                <a:spcPts val="0"/>
              </a:spcAft>
              <a:buNone/>
            </a:pPr>
            <a:r>
              <a:t/>
            </a:r>
            <a:endParaRPr b="0" i="0" sz="1800" u="none" cap="none" strike="noStrike">
              <a:solidFill>
                <a:schemeClr val="dk1"/>
              </a:solidFill>
              <a:latin typeface="Helvetica Neue"/>
              <a:ea typeface="Helvetica Neue"/>
              <a:cs typeface="Helvetica Neue"/>
              <a:sym typeface="Helvetica Neue"/>
            </a:endParaRPr>
          </a:p>
        </p:txBody>
      </p:sp>
      <p:sp>
        <p:nvSpPr>
          <p:cNvPr id="154" name="Google Shape;154;p10:notes"/>
          <p:cNvSpPr/>
          <p:nvPr>
            <p:ph idx="2" type="sldImg"/>
          </p:nvPr>
        </p:nvSpPr>
        <p:spPr>
          <a:xfrm>
            <a:off x="1209675" y="711200"/>
            <a:ext cx="4667250" cy="35004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5" name="Google Shape;155;p10:notes"/>
          <p:cNvSpPr txBox="1"/>
          <p:nvPr>
            <p:ph idx="1" type="body"/>
          </p:nvPr>
        </p:nvSpPr>
        <p:spPr>
          <a:xfrm>
            <a:off x="942975" y="4452938"/>
            <a:ext cx="5200650" cy="4214812"/>
          </a:xfrm>
          <a:prstGeom prst="rect">
            <a:avLst/>
          </a:prstGeom>
          <a:noFill/>
          <a:ln>
            <a:noFill/>
          </a:ln>
        </p:spPr>
        <p:txBody>
          <a:bodyPr anchorCtr="0" anchor="ctr" bIns="45625" lIns="92900" spcFirstLastPara="1" rIns="92900" wrap="square" tIns="456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Helvetica Neue"/>
                <a:ea typeface="Helvetica Neue"/>
                <a:cs typeface="Helvetica Neue"/>
                <a:sym typeface="Helvetica Neue"/>
              </a:rPr>
              <a:t>‹#›</a:t>
            </a:fld>
            <a:endParaRPr b="0" i="0" sz="1200" u="none" cap="none" strike="noStrike">
              <a:solidFill>
                <a:schemeClr val="dk1"/>
              </a:solidFill>
              <a:latin typeface="Helvetica Neue"/>
              <a:ea typeface="Helvetica Neue"/>
              <a:cs typeface="Helvetica Neue"/>
              <a:sym typeface="Helvetica Neue"/>
            </a:endParaRPr>
          </a:p>
        </p:txBody>
      </p:sp>
      <p:sp>
        <p:nvSpPr>
          <p:cNvPr id="161" name="Google Shape;161;p11:notes"/>
          <p:cNvSpPr/>
          <p:nvPr/>
        </p:nvSpPr>
        <p:spPr>
          <a:xfrm>
            <a:off x="4016375" y="0"/>
            <a:ext cx="3070225" cy="466725"/>
          </a:xfrm>
          <a:prstGeom prst="rect">
            <a:avLst/>
          </a:prstGeom>
          <a:noFill/>
          <a:ln>
            <a:noFill/>
          </a:ln>
        </p:spPr>
        <p:txBody>
          <a:bodyPr anchorCtr="0" anchor="ctr" bIns="46125" lIns="92275" spcFirstLastPara="1" rIns="92275" wrap="square" tIns="46125">
            <a:noAutofit/>
          </a:bodyPr>
          <a:lstStyle/>
          <a:p>
            <a:pPr indent="0" lvl="0" marL="0" marR="0" rtl="0" algn="l">
              <a:spcBef>
                <a:spcPts val="0"/>
              </a:spcBef>
              <a:spcAft>
                <a:spcPts val="0"/>
              </a:spcAft>
              <a:buNone/>
            </a:pPr>
            <a:r>
              <a:t/>
            </a:r>
            <a:endParaRPr b="0" i="0" sz="1800" u="none" cap="none" strike="noStrike">
              <a:solidFill>
                <a:schemeClr val="dk1"/>
              </a:solidFill>
              <a:latin typeface="Helvetica Neue"/>
              <a:ea typeface="Helvetica Neue"/>
              <a:cs typeface="Helvetica Neue"/>
              <a:sym typeface="Helvetica Neue"/>
            </a:endParaRPr>
          </a:p>
        </p:txBody>
      </p:sp>
      <p:sp>
        <p:nvSpPr>
          <p:cNvPr id="162" name="Google Shape;162;p11:notes"/>
          <p:cNvSpPr/>
          <p:nvPr/>
        </p:nvSpPr>
        <p:spPr>
          <a:xfrm>
            <a:off x="4016375" y="8905875"/>
            <a:ext cx="3070225" cy="466725"/>
          </a:xfrm>
          <a:prstGeom prst="rect">
            <a:avLst/>
          </a:prstGeom>
          <a:noFill/>
          <a:ln>
            <a:noFill/>
          </a:ln>
        </p:spPr>
        <p:txBody>
          <a:bodyPr anchorCtr="0" anchor="b" bIns="45625" lIns="92900" spcFirstLastPara="1" rIns="92900" wrap="square" tIns="45625">
            <a:noAutofit/>
          </a:bodyPr>
          <a:lstStyle/>
          <a:p>
            <a:pPr indent="0" lvl="0" marL="0" marR="0" rtl="0" algn="r">
              <a:spcBef>
                <a:spcPts val="0"/>
              </a:spcBef>
              <a:spcAft>
                <a:spcPts val="0"/>
              </a:spcAft>
              <a:buNone/>
            </a:pPr>
            <a:r>
              <a:rPr b="0" i="0" lang="en-US" sz="1300" u="none" cap="none" strike="noStrike">
                <a:solidFill>
                  <a:schemeClr val="dk1"/>
                </a:solidFill>
                <a:latin typeface="Times New Roman"/>
                <a:ea typeface="Times New Roman"/>
                <a:cs typeface="Times New Roman"/>
                <a:sym typeface="Times New Roman"/>
              </a:rPr>
              <a:t>4</a:t>
            </a:r>
            <a:endParaRPr/>
          </a:p>
        </p:txBody>
      </p:sp>
      <p:sp>
        <p:nvSpPr>
          <p:cNvPr id="163" name="Google Shape;163;p11:notes"/>
          <p:cNvSpPr/>
          <p:nvPr/>
        </p:nvSpPr>
        <p:spPr>
          <a:xfrm>
            <a:off x="0" y="8905875"/>
            <a:ext cx="3070225" cy="466725"/>
          </a:xfrm>
          <a:prstGeom prst="rect">
            <a:avLst/>
          </a:prstGeom>
          <a:noFill/>
          <a:ln>
            <a:noFill/>
          </a:ln>
        </p:spPr>
        <p:txBody>
          <a:bodyPr anchorCtr="0" anchor="ctr" bIns="46125" lIns="92275" spcFirstLastPara="1" rIns="92275" wrap="square" tIns="46125">
            <a:noAutofit/>
          </a:bodyPr>
          <a:lstStyle/>
          <a:p>
            <a:pPr indent="0" lvl="0" marL="0" marR="0" rtl="0" algn="l">
              <a:spcBef>
                <a:spcPts val="0"/>
              </a:spcBef>
              <a:spcAft>
                <a:spcPts val="0"/>
              </a:spcAft>
              <a:buNone/>
            </a:pPr>
            <a:r>
              <a:t/>
            </a:r>
            <a:endParaRPr b="0" i="0" sz="1800" u="none" cap="none" strike="noStrike">
              <a:solidFill>
                <a:schemeClr val="dk1"/>
              </a:solidFill>
              <a:latin typeface="Helvetica Neue"/>
              <a:ea typeface="Helvetica Neue"/>
              <a:cs typeface="Helvetica Neue"/>
              <a:sym typeface="Helvetica Neue"/>
            </a:endParaRPr>
          </a:p>
        </p:txBody>
      </p:sp>
      <p:sp>
        <p:nvSpPr>
          <p:cNvPr id="164" name="Google Shape;164;p11:notes"/>
          <p:cNvSpPr/>
          <p:nvPr/>
        </p:nvSpPr>
        <p:spPr>
          <a:xfrm>
            <a:off x="0" y="0"/>
            <a:ext cx="3070225" cy="466725"/>
          </a:xfrm>
          <a:prstGeom prst="rect">
            <a:avLst/>
          </a:prstGeom>
          <a:noFill/>
          <a:ln>
            <a:noFill/>
          </a:ln>
        </p:spPr>
        <p:txBody>
          <a:bodyPr anchorCtr="0" anchor="ctr" bIns="46125" lIns="92275" spcFirstLastPara="1" rIns="92275" wrap="square" tIns="46125">
            <a:noAutofit/>
          </a:bodyPr>
          <a:lstStyle/>
          <a:p>
            <a:pPr indent="0" lvl="0" marL="0" marR="0" rtl="0" algn="l">
              <a:spcBef>
                <a:spcPts val="0"/>
              </a:spcBef>
              <a:spcAft>
                <a:spcPts val="0"/>
              </a:spcAft>
              <a:buNone/>
            </a:pPr>
            <a:r>
              <a:t/>
            </a:r>
            <a:endParaRPr b="0" i="0" sz="1800" u="none" cap="none" strike="noStrike">
              <a:solidFill>
                <a:schemeClr val="dk1"/>
              </a:solidFill>
              <a:latin typeface="Helvetica Neue"/>
              <a:ea typeface="Helvetica Neue"/>
              <a:cs typeface="Helvetica Neue"/>
              <a:sym typeface="Helvetica Neue"/>
            </a:endParaRPr>
          </a:p>
        </p:txBody>
      </p:sp>
      <p:sp>
        <p:nvSpPr>
          <p:cNvPr id="165" name="Google Shape;165;p11:notes"/>
          <p:cNvSpPr/>
          <p:nvPr>
            <p:ph idx="2" type="sldImg"/>
          </p:nvPr>
        </p:nvSpPr>
        <p:spPr>
          <a:xfrm>
            <a:off x="1209675" y="711200"/>
            <a:ext cx="4667250" cy="35004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11:notes"/>
          <p:cNvSpPr txBox="1"/>
          <p:nvPr>
            <p:ph idx="1" type="body"/>
          </p:nvPr>
        </p:nvSpPr>
        <p:spPr>
          <a:xfrm>
            <a:off x="942975" y="4452938"/>
            <a:ext cx="5200650" cy="4214812"/>
          </a:xfrm>
          <a:prstGeom prst="rect">
            <a:avLst/>
          </a:prstGeom>
          <a:noFill/>
          <a:ln>
            <a:noFill/>
          </a:ln>
        </p:spPr>
        <p:txBody>
          <a:bodyPr anchorCtr="0" anchor="ctr" bIns="45625" lIns="92900" spcFirstLastPara="1" rIns="92900" wrap="square" tIns="456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Helvetica Neue"/>
                <a:ea typeface="Helvetica Neue"/>
                <a:cs typeface="Helvetica Neue"/>
                <a:sym typeface="Helvetica Neue"/>
              </a:rPr>
              <a:t>‹#›</a:t>
            </a:fld>
            <a:endParaRPr b="0" i="0" sz="1200" u="none" cap="none" strike="noStrike">
              <a:solidFill>
                <a:schemeClr val="dk1"/>
              </a:solidFill>
              <a:latin typeface="Helvetica Neue"/>
              <a:ea typeface="Helvetica Neue"/>
              <a:cs typeface="Helvetica Neue"/>
              <a:sym typeface="Helvetica Neue"/>
            </a:endParaRPr>
          </a:p>
        </p:txBody>
      </p:sp>
      <p:sp>
        <p:nvSpPr>
          <p:cNvPr id="172" name="Google Shape;172;p12:notes"/>
          <p:cNvSpPr/>
          <p:nvPr/>
        </p:nvSpPr>
        <p:spPr>
          <a:xfrm>
            <a:off x="4016375" y="0"/>
            <a:ext cx="3070225" cy="466725"/>
          </a:xfrm>
          <a:prstGeom prst="rect">
            <a:avLst/>
          </a:prstGeom>
          <a:noFill/>
          <a:ln>
            <a:noFill/>
          </a:ln>
        </p:spPr>
        <p:txBody>
          <a:bodyPr anchorCtr="0" anchor="ctr" bIns="46125" lIns="92275" spcFirstLastPara="1" rIns="92275" wrap="square" tIns="46125">
            <a:noAutofit/>
          </a:bodyPr>
          <a:lstStyle/>
          <a:p>
            <a:pPr indent="0" lvl="0" marL="0" marR="0" rtl="0" algn="l">
              <a:spcBef>
                <a:spcPts val="0"/>
              </a:spcBef>
              <a:spcAft>
                <a:spcPts val="0"/>
              </a:spcAft>
              <a:buNone/>
            </a:pPr>
            <a:r>
              <a:t/>
            </a:r>
            <a:endParaRPr b="0" i="0" sz="1800" u="none" cap="none" strike="noStrike">
              <a:solidFill>
                <a:schemeClr val="dk1"/>
              </a:solidFill>
              <a:latin typeface="Helvetica Neue"/>
              <a:ea typeface="Helvetica Neue"/>
              <a:cs typeface="Helvetica Neue"/>
              <a:sym typeface="Helvetica Neue"/>
            </a:endParaRPr>
          </a:p>
        </p:txBody>
      </p:sp>
      <p:sp>
        <p:nvSpPr>
          <p:cNvPr id="173" name="Google Shape;173;p12:notes"/>
          <p:cNvSpPr/>
          <p:nvPr/>
        </p:nvSpPr>
        <p:spPr>
          <a:xfrm>
            <a:off x="4016375" y="8905875"/>
            <a:ext cx="3070225" cy="466725"/>
          </a:xfrm>
          <a:prstGeom prst="rect">
            <a:avLst/>
          </a:prstGeom>
          <a:noFill/>
          <a:ln>
            <a:noFill/>
          </a:ln>
        </p:spPr>
        <p:txBody>
          <a:bodyPr anchorCtr="0" anchor="b" bIns="45625" lIns="92900" spcFirstLastPara="1" rIns="92900" wrap="square" tIns="45625">
            <a:noAutofit/>
          </a:bodyPr>
          <a:lstStyle/>
          <a:p>
            <a:pPr indent="0" lvl="0" marL="0" marR="0" rtl="0" algn="r">
              <a:spcBef>
                <a:spcPts val="0"/>
              </a:spcBef>
              <a:spcAft>
                <a:spcPts val="0"/>
              </a:spcAft>
              <a:buNone/>
            </a:pPr>
            <a:r>
              <a:rPr b="0" i="0" lang="en-US" sz="1300" u="none" cap="none" strike="noStrike">
                <a:solidFill>
                  <a:schemeClr val="dk1"/>
                </a:solidFill>
                <a:latin typeface="Times New Roman"/>
                <a:ea typeface="Times New Roman"/>
                <a:cs typeface="Times New Roman"/>
                <a:sym typeface="Times New Roman"/>
              </a:rPr>
              <a:t>5</a:t>
            </a:r>
            <a:endParaRPr/>
          </a:p>
        </p:txBody>
      </p:sp>
      <p:sp>
        <p:nvSpPr>
          <p:cNvPr id="174" name="Google Shape;174;p12:notes"/>
          <p:cNvSpPr/>
          <p:nvPr/>
        </p:nvSpPr>
        <p:spPr>
          <a:xfrm>
            <a:off x="0" y="8905875"/>
            <a:ext cx="3070225" cy="466725"/>
          </a:xfrm>
          <a:prstGeom prst="rect">
            <a:avLst/>
          </a:prstGeom>
          <a:noFill/>
          <a:ln>
            <a:noFill/>
          </a:ln>
        </p:spPr>
        <p:txBody>
          <a:bodyPr anchorCtr="0" anchor="ctr" bIns="46125" lIns="92275" spcFirstLastPara="1" rIns="92275" wrap="square" tIns="46125">
            <a:noAutofit/>
          </a:bodyPr>
          <a:lstStyle/>
          <a:p>
            <a:pPr indent="0" lvl="0" marL="0" marR="0" rtl="0" algn="l">
              <a:spcBef>
                <a:spcPts val="0"/>
              </a:spcBef>
              <a:spcAft>
                <a:spcPts val="0"/>
              </a:spcAft>
              <a:buNone/>
            </a:pPr>
            <a:r>
              <a:t/>
            </a:r>
            <a:endParaRPr b="0" i="0" sz="1800" u="none" cap="none" strike="noStrike">
              <a:solidFill>
                <a:schemeClr val="dk1"/>
              </a:solidFill>
              <a:latin typeface="Helvetica Neue"/>
              <a:ea typeface="Helvetica Neue"/>
              <a:cs typeface="Helvetica Neue"/>
              <a:sym typeface="Helvetica Neue"/>
            </a:endParaRPr>
          </a:p>
        </p:txBody>
      </p:sp>
      <p:sp>
        <p:nvSpPr>
          <p:cNvPr id="175" name="Google Shape;175;p12:notes"/>
          <p:cNvSpPr/>
          <p:nvPr/>
        </p:nvSpPr>
        <p:spPr>
          <a:xfrm>
            <a:off x="0" y="0"/>
            <a:ext cx="3070225" cy="466725"/>
          </a:xfrm>
          <a:prstGeom prst="rect">
            <a:avLst/>
          </a:prstGeom>
          <a:noFill/>
          <a:ln>
            <a:noFill/>
          </a:ln>
        </p:spPr>
        <p:txBody>
          <a:bodyPr anchorCtr="0" anchor="ctr" bIns="46125" lIns="92275" spcFirstLastPara="1" rIns="92275" wrap="square" tIns="46125">
            <a:noAutofit/>
          </a:bodyPr>
          <a:lstStyle/>
          <a:p>
            <a:pPr indent="0" lvl="0" marL="0" marR="0" rtl="0" algn="l">
              <a:spcBef>
                <a:spcPts val="0"/>
              </a:spcBef>
              <a:spcAft>
                <a:spcPts val="0"/>
              </a:spcAft>
              <a:buNone/>
            </a:pPr>
            <a:r>
              <a:t/>
            </a:r>
            <a:endParaRPr b="0" i="0" sz="1800" u="none" cap="none" strike="noStrike">
              <a:solidFill>
                <a:schemeClr val="dk1"/>
              </a:solidFill>
              <a:latin typeface="Helvetica Neue"/>
              <a:ea typeface="Helvetica Neue"/>
              <a:cs typeface="Helvetica Neue"/>
              <a:sym typeface="Helvetica Neue"/>
            </a:endParaRPr>
          </a:p>
        </p:txBody>
      </p:sp>
      <p:sp>
        <p:nvSpPr>
          <p:cNvPr id="176" name="Google Shape;176;p12:notes"/>
          <p:cNvSpPr/>
          <p:nvPr>
            <p:ph idx="2" type="sldImg"/>
          </p:nvPr>
        </p:nvSpPr>
        <p:spPr>
          <a:xfrm>
            <a:off x="1209675" y="711200"/>
            <a:ext cx="4667250" cy="35004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p12:notes"/>
          <p:cNvSpPr txBox="1"/>
          <p:nvPr>
            <p:ph idx="1" type="body"/>
          </p:nvPr>
        </p:nvSpPr>
        <p:spPr>
          <a:xfrm>
            <a:off x="942975" y="4452938"/>
            <a:ext cx="5200650" cy="4214812"/>
          </a:xfrm>
          <a:prstGeom prst="rect">
            <a:avLst/>
          </a:prstGeom>
          <a:noFill/>
          <a:ln>
            <a:noFill/>
          </a:ln>
        </p:spPr>
        <p:txBody>
          <a:bodyPr anchorCtr="0" anchor="ctr" bIns="45625" lIns="92900" spcFirstLastPara="1" rIns="92900" wrap="square" tIns="456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Helvetica Neue"/>
                <a:ea typeface="Helvetica Neue"/>
                <a:cs typeface="Helvetica Neue"/>
                <a:sym typeface="Helvetica Neue"/>
              </a:rPr>
              <a:t>‹#›</a:t>
            </a:fld>
            <a:endParaRPr b="0" i="0" sz="1200" u="none" cap="none" strike="noStrike">
              <a:solidFill>
                <a:schemeClr val="dk1"/>
              </a:solidFill>
              <a:latin typeface="Helvetica Neue"/>
              <a:ea typeface="Helvetica Neue"/>
              <a:cs typeface="Helvetica Neue"/>
              <a:sym typeface="Helvetica Neue"/>
            </a:endParaRPr>
          </a:p>
        </p:txBody>
      </p:sp>
      <p:sp>
        <p:nvSpPr>
          <p:cNvPr id="183" name="Google Shape;183;p13:notes"/>
          <p:cNvSpPr/>
          <p:nvPr/>
        </p:nvSpPr>
        <p:spPr>
          <a:xfrm>
            <a:off x="4016375" y="0"/>
            <a:ext cx="3070225" cy="466725"/>
          </a:xfrm>
          <a:prstGeom prst="rect">
            <a:avLst/>
          </a:prstGeom>
          <a:noFill/>
          <a:ln>
            <a:noFill/>
          </a:ln>
        </p:spPr>
        <p:txBody>
          <a:bodyPr anchorCtr="0" anchor="ctr" bIns="46125" lIns="92275" spcFirstLastPara="1" rIns="92275" wrap="square" tIns="46125">
            <a:noAutofit/>
          </a:bodyPr>
          <a:lstStyle/>
          <a:p>
            <a:pPr indent="0" lvl="0" marL="0" marR="0" rtl="0" algn="l">
              <a:spcBef>
                <a:spcPts val="0"/>
              </a:spcBef>
              <a:spcAft>
                <a:spcPts val="0"/>
              </a:spcAft>
              <a:buNone/>
            </a:pPr>
            <a:r>
              <a:t/>
            </a:r>
            <a:endParaRPr b="0" i="0" sz="1800" u="none" cap="none" strike="noStrike">
              <a:solidFill>
                <a:schemeClr val="dk1"/>
              </a:solidFill>
              <a:latin typeface="Helvetica Neue"/>
              <a:ea typeface="Helvetica Neue"/>
              <a:cs typeface="Helvetica Neue"/>
              <a:sym typeface="Helvetica Neue"/>
            </a:endParaRPr>
          </a:p>
        </p:txBody>
      </p:sp>
      <p:sp>
        <p:nvSpPr>
          <p:cNvPr id="184" name="Google Shape;184;p13:notes"/>
          <p:cNvSpPr/>
          <p:nvPr/>
        </p:nvSpPr>
        <p:spPr>
          <a:xfrm>
            <a:off x="4016375" y="8905875"/>
            <a:ext cx="3070225" cy="466725"/>
          </a:xfrm>
          <a:prstGeom prst="rect">
            <a:avLst/>
          </a:prstGeom>
          <a:noFill/>
          <a:ln>
            <a:noFill/>
          </a:ln>
        </p:spPr>
        <p:txBody>
          <a:bodyPr anchorCtr="0" anchor="b" bIns="45625" lIns="92900" spcFirstLastPara="1" rIns="92900" wrap="square" tIns="45625">
            <a:noAutofit/>
          </a:bodyPr>
          <a:lstStyle/>
          <a:p>
            <a:pPr indent="0" lvl="0" marL="0" marR="0" rtl="0" algn="r">
              <a:spcBef>
                <a:spcPts val="0"/>
              </a:spcBef>
              <a:spcAft>
                <a:spcPts val="0"/>
              </a:spcAft>
              <a:buNone/>
            </a:pPr>
            <a:r>
              <a:rPr b="0" i="0" lang="en-US" sz="1300" u="none" cap="none" strike="noStrike">
                <a:solidFill>
                  <a:schemeClr val="dk1"/>
                </a:solidFill>
                <a:latin typeface="Times New Roman"/>
                <a:ea typeface="Times New Roman"/>
                <a:cs typeface="Times New Roman"/>
                <a:sym typeface="Times New Roman"/>
              </a:rPr>
              <a:t>5</a:t>
            </a:r>
            <a:endParaRPr/>
          </a:p>
        </p:txBody>
      </p:sp>
      <p:sp>
        <p:nvSpPr>
          <p:cNvPr id="185" name="Google Shape;185;p13:notes"/>
          <p:cNvSpPr/>
          <p:nvPr/>
        </p:nvSpPr>
        <p:spPr>
          <a:xfrm>
            <a:off x="0" y="8905875"/>
            <a:ext cx="3070225" cy="466725"/>
          </a:xfrm>
          <a:prstGeom prst="rect">
            <a:avLst/>
          </a:prstGeom>
          <a:noFill/>
          <a:ln>
            <a:noFill/>
          </a:ln>
        </p:spPr>
        <p:txBody>
          <a:bodyPr anchorCtr="0" anchor="ctr" bIns="46125" lIns="92275" spcFirstLastPara="1" rIns="92275" wrap="square" tIns="46125">
            <a:noAutofit/>
          </a:bodyPr>
          <a:lstStyle/>
          <a:p>
            <a:pPr indent="0" lvl="0" marL="0" marR="0" rtl="0" algn="l">
              <a:spcBef>
                <a:spcPts val="0"/>
              </a:spcBef>
              <a:spcAft>
                <a:spcPts val="0"/>
              </a:spcAft>
              <a:buNone/>
            </a:pPr>
            <a:r>
              <a:t/>
            </a:r>
            <a:endParaRPr b="0" i="0" sz="1800" u="none" cap="none" strike="noStrike">
              <a:solidFill>
                <a:schemeClr val="dk1"/>
              </a:solidFill>
              <a:latin typeface="Helvetica Neue"/>
              <a:ea typeface="Helvetica Neue"/>
              <a:cs typeface="Helvetica Neue"/>
              <a:sym typeface="Helvetica Neue"/>
            </a:endParaRPr>
          </a:p>
        </p:txBody>
      </p:sp>
      <p:sp>
        <p:nvSpPr>
          <p:cNvPr id="186" name="Google Shape;186;p13:notes"/>
          <p:cNvSpPr/>
          <p:nvPr/>
        </p:nvSpPr>
        <p:spPr>
          <a:xfrm>
            <a:off x="0" y="0"/>
            <a:ext cx="3070225" cy="466725"/>
          </a:xfrm>
          <a:prstGeom prst="rect">
            <a:avLst/>
          </a:prstGeom>
          <a:noFill/>
          <a:ln>
            <a:noFill/>
          </a:ln>
        </p:spPr>
        <p:txBody>
          <a:bodyPr anchorCtr="0" anchor="ctr" bIns="46125" lIns="92275" spcFirstLastPara="1" rIns="92275" wrap="square" tIns="46125">
            <a:noAutofit/>
          </a:bodyPr>
          <a:lstStyle/>
          <a:p>
            <a:pPr indent="0" lvl="0" marL="0" marR="0" rtl="0" algn="l">
              <a:spcBef>
                <a:spcPts val="0"/>
              </a:spcBef>
              <a:spcAft>
                <a:spcPts val="0"/>
              </a:spcAft>
              <a:buNone/>
            </a:pPr>
            <a:r>
              <a:t/>
            </a:r>
            <a:endParaRPr b="0" i="0" sz="1800" u="none" cap="none" strike="noStrike">
              <a:solidFill>
                <a:schemeClr val="dk1"/>
              </a:solidFill>
              <a:latin typeface="Helvetica Neue"/>
              <a:ea typeface="Helvetica Neue"/>
              <a:cs typeface="Helvetica Neue"/>
              <a:sym typeface="Helvetica Neue"/>
            </a:endParaRPr>
          </a:p>
        </p:txBody>
      </p:sp>
      <p:sp>
        <p:nvSpPr>
          <p:cNvPr id="187" name="Google Shape;187;p13:notes"/>
          <p:cNvSpPr/>
          <p:nvPr>
            <p:ph idx="2" type="sldImg"/>
          </p:nvPr>
        </p:nvSpPr>
        <p:spPr>
          <a:xfrm>
            <a:off x="1209675" y="711200"/>
            <a:ext cx="4667250" cy="35004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p13:notes"/>
          <p:cNvSpPr txBox="1"/>
          <p:nvPr>
            <p:ph idx="1" type="body"/>
          </p:nvPr>
        </p:nvSpPr>
        <p:spPr>
          <a:xfrm>
            <a:off x="942975" y="4452938"/>
            <a:ext cx="5200650" cy="4214812"/>
          </a:xfrm>
          <a:prstGeom prst="rect">
            <a:avLst/>
          </a:prstGeom>
          <a:noFill/>
          <a:ln>
            <a:noFill/>
          </a:ln>
        </p:spPr>
        <p:txBody>
          <a:bodyPr anchorCtr="0" anchor="ctr" bIns="45625" lIns="92900" spcFirstLastPara="1" rIns="92900" wrap="square" tIns="456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Helvetica Neue"/>
                <a:ea typeface="Helvetica Neue"/>
                <a:cs typeface="Helvetica Neue"/>
                <a:sym typeface="Helvetica Neue"/>
              </a:rPr>
              <a:t>‹#›</a:t>
            </a:fld>
            <a:endParaRPr b="0" i="0" sz="1200" u="none" cap="none" strike="noStrike">
              <a:solidFill>
                <a:schemeClr val="dk1"/>
              </a:solidFill>
              <a:latin typeface="Helvetica Neue"/>
              <a:ea typeface="Helvetica Neue"/>
              <a:cs typeface="Helvetica Neue"/>
              <a:sym typeface="Helvetica Neue"/>
            </a:endParaRPr>
          </a:p>
        </p:txBody>
      </p:sp>
      <p:sp>
        <p:nvSpPr>
          <p:cNvPr id="194" name="Google Shape;194;p14:notes"/>
          <p:cNvSpPr/>
          <p:nvPr/>
        </p:nvSpPr>
        <p:spPr>
          <a:xfrm>
            <a:off x="4016375" y="0"/>
            <a:ext cx="3070225" cy="466725"/>
          </a:xfrm>
          <a:prstGeom prst="rect">
            <a:avLst/>
          </a:prstGeom>
          <a:noFill/>
          <a:ln>
            <a:noFill/>
          </a:ln>
        </p:spPr>
        <p:txBody>
          <a:bodyPr anchorCtr="0" anchor="ctr" bIns="46125" lIns="92275" spcFirstLastPara="1" rIns="92275" wrap="square" tIns="46125">
            <a:noAutofit/>
          </a:bodyPr>
          <a:lstStyle/>
          <a:p>
            <a:pPr indent="0" lvl="0" marL="0" marR="0" rtl="0" algn="l">
              <a:spcBef>
                <a:spcPts val="0"/>
              </a:spcBef>
              <a:spcAft>
                <a:spcPts val="0"/>
              </a:spcAft>
              <a:buNone/>
            </a:pPr>
            <a:r>
              <a:t/>
            </a:r>
            <a:endParaRPr b="0" i="0" sz="1800" u="none" cap="none" strike="noStrike">
              <a:solidFill>
                <a:schemeClr val="dk1"/>
              </a:solidFill>
              <a:latin typeface="Helvetica Neue"/>
              <a:ea typeface="Helvetica Neue"/>
              <a:cs typeface="Helvetica Neue"/>
              <a:sym typeface="Helvetica Neue"/>
            </a:endParaRPr>
          </a:p>
        </p:txBody>
      </p:sp>
      <p:sp>
        <p:nvSpPr>
          <p:cNvPr id="195" name="Google Shape;195;p14:notes"/>
          <p:cNvSpPr/>
          <p:nvPr/>
        </p:nvSpPr>
        <p:spPr>
          <a:xfrm>
            <a:off x="4016375" y="8905875"/>
            <a:ext cx="3070225" cy="466725"/>
          </a:xfrm>
          <a:prstGeom prst="rect">
            <a:avLst/>
          </a:prstGeom>
          <a:noFill/>
          <a:ln>
            <a:noFill/>
          </a:ln>
        </p:spPr>
        <p:txBody>
          <a:bodyPr anchorCtr="0" anchor="b" bIns="45625" lIns="92900" spcFirstLastPara="1" rIns="92900" wrap="square" tIns="45625">
            <a:noAutofit/>
          </a:bodyPr>
          <a:lstStyle/>
          <a:p>
            <a:pPr indent="0" lvl="0" marL="0" marR="0" rtl="0" algn="r">
              <a:spcBef>
                <a:spcPts val="0"/>
              </a:spcBef>
              <a:spcAft>
                <a:spcPts val="0"/>
              </a:spcAft>
              <a:buNone/>
            </a:pPr>
            <a:r>
              <a:rPr b="0" i="0" lang="en-US" sz="1300" u="none" cap="none" strike="noStrike">
                <a:solidFill>
                  <a:schemeClr val="dk1"/>
                </a:solidFill>
                <a:latin typeface="Times New Roman"/>
                <a:ea typeface="Times New Roman"/>
                <a:cs typeface="Times New Roman"/>
                <a:sym typeface="Times New Roman"/>
              </a:rPr>
              <a:t>6</a:t>
            </a:r>
            <a:endParaRPr/>
          </a:p>
        </p:txBody>
      </p:sp>
      <p:sp>
        <p:nvSpPr>
          <p:cNvPr id="196" name="Google Shape;196;p14:notes"/>
          <p:cNvSpPr/>
          <p:nvPr/>
        </p:nvSpPr>
        <p:spPr>
          <a:xfrm>
            <a:off x="0" y="8905875"/>
            <a:ext cx="3070225" cy="466725"/>
          </a:xfrm>
          <a:prstGeom prst="rect">
            <a:avLst/>
          </a:prstGeom>
          <a:noFill/>
          <a:ln>
            <a:noFill/>
          </a:ln>
        </p:spPr>
        <p:txBody>
          <a:bodyPr anchorCtr="0" anchor="ctr" bIns="46125" lIns="92275" spcFirstLastPara="1" rIns="92275" wrap="square" tIns="46125">
            <a:noAutofit/>
          </a:bodyPr>
          <a:lstStyle/>
          <a:p>
            <a:pPr indent="0" lvl="0" marL="0" marR="0" rtl="0" algn="l">
              <a:spcBef>
                <a:spcPts val="0"/>
              </a:spcBef>
              <a:spcAft>
                <a:spcPts val="0"/>
              </a:spcAft>
              <a:buNone/>
            </a:pPr>
            <a:r>
              <a:t/>
            </a:r>
            <a:endParaRPr b="0" i="0" sz="1800" u="none" cap="none" strike="noStrike">
              <a:solidFill>
                <a:schemeClr val="dk1"/>
              </a:solidFill>
              <a:latin typeface="Helvetica Neue"/>
              <a:ea typeface="Helvetica Neue"/>
              <a:cs typeface="Helvetica Neue"/>
              <a:sym typeface="Helvetica Neue"/>
            </a:endParaRPr>
          </a:p>
        </p:txBody>
      </p:sp>
      <p:sp>
        <p:nvSpPr>
          <p:cNvPr id="197" name="Google Shape;197;p14:notes"/>
          <p:cNvSpPr/>
          <p:nvPr/>
        </p:nvSpPr>
        <p:spPr>
          <a:xfrm>
            <a:off x="0" y="0"/>
            <a:ext cx="3070225" cy="466725"/>
          </a:xfrm>
          <a:prstGeom prst="rect">
            <a:avLst/>
          </a:prstGeom>
          <a:noFill/>
          <a:ln>
            <a:noFill/>
          </a:ln>
        </p:spPr>
        <p:txBody>
          <a:bodyPr anchorCtr="0" anchor="ctr" bIns="46125" lIns="92275" spcFirstLastPara="1" rIns="92275" wrap="square" tIns="46125">
            <a:noAutofit/>
          </a:bodyPr>
          <a:lstStyle/>
          <a:p>
            <a:pPr indent="0" lvl="0" marL="0" marR="0" rtl="0" algn="l">
              <a:spcBef>
                <a:spcPts val="0"/>
              </a:spcBef>
              <a:spcAft>
                <a:spcPts val="0"/>
              </a:spcAft>
              <a:buNone/>
            </a:pPr>
            <a:r>
              <a:t/>
            </a:r>
            <a:endParaRPr b="0" i="0" sz="1800" u="none" cap="none" strike="noStrike">
              <a:solidFill>
                <a:schemeClr val="dk1"/>
              </a:solidFill>
              <a:latin typeface="Helvetica Neue"/>
              <a:ea typeface="Helvetica Neue"/>
              <a:cs typeface="Helvetica Neue"/>
              <a:sym typeface="Helvetica Neue"/>
            </a:endParaRPr>
          </a:p>
        </p:txBody>
      </p:sp>
      <p:sp>
        <p:nvSpPr>
          <p:cNvPr id="198" name="Google Shape;198;p14:notes"/>
          <p:cNvSpPr/>
          <p:nvPr>
            <p:ph idx="2" type="sldImg"/>
          </p:nvPr>
        </p:nvSpPr>
        <p:spPr>
          <a:xfrm>
            <a:off x="1209675" y="711200"/>
            <a:ext cx="4667250" cy="35004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9" name="Google Shape;199;p14:notes"/>
          <p:cNvSpPr txBox="1"/>
          <p:nvPr>
            <p:ph idx="1" type="body"/>
          </p:nvPr>
        </p:nvSpPr>
        <p:spPr>
          <a:xfrm>
            <a:off x="942975" y="4452938"/>
            <a:ext cx="5200650" cy="4214812"/>
          </a:xfrm>
          <a:prstGeom prst="rect">
            <a:avLst/>
          </a:prstGeom>
          <a:noFill/>
          <a:ln>
            <a:noFill/>
          </a:ln>
        </p:spPr>
        <p:txBody>
          <a:bodyPr anchorCtr="0" anchor="ctr" bIns="45625" lIns="92900" spcFirstLastPara="1" rIns="92900" wrap="square" tIns="456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Helvetica Neue"/>
                <a:ea typeface="Helvetica Neue"/>
                <a:cs typeface="Helvetica Neue"/>
                <a:sym typeface="Helvetica Neue"/>
              </a:rPr>
              <a:t>‹#›</a:t>
            </a:fld>
            <a:endParaRPr b="0" i="0" sz="1200" u="none" cap="none" strike="noStrike">
              <a:solidFill>
                <a:schemeClr val="dk1"/>
              </a:solidFill>
              <a:latin typeface="Helvetica Neue"/>
              <a:ea typeface="Helvetica Neue"/>
              <a:cs typeface="Helvetica Neue"/>
              <a:sym typeface="Helvetica Neue"/>
            </a:endParaRPr>
          </a:p>
        </p:txBody>
      </p:sp>
      <p:sp>
        <p:nvSpPr>
          <p:cNvPr id="205" name="Google Shape;205;p15:notes"/>
          <p:cNvSpPr/>
          <p:nvPr/>
        </p:nvSpPr>
        <p:spPr>
          <a:xfrm>
            <a:off x="4016375" y="0"/>
            <a:ext cx="3070225" cy="466725"/>
          </a:xfrm>
          <a:prstGeom prst="rect">
            <a:avLst/>
          </a:prstGeom>
          <a:noFill/>
          <a:ln>
            <a:noFill/>
          </a:ln>
        </p:spPr>
        <p:txBody>
          <a:bodyPr anchorCtr="0" anchor="ctr" bIns="46125" lIns="92275" spcFirstLastPara="1" rIns="92275" wrap="square" tIns="46125">
            <a:noAutofit/>
          </a:bodyPr>
          <a:lstStyle/>
          <a:p>
            <a:pPr indent="0" lvl="0" marL="0" marR="0" rtl="0" algn="l">
              <a:spcBef>
                <a:spcPts val="0"/>
              </a:spcBef>
              <a:spcAft>
                <a:spcPts val="0"/>
              </a:spcAft>
              <a:buNone/>
            </a:pPr>
            <a:r>
              <a:t/>
            </a:r>
            <a:endParaRPr b="0" i="0" sz="1800" u="none" cap="none" strike="noStrike">
              <a:solidFill>
                <a:schemeClr val="dk1"/>
              </a:solidFill>
              <a:latin typeface="Helvetica Neue"/>
              <a:ea typeface="Helvetica Neue"/>
              <a:cs typeface="Helvetica Neue"/>
              <a:sym typeface="Helvetica Neue"/>
            </a:endParaRPr>
          </a:p>
        </p:txBody>
      </p:sp>
      <p:sp>
        <p:nvSpPr>
          <p:cNvPr id="206" name="Google Shape;206;p15:notes"/>
          <p:cNvSpPr/>
          <p:nvPr/>
        </p:nvSpPr>
        <p:spPr>
          <a:xfrm>
            <a:off x="4016375" y="8905875"/>
            <a:ext cx="3070225" cy="466725"/>
          </a:xfrm>
          <a:prstGeom prst="rect">
            <a:avLst/>
          </a:prstGeom>
          <a:noFill/>
          <a:ln>
            <a:noFill/>
          </a:ln>
        </p:spPr>
        <p:txBody>
          <a:bodyPr anchorCtr="0" anchor="b" bIns="45625" lIns="92900" spcFirstLastPara="1" rIns="92900" wrap="square" tIns="45625">
            <a:noAutofit/>
          </a:bodyPr>
          <a:lstStyle/>
          <a:p>
            <a:pPr indent="0" lvl="0" marL="0" marR="0" rtl="0" algn="r">
              <a:spcBef>
                <a:spcPts val="0"/>
              </a:spcBef>
              <a:spcAft>
                <a:spcPts val="0"/>
              </a:spcAft>
              <a:buNone/>
            </a:pPr>
            <a:r>
              <a:rPr b="0" i="0" lang="en-US" sz="1300" u="none" cap="none" strike="noStrike">
                <a:solidFill>
                  <a:schemeClr val="dk1"/>
                </a:solidFill>
                <a:latin typeface="Times New Roman"/>
                <a:ea typeface="Times New Roman"/>
                <a:cs typeface="Times New Roman"/>
                <a:sym typeface="Times New Roman"/>
              </a:rPr>
              <a:t>8</a:t>
            </a:r>
            <a:endParaRPr/>
          </a:p>
        </p:txBody>
      </p:sp>
      <p:sp>
        <p:nvSpPr>
          <p:cNvPr id="207" name="Google Shape;207;p15:notes"/>
          <p:cNvSpPr/>
          <p:nvPr/>
        </p:nvSpPr>
        <p:spPr>
          <a:xfrm>
            <a:off x="0" y="8905875"/>
            <a:ext cx="3070225" cy="466725"/>
          </a:xfrm>
          <a:prstGeom prst="rect">
            <a:avLst/>
          </a:prstGeom>
          <a:noFill/>
          <a:ln>
            <a:noFill/>
          </a:ln>
        </p:spPr>
        <p:txBody>
          <a:bodyPr anchorCtr="0" anchor="ctr" bIns="46125" lIns="92275" spcFirstLastPara="1" rIns="92275" wrap="square" tIns="46125">
            <a:noAutofit/>
          </a:bodyPr>
          <a:lstStyle/>
          <a:p>
            <a:pPr indent="0" lvl="0" marL="0" marR="0" rtl="0" algn="l">
              <a:spcBef>
                <a:spcPts val="0"/>
              </a:spcBef>
              <a:spcAft>
                <a:spcPts val="0"/>
              </a:spcAft>
              <a:buNone/>
            </a:pPr>
            <a:r>
              <a:t/>
            </a:r>
            <a:endParaRPr b="0" i="0" sz="1800" u="none" cap="none" strike="noStrike">
              <a:solidFill>
                <a:schemeClr val="dk1"/>
              </a:solidFill>
              <a:latin typeface="Helvetica Neue"/>
              <a:ea typeface="Helvetica Neue"/>
              <a:cs typeface="Helvetica Neue"/>
              <a:sym typeface="Helvetica Neue"/>
            </a:endParaRPr>
          </a:p>
        </p:txBody>
      </p:sp>
      <p:sp>
        <p:nvSpPr>
          <p:cNvPr id="208" name="Google Shape;208;p15:notes"/>
          <p:cNvSpPr/>
          <p:nvPr/>
        </p:nvSpPr>
        <p:spPr>
          <a:xfrm>
            <a:off x="0" y="0"/>
            <a:ext cx="3070225" cy="466725"/>
          </a:xfrm>
          <a:prstGeom prst="rect">
            <a:avLst/>
          </a:prstGeom>
          <a:noFill/>
          <a:ln>
            <a:noFill/>
          </a:ln>
        </p:spPr>
        <p:txBody>
          <a:bodyPr anchorCtr="0" anchor="ctr" bIns="46125" lIns="92275" spcFirstLastPara="1" rIns="92275" wrap="square" tIns="46125">
            <a:noAutofit/>
          </a:bodyPr>
          <a:lstStyle/>
          <a:p>
            <a:pPr indent="0" lvl="0" marL="0" marR="0" rtl="0" algn="l">
              <a:spcBef>
                <a:spcPts val="0"/>
              </a:spcBef>
              <a:spcAft>
                <a:spcPts val="0"/>
              </a:spcAft>
              <a:buNone/>
            </a:pPr>
            <a:r>
              <a:t/>
            </a:r>
            <a:endParaRPr b="0" i="0" sz="1800" u="none" cap="none" strike="noStrike">
              <a:solidFill>
                <a:schemeClr val="dk1"/>
              </a:solidFill>
              <a:latin typeface="Helvetica Neue"/>
              <a:ea typeface="Helvetica Neue"/>
              <a:cs typeface="Helvetica Neue"/>
              <a:sym typeface="Helvetica Neue"/>
            </a:endParaRPr>
          </a:p>
        </p:txBody>
      </p:sp>
      <p:sp>
        <p:nvSpPr>
          <p:cNvPr id="209" name="Google Shape;209;p15:notes"/>
          <p:cNvSpPr/>
          <p:nvPr>
            <p:ph idx="2" type="sldImg"/>
          </p:nvPr>
        </p:nvSpPr>
        <p:spPr>
          <a:xfrm>
            <a:off x="1209675" y="711200"/>
            <a:ext cx="4667250" cy="35004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 name="Google Shape;210;p15:notes"/>
          <p:cNvSpPr txBox="1"/>
          <p:nvPr>
            <p:ph idx="1" type="body"/>
          </p:nvPr>
        </p:nvSpPr>
        <p:spPr>
          <a:xfrm>
            <a:off x="942975" y="4452938"/>
            <a:ext cx="5200650" cy="4214812"/>
          </a:xfrm>
          <a:prstGeom prst="rect">
            <a:avLst/>
          </a:prstGeom>
          <a:noFill/>
          <a:ln>
            <a:noFill/>
          </a:ln>
        </p:spPr>
        <p:txBody>
          <a:bodyPr anchorCtr="0" anchor="ctr" bIns="45625" lIns="92900" spcFirstLastPara="1" rIns="92900" wrap="square" tIns="456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4" name="Google Shape;68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1" name="Google Shape;69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Helvetica Neue"/>
                <a:ea typeface="Helvetica Neue"/>
                <a:cs typeface="Helvetica Neue"/>
                <a:sym typeface="Helvetica Neue"/>
              </a:rPr>
              <a:t>‹#›</a:t>
            </a:fld>
            <a:endParaRPr b="0" i="0" sz="1200" u="none" cap="none" strike="noStrike">
              <a:solidFill>
                <a:schemeClr val="dk1"/>
              </a:solidFill>
              <a:latin typeface="Helvetica Neue"/>
              <a:ea typeface="Helvetica Neue"/>
              <a:cs typeface="Helvetica Neue"/>
              <a:sym typeface="Helvetica Neue"/>
            </a:endParaRPr>
          </a:p>
        </p:txBody>
      </p:sp>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 name="Google Shape;10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2" name="Google Shape;76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5" name="Google Shape;92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2" name="Google Shape;93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0" name="Google Shape;94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6" name="Google Shape;94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2" name="Google Shape;95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7" name="Google Shape;95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5" name="Google Shape;965;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3" name="Google Shape;105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5" name="Google Shape;1165;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Helvetica Neue"/>
                <a:ea typeface="Helvetica Neue"/>
                <a:cs typeface="Helvetica Neue"/>
                <a:sym typeface="Helvetica Neue"/>
              </a:rPr>
              <a:t>‹#›</a:t>
            </a:fld>
            <a:endParaRPr b="0" i="0" sz="1200" u="none" cap="none" strike="noStrike">
              <a:solidFill>
                <a:schemeClr val="dk1"/>
              </a:solidFill>
              <a:latin typeface="Helvetica Neue"/>
              <a:ea typeface="Helvetica Neue"/>
              <a:cs typeface="Helvetica Neue"/>
              <a:sym typeface="Helvetica Neue"/>
            </a:endParaRPr>
          </a:p>
        </p:txBody>
      </p:sp>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 name="Google Shape;10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0" name="Google Shape;1170;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6" name="Google Shape;117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6" name="Google Shape;1276;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4" name="Shape 1374"/>
        <p:cNvGrpSpPr/>
        <p:nvPr/>
      </p:nvGrpSpPr>
      <p:grpSpPr>
        <a:xfrm>
          <a:off x="0" y="0"/>
          <a:ext cx="0" cy="0"/>
          <a:chOff x="0" y="0"/>
          <a:chExt cx="0" cy="0"/>
        </a:xfrm>
      </p:grpSpPr>
      <p:sp>
        <p:nvSpPr>
          <p:cNvPr id="1375" name="Google Shape;1375;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6" name="Google Shape;1376;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1" name="Google Shape;1381;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7" name="Google Shape;1387;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6" name="Shape 1436"/>
        <p:cNvGrpSpPr/>
        <p:nvPr/>
      </p:nvGrpSpPr>
      <p:grpSpPr>
        <a:xfrm>
          <a:off x="0" y="0"/>
          <a:ext cx="0" cy="0"/>
          <a:chOff x="0" y="0"/>
          <a:chExt cx="0" cy="0"/>
        </a:xfrm>
      </p:grpSpPr>
      <p:sp>
        <p:nvSpPr>
          <p:cNvPr id="1437" name="Google Shape;1437;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8" name="Google Shape;1438;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4" name="Shape 1524"/>
        <p:cNvGrpSpPr/>
        <p:nvPr/>
      </p:nvGrpSpPr>
      <p:grpSpPr>
        <a:xfrm>
          <a:off x="0" y="0"/>
          <a:ext cx="0" cy="0"/>
          <a:chOff x="0" y="0"/>
          <a:chExt cx="0" cy="0"/>
        </a:xfrm>
      </p:grpSpPr>
      <p:sp>
        <p:nvSpPr>
          <p:cNvPr id="1525" name="Google Shape;1525;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6" name="Google Shape;1526;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32" name="Google Shape;1532;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3" name="Google Shape;1533;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9" name="Shape 1539"/>
        <p:cNvGrpSpPr/>
        <p:nvPr/>
      </p:nvGrpSpPr>
      <p:grpSpPr>
        <a:xfrm>
          <a:off x="0" y="0"/>
          <a:ext cx="0" cy="0"/>
          <a:chOff x="0" y="0"/>
          <a:chExt cx="0" cy="0"/>
        </a:xfrm>
      </p:grpSpPr>
      <p:sp>
        <p:nvSpPr>
          <p:cNvPr id="1540" name="Google Shape;1540;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41" name="Google Shape;1541;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2" name="Google Shape;1542;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Helvetica Neue"/>
                <a:ea typeface="Helvetica Neue"/>
                <a:cs typeface="Helvetica Neue"/>
                <a:sym typeface="Helvetica Neue"/>
              </a:rPr>
              <a:t>‹#›</a:t>
            </a:fld>
            <a:endParaRPr b="0" i="0" sz="1200" u="none" cap="none" strike="noStrike">
              <a:solidFill>
                <a:schemeClr val="dk1"/>
              </a:solidFill>
              <a:latin typeface="Helvetica Neue"/>
              <a:ea typeface="Helvetica Neue"/>
              <a:cs typeface="Helvetica Neue"/>
              <a:sym typeface="Helvetica Neue"/>
            </a:endParaRPr>
          </a:p>
        </p:txBody>
      </p:sp>
      <p:sp>
        <p:nvSpPr>
          <p:cNvPr id="113" name="Google Shape;1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4" name="Google Shape;11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52" name="Google Shape;1552;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53" name="Google Shape;1553;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3" name="Shape 1603"/>
        <p:cNvGrpSpPr/>
        <p:nvPr/>
      </p:nvGrpSpPr>
      <p:grpSpPr>
        <a:xfrm>
          <a:off x="0" y="0"/>
          <a:ext cx="0" cy="0"/>
          <a:chOff x="0" y="0"/>
          <a:chExt cx="0" cy="0"/>
        </a:xfrm>
      </p:grpSpPr>
      <p:sp>
        <p:nvSpPr>
          <p:cNvPr id="1604" name="Google Shape;1604;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5" name="Google Shape;1605;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9" name="Shape 1609"/>
        <p:cNvGrpSpPr/>
        <p:nvPr/>
      </p:nvGrpSpPr>
      <p:grpSpPr>
        <a:xfrm>
          <a:off x="0" y="0"/>
          <a:ext cx="0" cy="0"/>
          <a:chOff x="0" y="0"/>
          <a:chExt cx="0" cy="0"/>
        </a:xfrm>
      </p:grpSpPr>
      <p:sp>
        <p:nvSpPr>
          <p:cNvPr id="1610" name="Google Shape;1610;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11" name="Google Shape;1611;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12" name="Google Shape;1612;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7" name="Shape 1617"/>
        <p:cNvGrpSpPr/>
        <p:nvPr/>
      </p:nvGrpSpPr>
      <p:grpSpPr>
        <a:xfrm>
          <a:off x="0" y="0"/>
          <a:ext cx="0" cy="0"/>
          <a:chOff x="0" y="0"/>
          <a:chExt cx="0" cy="0"/>
        </a:xfrm>
      </p:grpSpPr>
      <p:sp>
        <p:nvSpPr>
          <p:cNvPr id="1618" name="Google Shape;1618;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19" name="Google Shape;1619;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0" name="Google Shape;1620;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2" name="Shape 1662"/>
        <p:cNvGrpSpPr/>
        <p:nvPr/>
      </p:nvGrpSpPr>
      <p:grpSpPr>
        <a:xfrm>
          <a:off x="0" y="0"/>
          <a:ext cx="0" cy="0"/>
          <a:chOff x="0" y="0"/>
          <a:chExt cx="0" cy="0"/>
        </a:xfrm>
      </p:grpSpPr>
      <p:sp>
        <p:nvSpPr>
          <p:cNvPr id="1663" name="Google Shape;1663;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4" name="Google Shape;1664;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8" name="Shape 1668"/>
        <p:cNvGrpSpPr/>
        <p:nvPr/>
      </p:nvGrpSpPr>
      <p:grpSpPr>
        <a:xfrm>
          <a:off x="0" y="0"/>
          <a:ext cx="0" cy="0"/>
          <a:chOff x="0" y="0"/>
          <a:chExt cx="0" cy="0"/>
        </a:xfrm>
      </p:grpSpPr>
      <p:sp>
        <p:nvSpPr>
          <p:cNvPr id="1669" name="Google Shape;1669;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70" name="Google Shape;1670;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1" name="Google Shape;1671;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7" name="Shape 1677"/>
        <p:cNvGrpSpPr/>
        <p:nvPr/>
      </p:nvGrpSpPr>
      <p:grpSpPr>
        <a:xfrm>
          <a:off x="0" y="0"/>
          <a:ext cx="0" cy="0"/>
          <a:chOff x="0" y="0"/>
          <a:chExt cx="0" cy="0"/>
        </a:xfrm>
      </p:grpSpPr>
      <p:sp>
        <p:nvSpPr>
          <p:cNvPr id="1678" name="Google Shape;1678;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79" name="Google Shape;1679;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0" name="Google Shape;1680;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0" name="Shape 1710"/>
        <p:cNvGrpSpPr/>
        <p:nvPr/>
      </p:nvGrpSpPr>
      <p:grpSpPr>
        <a:xfrm>
          <a:off x="0" y="0"/>
          <a:ext cx="0" cy="0"/>
          <a:chOff x="0" y="0"/>
          <a:chExt cx="0" cy="0"/>
        </a:xfrm>
      </p:grpSpPr>
      <p:sp>
        <p:nvSpPr>
          <p:cNvPr id="1711" name="Google Shape;1711;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2" name="Google Shape;1712;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6" name="Shape 1716"/>
        <p:cNvGrpSpPr/>
        <p:nvPr/>
      </p:nvGrpSpPr>
      <p:grpSpPr>
        <a:xfrm>
          <a:off x="0" y="0"/>
          <a:ext cx="0" cy="0"/>
          <a:chOff x="0" y="0"/>
          <a:chExt cx="0" cy="0"/>
        </a:xfrm>
      </p:grpSpPr>
      <p:sp>
        <p:nvSpPr>
          <p:cNvPr id="1717" name="Google Shape;1717;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18" name="Google Shape;1718;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9" name="Google Shape;1719;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3" name="Shape 1723"/>
        <p:cNvGrpSpPr/>
        <p:nvPr/>
      </p:nvGrpSpPr>
      <p:grpSpPr>
        <a:xfrm>
          <a:off x="0" y="0"/>
          <a:ext cx="0" cy="0"/>
          <a:chOff x="0" y="0"/>
          <a:chExt cx="0" cy="0"/>
        </a:xfrm>
      </p:grpSpPr>
      <p:sp>
        <p:nvSpPr>
          <p:cNvPr id="1724" name="Google Shape;1724;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25" name="Google Shape;1725;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6" name="Google Shape;1726;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20" name="Google Shape;12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4" name="Shape 1754"/>
        <p:cNvGrpSpPr/>
        <p:nvPr/>
      </p:nvGrpSpPr>
      <p:grpSpPr>
        <a:xfrm>
          <a:off x="0" y="0"/>
          <a:ext cx="0" cy="0"/>
          <a:chOff x="0" y="0"/>
          <a:chExt cx="0" cy="0"/>
        </a:xfrm>
      </p:grpSpPr>
      <p:sp>
        <p:nvSpPr>
          <p:cNvPr id="1755" name="Google Shape;1755;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56" name="Google Shape;1756;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7" name="Google Shape;1757;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2" name="Shape 1762"/>
        <p:cNvGrpSpPr/>
        <p:nvPr/>
      </p:nvGrpSpPr>
      <p:grpSpPr>
        <a:xfrm>
          <a:off x="0" y="0"/>
          <a:ext cx="0" cy="0"/>
          <a:chOff x="0" y="0"/>
          <a:chExt cx="0" cy="0"/>
        </a:xfrm>
      </p:grpSpPr>
      <p:sp>
        <p:nvSpPr>
          <p:cNvPr id="1763" name="Google Shape;1763;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4" name="Google Shape;1764;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8" name="Shape 1768"/>
        <p:cNvGrpSpPr/>
        <p:nvPr/>
      </p:nvGrpSpPr>
      <p:grpSpPr>
        <a:xfrm>
          <a:off x="0" y="0"/>
          <a:ext cx="0" cy="0"/>
          <a:chOff x="0" y="0"/>
          <a:chExt cx="0" cy="0"/>
        </a:xfrm>
      </p:grpSpPr>
      <p:sp>
        <p:nvSpPr>
          <p:cNvPr id="1769" name="Google Shape;1769;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770" name="Google Shape;1770;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5" name="Shape 1775"/>
        <p:cNvGrpSpPr/>
        <p:nvPr/>
      </p:nvGrpSpPr>
      <p:grpSpPr>
        <a:xfrm>
          <a:off x="0" y="0"/>
          <a:ext cx="0" cy="0"/>
          <a:chOff x="0" y="0"/>
          <a:chExt cx="0" cy="0"/>
        </a:xfrm>
      </p:grpSpPr>
      <p:sp>
        <p:nvSpPr>
          <p:cNvPr id="1776" name="Google Shape;1776;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777" name="Google Shape;1777;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4" name="Shape 1784"/>
        <p:cNvGrpSpPr/>
        <p:nvPr/>
      </p:nvGrpSpPr>
      <p:grpSpPr>
        <a:xfrm>
          <a:off x="0" y="0"/>
          <a:ext cx="0" cy="0"/>
          <a:chOff x="0" y="0"/>
          <a:chExt cx="0" cy="0"/>
        </a:xfrm>
      </p:grpSpPr>
      <p:sp>
        <p:nvSpPr>
          <p:cNvPr id="1785" name="Google Shape;1785;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786" name="Google Shape;1786;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3" name="Shape 1793"/>
        <p:cNvGrpSpPr/>
        <p:nvPr/>
      </p:nvGrpSpPr>
      <p:grpSpPr>
        <a:xfrm>
          <a:off x="0" y="0"/>
          <a:ext cx="0" cy="0"/>
          <a:chOff x="0" y="0"/>
          <a:chExt cx="0" cy="0"/>
        </a:xfrm>
      </p:grpSpPr>
      <p:sp>
        <p:nvSpPr>
          <p:cNvPr id="1794" name="Google Shape;1794;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795" name="Google Shape;1795;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1" name="Shape 1801"/>
        <p:cNvGrpSpPr/>
        <p:nvPr/>
      </p:nvGrpSpPr>
      <p:grpSpPr>
        <a:xfrm>
          <a:off x="0" y="0"/>
          <a:ext cx="0" cy="0"/>
          <a:chOff x="0" y="0"/>
          <a:chExt cx="0" cy="0"/>
        </a:xfrm>
      </p:grpSpPr>
      <p:sp>
        <p:nvSpPr>
          <p:cNvPr id="1802" name="Google Shape;1802;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803" name="Google Shape;1803;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9" name="Shape 1809"/>
        <p:cNvGrpSpPr/>
        <p:nvPr/>
      </p:nvGrpSpPr>
      <p:grpSpPr>
        <a:xfrm>
          <a:off x="0" y="0"/>
          <a:ext cx="0" cy="0"/>
          <a:chOff x="0" y="0"/>
          <a:chExt cx="0" cy="0"/>
        </a:xfrm>
      </p:grpSpPr>
      <p:sp>
        <p:nvSpPr>
          <p:cNvPr id="1810" name="Google Shape;1810;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811" name="Google Shape;1811;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5" name="Shape 1815"/>
        <p:cNvGrpSpPr/>
        <p:nvPr/>
      </p:nvGrpSpPr>
      <p:grpSpPr>
        <a:xfrm>
          <a:off x="0" y="0"/>
          <a:ext cx="0" cy="0"/>
          <a:chOff x="0" y="0"/>
          <a:chExt cx="0" cy="0"/>
        </a:xfrm>
      </p:grpSpPr>
      <p:sp>
        <p:nvSpPr>
          <p:cNvPr id="1816" name="Google Shape;1816;p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817" name="Google Shape;1817;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2" name="Shape 1822"/>
        <p:cNvGrpSpPr/>
        <p:nvPr/>
      </p:nvGrpSpPr>
      <p:grpSpPr>
        <a:xfrm>
          <a:off x="0" y="0"/>
          <a:ext cx="0" cy="0"/>
          <a:chOff x="0" y="0"/>
          <a:chExt cx="0" cy="0"/>
        </a:xfrm>
      </p:grpSpPr>
      <p:sp>
        <p:nvSpPr>
          <p:cNvPr id="1823" name="Google Shape;1823;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824" name="Google Shape;1824;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27" name="Google Shape;12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1" name="Shape 1831"/>
        <p:cNvGrpSpPr/>
        <p:nvPr/>
      </p:nvGrpSpPr>
      <p:grpSpPr>
        <a:xfrm>
          <a:off x="0" y="0"/>
          <a:ext cx="0" cy="0"/>
          <a:chOff x="0" y="0"/>
          <a:chExt cx="0" cy="0"/>
        </a:xfrm>
      </p:grpSpPr>
      <p:sp>
        <p:nvSpPr>
          <p:cNvPr id="1832" name="Google Shape;1832;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833" name="Google Shape;1833;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0" name="Shape 1840"/>
        <p:cNvGrpSpPr/>
        <p:nvPr/>
      </p:nvGrpSpPr>
      <p:grpSpPr>
        <a:xfrm>
          <a:off x="0" y="0"/>
          <a:ext cx="0" cy="0"/>
          <a:chOff x="0" y="0"/>
          <a:chExt cx="0" cy="0"/>
        </a:xfrm>
      </p:grpSpPr>
      <p:sp>
        <p:nvSpPr>
          <p:cNvPr id="1841" name="Google Shape;1841;p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842" name="Google Shape;1842;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0" name="Shape 1850"/>
        <p:cNvGrpSpPr/>
        <p:nvPr/>
      </p:nvGrpSpPr>
      <p:grpSpPr>
        <a:xfrm>
          <a:off x="0" y="0"/>
          <a:ext cx="0" cy="0"/>
          <a:chOff x="0" y="0"/>
          <a:chExt cx="0" cy="0"/>
        </a:xfrm>
      </p:grpSpPr>
      <p:sp>
        <p:nvSpPr>
          <p:cNvPr id="1851" name="Google Shape;1851;p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852" name="Google Shape;1852;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859" name="Google Shape;1859;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3" name="Shape 1863"/>
        <p:cNvGrpSpPr/>
        <p:nvPr/>
      </p:nvGrpSpPr>
      <p:grpSpPr>
        <a:xfrm>
          <a:off x="0" y="0"/>
          <a:ext cx="0" cy="0"/>
          <a:chOff x="0" y="0"/>
          <a:chExt cx="0" cy="0"/>
        </a:xfrm>
      </p:grpSpPr>
      <p:sp>
        <p:nvSpPr>
          <p:cNvPr id="1864" name="Google Shape;1864;p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865" name="Google Shape;1865;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1" name="Shape 1871"/>
        <p:cNvGrpSpPr/>
        <p:nvPr/>
      </p:nvGrpSpPr>
      <p:grpSpPr>
        <a:xfrm>
          <a:off x="0" y="0"/>
          <a:ext cx="0" cy="0"/>
          <a:chOff x="0" y="0"/>
          <a:chExt cx="0" cy="0"/>
        </a:xfrm>
      </p:grpSpPr>
      <p:sp>
        <p:nvSpPr>
          <p:cNvPr id="1872" name="Google Shape;1872;p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873" name="Google Shape;1873;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9" name="Shape 1879"/>
        <p:cNvGrpSpPr/>
        <p:nvPr/>
      </p:nvGrpSpPr>
      <p:grpSpPr>
        <a:xfrm>
          <a:off x="0" y="0"/>
          <a:ext cx="0" cy="0"/>
          <a:chOff x="0" y="0"/>
          <a:chExt cx="0" cy="0"/>
        </a:xfrm>
      </p:grpSpPr>
      <p:sp>
        <p:nvSpPr>
          <p:cNvPr id="1880" name="Google Shape;1880;p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881" name="Google Shape;1881;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7" name="Shape 1887"/>
        <p:cNvGrpSpPr/>
        <p:nvPr/>
      </p:nvGrpSpPr>
      <p:grpSpPr>
        <a:xfrm>
          <a:off x="0" y="0"/>
          <a:ext cx="0" cy="0"/>
          <a:chOff x="0" y="0"/>
          <a:chExt cx="0" cy="0"/>
        </a:xfrm>
      </p:grpSpPr>
      <p:sp>
        <p:nvSpPr>
          <p:cNvPr id="1888" name="Google Shape;1888;p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889" name="Google Shape;1889;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3" name="Shape 1893"/>
        <p:cNvGrpSpPr/>
        <p:nvPr/>
      </p:nvGrpSpPr>
      <p:grpSpPr>
        <a:xfrm>
          <a:off x="0" y="0"/>
          <a:ext cx="0" cy="0"/>
          <a:chOff x="0" y="0"/>
          <a:chExt cx="0" cy="0"/>
        </a:xfrm>
      </p:grpSpPr>
      <p:sp>
        <p:nvSpPr>
          <p:cNvPr id="1894" name="Google Shape;1894;p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895" name="Google Shape;1895;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8" name="Shape 1898"/>
        <p:cNvGrpSpPr/>
        <p:nvPr/>
      </p:nvGrpSpPr>
      <p:grpSpPr>
        <a:xfrm>
          <a:off x="0" y="0"/>
          <a:ext cx="0" cy="0"/>
          <a:chOff x="0" y="0"/>
          <a:chExt cx="0" cy="0"/>
        </a:xfrm>
      </p:grpSpPr>
      <p:sp>
        <p:nvSpPr>
          <p:cNvPr id="1899" name="Google Shape;1899;p7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900" name="Google Shape;1900;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33" name="Google Shape;13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3" name="Shape 1903"/>
        <p:cNvGrpSpPr/>
        <p:nvPr/>
      </p:nvGrpSpPr>
      <p:grpSpPr>
        <a:xfrm>
          <a:off x="0" y="0"/>
          <a:ext cx="0" cy="0"/>
          <a:chOff x="0" y="0"/>
          <a:chExt cx="0" cy="0"/>
        </a:xfrm>
      </p:grpSpPr>
      <p:sp>
        <p:nvSpPr>
          <p:cNvPr id="1904" name="Google Shape;1904;p8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905" name="Google Shape;1905;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9" name="Shape 1909"/>
        <p:cNvGrpSpPr/>
        <p:nvPr/>
      </p:nvGrpSpPr>
      <p:grpSpPr>
        <a:xfrm>
          <a:off x="0" y="0"/>
          <a:ext cx="0" cy="0"/>
          <a:chOff x="0" y="0"/>
          <a:chExt cx="0" cy="0"/>
        </a:xfrm>
      </p:grpSpPr>
      <p:sp>
        <p:nvSpPr>
          <p:cNvPr id="1910" name="Google Shape;1910;p8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911" name="Google Shape;1911;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4" name="Shape 1914"/>
        <p:cNvGrpSpPr/>
        <p:nvPr/>
      </p:nvGrpSpPr>
      <p:grpSpPr>
        <a:xfrm>
          <a:off x="0" y="0"/>
          <a:ext cx="0" cy="0"/>
          <a:chOff x="0" y="0"/>
          <a:chExt cx="0" cy="0"/>
        </a:xfrm>
      </p:grpSpPr>
      <p:sp>
        <p:nvSpPr>
          <p:cNvPr id="1915" name="Google Shape;1915;p8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916" name="Google Shape;1916;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9" name="Shape 1919"/>
        <p:cNvGrpSpPr/>
        <p:nvPr/>
      </p:nvGrpSpPr>
      <p:grpSpPr>
        <a:xfrm>
          <a:off x="0" y="0"/>
          <a:ext cx="0" cy="0"/>
          <a:chOff x="0" y="0"/>
          <a:chExt cx="0" cy="0"/>
        </a:xfrm>
      </p:grpSpPr>
      <p:sp>
        <p:nvSpPr>
          <p:cNvPr id="1920" name="Google Shape;1920;p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921" name="Google Shape;1921;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4" name="Shape 1924"/>
        <p:cNvGrpSpPr/>
        <p:nvPr/>
      </p:nvGrpSpPr>
      <p:grpSpPr>
        <a:xfrm>
          <a:off x="0" y="0"/>
          <a:ext cx="0" cy="0"/>
          <a:chOff x="0" y="0"/>
          <a:chExt cx="0" cy="0"/>
        </a:xfrm>
      </p:grpSpPr>
      <p:sp>
        <p:nvSpPr>
          <p:cNvPr id="1925" name="Google Shape;1925;p8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926" name="Google Shape;1926;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9" name="Shape 1929"/>
        <p:cNvGrpSpPr/>
        <p:nvPr/>
      </p:nvGrpSpPr>
      <p:grpSpPr>
        <a:xfrm>
          <a:off x="0" y="0"/>
          <a:ext cx="0" cy="0"/>
          <a:chOff x="0" y="0"/>
          <a:chExt cx="0" cy="0"/>
        </a:xfrm>
      </p:grpSpPr>
      <p:sp>
        <p:nvSpPr>
          <p:cNvPr id="1930" name="Google Shape;1930;p8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1931" name="Google Shape;1931;p85:notes"/>
          <p:cNvSpPr/>
          <p:nvPr>
            <p:ph idx="2" type="sldImg"/>
          </p:nvPr>
        </p:nvSpPr>
        <p:spPr>
          <a:xfrm>
            <a:off x="1209675" y="711200"/>
            <a:ext cx="4667250" cy="35004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32" name="Google Shape;1932;p85:notes"/>
          <p:cNvSpPr txBox="1"/>
          <p:nvPr>
            <p:ph idx="1" type="body"/>
          </p:nvPr>
        </p:nvSpPr>
        <p:spPr>
          <a:xfrm>
            <a:off x="942975" y="4452938"/>
            <a:ext cx="5200650" cy="42148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6" name="Shape 1936"/>
        <p:cNvGrpSpPr/>
        <p:nvPr/>
      </p:nvGrpSpPr>
      <p:grpSpPr>
        <a:xfrm>
          <a:off x="0" y="0"/>
          <a:ext cx="0" cy="0"/>
          <a:chOff x="0" y="0"/>
          <a:chExt cx="0" cy="0"/>
        </a:xfrm>
      </p:grpSpPr>
      <p:sp>
        <p:nvSpPr>
          <p:cNvPr id="1937" name="Google Shape;1937;p8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1938" name="Google Shape;1938;p86:notes"/>
          <p:cNvSpPr/>
          <p:nvPr>
            <p:ph idx="2" type="sldImg"/>
          </p:nvPr>
        </p:nvSpPr>
        <p:spPr>
          <a:xfrm>
            <a:off x="1209675" y="711200"/>
            <a:ext cx="4667250" cy="35004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39" name="Google Shape;1939;p86:notes"/>
          <p:cNvSpPr txBox="1"/>
          <p:nvPr>
            <p:ph idx="1" type="body"/>
          </p:nvPr>
        </p:nvSpPr>
        <p:spPr>
          <a:xfrm>
            <a:off x="942975" y="4452938"/>
            <a:ext cx="5200650" cy="42148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5" name="Shape 1945"/>
        <p:cNvGrpSpPr/>
        <p:nvPr/>
      </p:nvGrpSpPr>
      <p:grpSpPr>
        <a:xfrm>
          <a:off x="0" y="0"/>
          <a:ext cx="0" cy="0"/>
          <a:chOff x="0" y="0"/>
          <a:chExt cx="0" cy="0"/>
        </a:xfrm>
      </p:grpSpPr>
      <p:sp>
        <p:nvSpPr>
          <p:cNvPr id="1946" name="Google Shape;1946;p8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1947" name="Google Shape;1947;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8" name="Google Shape;1948;p8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2" name="Shape 1952"/>
        <p:cNvGrpSpPr/>
        <p:nvPr/>
      </p:nvGrpSpPr>
      <p:grpSpPr>
        <a:xfrm>
          <a:off x="0" y="0"/>
          <a:ext cx="0" cy="0"/>
          <a:chOff x="0" y="0"/>
          <a:chExt cx="0" cy="0"/>
        </a:xfrm>
      </p:grpSpPr>
      <p:sp>
        <p:nvSpPr>
          <p:cNvPr id="1953" name="Google Shape;1953;p8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1954" name="Google Shape;1954;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5" name="Google Shape;1955;p8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9" name="Shape 1959"/>
        <p:cNvGrpSpPr/>
        <p:nvPr/>
      </p:nvGrpSpPr>
      <p:grpSpPr>
        <a:xfrm>
          <a:off x="0" y="0"/>
          <a:ext cx="0" cy="0"/>
          <a:chOff x="0" y="0"/>
          <a:chExt cx="0" cy="0"/>
        </a:xfrm>
      </p:grpSpPr>
      <p:sp>
        <p:nvSpPr>
          <p:cNvPr id="1960" name="Google Shape;1960;p8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1961" name="Google Shape;1961;p89:notes"/>
          <p:cNvSpPr/>
          <p:nvPr>
            <p:ph idx="2" type="sldImg"/>
          </p:nvPr>
        </p:nvSpPr>
        <p:spPr>
          <a:xfrm>
            <a:off x="1209675" y="711200"/>
            <a:ext cx="4667250" cy="35004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2" name="Google Shape;1962;p89:notes"/>
          <p:cNvSpPr txBox="1"/>
          <p:nvPr>
            <p:ph idx="1" type="body"/>
          </p:nvPr>
        </p:nvSpPr>
        <p:spPr>
          <a:xfrm>
            <a:off x="942975" y="4452938"/>
            <a:ext cx="5200650" cy="42148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Helvetica Neue"/>
                <a:ea typeface="Helvetica Neue"/>
                <a:cs typeface="Helvetica Neue"/>
                <a:sym typeface="Helvetica Neue"/>
              </a:rPr>
              <a:t>‹#›</a:t>
            </a:fld>
            <a:endParaRPr b="0" i="0" sz="1200" u="none" cap="none" strike="noStrike">
              <a:solidFill>
                <a:schemeClr val="dk1"/>
              </a:solidFill>
              <a:latin typeface="Helvetica Neue"/>
              <a:ea typeface="Helvetica Neue"/>
              <a:cs typeface="Helvetica Neue"/>
              <a:sym typeface="Helvetica Neue"/>
            </a:endParaRPr>
          </a:p>
        </p:txBody>
      </p:sp>
      <p:sp>
        <p:nvSpPr>
          <p:cNvPr id="139" name="Google Shape;139;p9:notes"/>
          <p:cNvSpPr/>
          <p:nvPr/>
        </p:nvSpPr>
        <p:spPr>
          <a:xfrm>
            <a:off x="4016375" y="0"/>
            <a:ext cx="3070225" cy="466725"/>
          </a:xfrm>
          <a:prstGeom prst="rect">
            <a:avLst/>
          </a:prstGeom>
          <a:noFill/>
          <a:ln>
            <a:noFill/>
          </a:ln>
        </p:spPr>
        <p:txBody>
          <a:bodyPr anchorCtr="0" anchor="ctr" bIns="46125" lIns="92275" spcFirstLastPara="1" rIns="92275" wrap="square" tIns="46125">
            <a:noAutofit/>
          </a:bodyPr>
          <a:lstStyle/>
          <a:p>
            <a:pPr indent="0" lvl="0" marL="0" marR="0" rtl="0" algn="l">
              <a:spcBef>
                <a:spcPts val="0"/>
              </a:spcBef>
              <a:spcAft>
                <a:spcPts val="0"/>
              </a:spcAft>
              <a:buNone/>
            </a:pPr>
            <a:r>
              <a:t/>
            </a:r>
            <a:endParaRPr b="0" i="0" sz="1800" u="none" cap="none" strike="noStrike">
              <a:solidFill>
                <a:schemeClr val="dk1"/>
              </a:solidFill>
              <a:latin typeface="Helvetica Neue"/>
              <a:ea typeface="Helvetica Neue"/>
              <a:cs typeface="Helvetica Neue"/>
              <a:sym typeface="Helvetica Neue"/>
            </a:endParaRPr>
          </a:p>
        </p:txBody>
      </p:sp>
      <p:sp>
        <p:nvSpPr>
          <p:cNvPr id="140" name="Google Shape;140;p9:notes"/>
          <p:cNvSpPr/>
          <p:nvPr/>
        </p:nvSpPr>
        <p:spPr>
          <a:xfrm>
            <a:off x="4016375" y="8905875"/>
            <a:ext cx="3070225" cy="466725"/>
          </a:xfrm>
          <a:prstGeom prst="rect">
            <a:avLst/>
          </a:prstGeom>
          <a:noFill/>
          <a:ln>
            <a:noFill/>
          </a:ln>
        </p:spPr>
        <p:txBody>
          <a:bodyPr anchorCtr="0" anchor="b" bIns="45625" lIns="92900" spcFirstLastPara="1" rIns="92900" wrap="square" tIns="45625">
            <a:noAutofit/>
          </a:bodyPr>
          <a:lstStyle/>
          <a:p>
            <a:pPr indent="0" lvl="0" marL="0" marR="0" rtl="0" algn="r">
              <a:spcBef>
                <a:spcPts val="0"/>
              </a:spcBef>
              <a:spcAft>
                <a:spcPts val="0"/>
              </a:spcAft>
              <a:buNone/>
            </a:pPr>
            <a:r>
              <a:rPr b="0" i="0" lang="en-US" sz="1300" u="none" cap="none" strike="noStrike">
                <a:solidFill>
                  <a:schemeClr val="dk1"/>
                </a:solidFill>
                <a:latin typeface="Times New Roman"/>
                <a:ea typeface="Times New Roman"/>
                <a:cs typeface="Times New Roman"/>
                <a:sym typeface="Times New Roman"/>
              </a:rPr>
              <a:t>2</a:t>
            </a:r>
            <a:endParaRPr/>
          </a:p>
        </p:txBody>
      </p:sp>
      <p:sp>
        <p:nvSpPr>
          <p:cNvPr id="141" name="Google Shape;141;p9:notes"/>
          <p:cNvSpPr/>
          <p:nvPr/>
        </p:nvSpPr>
        <p:spPr>
          <a:xfrm>
            <a:off x="0" y="8905875"/>
            <a:ext cx="3070225" cy="466725"/>
          </a:xfrm>
          <a:prstGeom prst="rect">
            <a:avLst/>
          </a:prstGeom>
          <a:noFill/>
          <a:ln>
            <a:noFill/>
          </a:ln>
        </p:spPr>
        <p:txBody>
          <a:bodyPr anchorCtr="0" anchor="ctr" bIns="46125" lIns="92275" spcFirstLastPara="1" rIns="92275" wrap="square" tIns="46125">
            <a:noAutofit/>
          </a:bodyPr>
          <a:lstStyle/>
          <a:p>
            <a:pPr indent="0" lvl="0" marL="0" marR="0" rtl="0" algn="l">
              <a:spcBef>
                <a:spcPts val="0"/>
              </a:spcBef>
              <a:spcAft>
                <a:spcPts val="0"/>
              </a:spcAft>
              <a:buNone/>
            </a:pPr>
            <a:r>
              <a:t/>
            </a:r>
            <a:endParaRPr b="0" i="0" sz="1800" u="none" cap="none" strike="noStrike">
              <a:solidFill>
                <a:schemeClr val="dk1"/>
              </a:solidFill>
              <a:latin typeface="Helvetica Neue"/>
              <a:ea typeface="Helvetica Neue"/>
              <a:cs typeface="Helvetica Neue"/>
              <a:sym typeface="Helvetica Neue"/>
            </a:endParaRPr>
          </a:p>
        </p:txBody>
      </p:sp>
      <p:sp>
        <p:nvSpPr>
          <p:cNvPr id="142" name="Google Shape;142;p9:notes"/>
          <p:cNvSpPr/>
          <p:nvPr/>
        </p:nvSpPr>
        <p:spPr>
          <a:xfrm>
            <a:off x="0" y="0"/>
            <a:ext cx="3070225" cy="466725"/>
          </a:xfrm>
          <a:prstGeom prst="rect">
            <a:avLst/>
          </a:prstGeom>
          <a:noFill/>
          <a:ln>
            <a:noFill/>
          </a:ln>
        </p:spPr>
        <p:txBody>
          <a:bodyPr anchorCtr="0" anchor="ctr" bIns="46125" lIns="92275" spcFirstLastPara="1" rIns="92275" wrap="square" tIns="46125">
            <a:noAutofit/>
          </a:bodyPr>
          <a:lstStyle/>
          <a:p>
            <a:pPr indent="0" lvl="0" marL="0" marR="0" rtl="0" algn="l">
              <a:spcBef>
                <a:spcPts val="0"/>
              </a:spcBef>
              <a:spcAft>
                <a:spcPts val="0"/>
              </a:spcAft>
              <a:buNone/>
            </a:pPr>
            <a:r>
              <a:t/>
            </a:r>
            <a:endParaRPr b="0" i="0" sz="1800" u="none" cap="none" strike="noStrike">
              <a:solidFill>
                <a:schemeClr val="dk1"/>
              </a:solidFill>
              <a:latin typeface="Helvetica Neue"/>
              <a:ea typeface="Helvetica Neue"/>
              <a:cs typeface="Helvetica Neue"/>
              <a:sym typeface="Helvetica Neue"/>
            </a:endParaRPr>
          </a:p>
        </p:txBody>
      </p:sp>
      <p:sp>
        <p:nvSpPr>
          <p:cNvPr id="143" name="Google Shape;143;p9:notes"/>
          <p:cNvSpPr/>
          <p:nvPr>
            <p:ph idx="2" type="sldImg"/>
          </p:nvPr>
        </p:nvSpPr>
        <p:spPr>
          <a:xfrm>
            <a:off x="1209675" y="711200"/>
            <a:ext cx="4667250" cy="35004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9:notes"/>
          <p:cNvSpPr txBox="1"/>
          <p:nvPr>
            <p:ph idx="1" type="body"/>
          </p:nvPr>
        </p:nvSpPr>
        <p:spPr>
          <a:xfrm>
            <a:off x="942975" y="4452938"/>
            <a:ext cx="5200650" cy="4214812"/>
          </a:xfrm>
          <a:prstGeom prst="rect">
            <a:avLst/>
          </a:prstGeom>
          <a:noFill/>
          <a:ln>
            <a:noFill/>
          </a:ln>
        </p:spPr>
        <p:txBody>
          <a:bodyPr anchorCtr="0" anchor="ctr" bIns="45625" lIns="92900" spcFirstLastPara="1" rIns="92900" wrap="square" tIns="456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4.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4.png"/><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8.png"/><Relationship Id="rId4" Type="http://schemas.openxmlformats.org/officeDocument/2006/relationships/image" Target="../media/image1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6.png"/><Relationship Id="rId4" Type="http://schemas.openxmlformats.org/officeDocument/2006/relationships/image" Target="../media/image1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hyperlink" Target="https://www.geeksforgeeks.org/sql-where-clause/" TargetMode="External"/><Relationship Id="rId4" Type="http://schemas.openxmlformats.org/officeDocument/2006/relationships/hyperlink" Target="https://www.geeksforgeeks.org/having-vs-where-clause/" TargetMode="External"/><Relationship Id="rId5" Type="http://schemas.openxmlformats.org/officeDocument/2006/relationships/hyperlink" Target="https://www.geeksforgeeks.org/sql-order-by/" TargetMode="External"/><Relationship Id="rId6" Type="http://schemas.openxmlformats.org/officeDocument/2006/relationships/hyperlink" Target="https://www.geeksforgeeks.org/sql-group-by/"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7.png"/><Relationship Id="rId4" Type="http://schemas.openxmlformats.org/officeDocument/2006/relationships/image" Target="../media/image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20.png"/><Relationship Id="rId4" Type="http://schemas.openxmlformats.org/officeDocument/2006/relationships/image" Target="../media/image10.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1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20.png"/><Relationship Id="rId4" Type="http://schemas.openxmlformats.org/officeDocument/2006/relationships/image" Target="../media/image10.png"/><Relationship Id="rId5" Type="http://schemas.openxmlformats.org/officeDocument/2006/relationships/image" Target="../media/image2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2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2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2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2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2209800" y="2130426"/>
            <a:ext cx="7772400" cy="147002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21CSE354T – FULL STACK WEB DEVELOPMENT</a:t>
            </a:r>
            <a:br>
              <a:rPr lang="en-US"/>
            </a:br>
            <a:r>
              <a:rPr lang="en-US" sz="4000"/>
              <a:t>UNIT 3</a:t>
            </a:r>
            <a:endParaRPr/>
          </a:p>
        </p:txBody>
      </p:sp>
      <p:sp>
        <p:nvSpPr>
          <p:cNvPr id="89" name="Google Shape;89;p13"/>
          <p:cNvSpPr txBox="1"/>
          <p:nvPr>
            <p:ph idx="1" type="subTitle"/>
          </p:nvPr>
        </p:nvSpPr>
        <p:spPr>
          <a:xfrm>
            <a:off x="3223592"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888888"/>
              </a:buClr>
              <a:buSzPts val="3200"/>
              <a:buNone/>
            </a:pPr>
            <a:r>
              <a:rPr lang="en-US"/>
              <a:t>SQL, JDBC Overview</a:t>
            </a:r>
            <a:endParaRPr/>
          </a:p>
        </p:txBody>
      </p:sp>
      <p:sp>
        <p:nvSpPr>
          <p:cNvPr id="90" name="Google Shape;90;p13"/>
          <p:cNvSpPr txBox="1"/>
          <p:nvPr>
            <p:ph idx="12" type="sldNum"/>
          </p:nvPr>
        </p:nvSpPr>
        <p:spPr>
          <a:xfrm>
            <a:off x="8077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838200" y="0"/>
            <a:ext cx="10515600" cy="1325563"/>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4400"/>
              <a:buFont typeface="Calibri"/>
              <a:buNone/>
            </a:pPr>
            <a:r>
              <a:rPr lang="en-US"/>
              <a:t>The select Clause</a:t>
            </a:r>
            <a:endParaRPr/>
          </a:p>
        </p:txBody>
      </p:sp>
      <p:sp>
        <p:nvSpPr>
          <p:cNvPr id="158" name="Google Shape;158;p22"/>
          <p:cNvSpPr txBox="1"/>
          <p:nvPr>
            <p:ph idx="1" type="body"/>
          </p:nvPr>
        </p:nvSpPr>
        <p:spPr>
          <a:xfrm>
            <a:off x="2263775" y="1106489"/>
            <a:ext cx="8066088" cy="5165725"/>
          </a:xfrm>
          <a:prstGeom prst="rect">
            <a:avLst/>
          </a:prstGeom>
          <a:noFill/>
          <a:ln>
            <a:noFill/>
          </a:ln>
        </p:spPr>
        <p:txBody>
          <a:bodyPr anchorCtr="0" anchor="t" bIns="44450" lIns="90475" spcFirstLastPara="1" rIns="90475" wrap="square" tIns="44450">
            <a:normAutofit/>
          </a:bodyPr>
          <a:lstStyle/>
          <a:p>
            <a:pPr indent="-228600" lvl="0" marL="228600" rtl="0" algn="l">
              <a:lnSpc>
                <a:spcPct val="90000"/>
              </a:lnSpc>
              <a:spcBef>
                <a:spcPts val="0"/>
              </a:spcBef>
              <a:spcAft>
                <a:spcPts val="0"/>
              </a:spcAft>
              <a:buClr>
                <a:schemeClr val="dk1"/>
              </a:buClr>
              <a:buSzPts val="2800"/>
              <a:buChar char="•"/>
            </a:pPr>
            <a:r>
              <a:rPr lang="en-US"/>
              <a:t>The </a:t>
            </a:r>
            <a:r>
              <a:rPr b="1" lang="en-US"/>
              <a:t>select</a:t>
            </a:r>
            <a:r>
              <a:rPr lang="en-US"/>
              <a:t> clause lists the attributes desired in the result of a query</a:t>
            </a:r>
            <a:endParaRPr/>
          </a:p>
          <a:p>
            <a:pPr indent="-228600" lvl="1" marL="685800" rtl="0" algn="l">
              <a:lnSpc>
                <a:spcPct val="90000"/>
              </a:lnSpc>
              <a:spcBef>
                <a:spcPts val="500"/>
              </a:spcBef>
              <a:spcAft>
                <a:spcPts val="0"/>
              </a:spcAft>
              <a:buClr>
                <a:schemeClr val="dk1"/>
              </a:buClr>
              <a:buSzPts val="2400"/>
              <a:buChar char="•"/>
            </a:pPr>
            <a:r>
              <a:rPr lang="en-US"/>
              <a:t>corresponds to the projection operation of the relational algebra</a:t>
            </a:r>
            <a:endParaRPr/>
          </a:p>
          <a:p>
            <a:pPr indent="-228600" lvl="0" marL="228600" rtl="0" algn="l">
              <a:lnSpc>
                <a:spcPct val="110000"/>
              </a:lnSpc>
              <a:spcBef>
                <a:spcPts val="1000"/>
              </a:spcBef>
              <a:spcAft>
                <a:spcPts val="0"/>
              </a:spcAft>
              <a:buClr>
                <a:schemeClr val="dk1"/>
              </a:buClr>
              <a:buSzPts val="2800"/>
              <a:buChar char="•"/>
            </a:pPr>
            <a:r>
              <a:rPr lang="en-US"/>
              <a:t>Example: find the names of all instructors:</a:t>
            </a:r>
            <a:br>
              <a:rPr lang="en-US"/>
            </a:br>
            <a:r>
              <a:rPr lang="en-US"/>
              <a:t>		</a:t>
            </a:r>
            <a:r>
              <a:rPr b="1" lang="en-US"/>
              <a:t>select </a:t>
            </a:r>
            <a:r>
              <a:rPr i="1" lang="en-US"/>
              <a:t>name</a:t>
            </a:r>
            <a:br>
              <a:rPr lang="en-US"/>
            </a:br>
            <a:r>
              <a:rPr lang="en-US"/>
              <a:t>		</a:t>
            </a:r>
            <a:r>
              <a:rPr b="1" lang="en-US"/>
              <a:t>from </a:t>
            </a:r>
            <a:r>
              <a:rPr i="1" lang="en-US"/>
              <a:t>instructor</a:t>
            </a:r>
            <a:endParaRPr/>
          </a:p>
          <a:p>
            <a:pPr indent="-228600" lvl="0" marL="228600" rtl="0" algn="l">
              <a:lnSpc>
                <a:spcPct val="90000"/>
              </a:lnSpc>
              <a:spcBef>
                <a:spcPts val="1000"/>
              </a:spcBef>
              <a:spcAft>
                <a:spcPts val="0"/>
              </a:spcAft>
              <a:buClr>
                <a:schemeClr val="dk1"/>
              </a:buClr>
              <a:buSzPts val="2800"/>
              <a:buChar char="•"/>
            </a:pPr>
            <a:r>
              <a:rPr lang="en-US"/>
              <a:t>NOTE:  SQL names are case insensitive (i.e., you may use upper- or lower-case letters.)  </a:t>
            </a:r>
            <a:endParaRPr/>
          </a:p>
          <a:p>
            <a:pPr indent="-228600" lvl="1" marL="685800" rtl="0" algn="l">
              <a:lnSpc>
                <a:spcPct val="90000"/>
              </a:lnSpc>
              <a:spcBef>
                <a:spcPts val="500"/>
              </a:spcBef>
              <a:spcAft>
                <a:spcPts val="0"/>
              </a:spcAft>
              <a:buClr>
                <a:schemeClr val="dk1"/>
              </a:buClr>
              <a:buSzPts val="2400"/>
              <a:buChar char="•"/>
            </a:pPr>
            <a:r>
              <a:rPr lang="en-US"/>
              <a:t>E.g.,  </a:t>
            </a:r>
            <a:r>
              <a:rPr i="1" lang="en-US"/>
              <a:t>Name</a:t>
            </a:r>
            <a:r>
              <a:rPr lang="en-US"/>
              <a:t> ≡ </a:t>
            </a:r>
            <a:r>
              <a:rPr i="1" lang="en-US"/>
              <a:t>NAME</a:t>
            </a:r>
            <a:r>
              <a:rPr lang="en-US"/>
              <a:t> ≡ </a:t>
            </a:r>
            <a:r>
              <a:rPr i="1" lang="en-US"/>
              <a:t>name</a:t>
            </a:r>
            <a:endParaRPr/>
          </a:p>
          <a:p>
            <a:pPr indent="-228600" lvl="1" marL="685800" rtl="0" algn="l">
              <a:lnSpc>
                <a:spcPct val="90000"/>
              </a:lnSpc>
              <a:spcBef>
                <a:spcPts val="500"/>
              </a:spcBef>
              <a:spcAft>
                <a:spcPts val="0"/>
              </a:spcAft>
              <a:buClr>
                <a:schemeClr val="dk1"/>
              </a:buClr>
              <a:buSzPts val="2400"/>
              <a:buChar char="•"/>
            </a:pPr>
            <a:r>
              <a:rPr lang="en-US"/>
              <a:t>Some people use upper case wherever we use bold font.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838200" y="-107486"/>
            <a:ext cx="10515600" cy="1325563"/>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4400"/>
              <a:buFont typeface="Calibri"/>
              <a:buNone/>
            </a:pPr>
            <a:r>
              <a:rPr lang="en-US"/>
              <a:t>The select Clause (Cont.)</a:t>
            </a:r>
            <a:endParaRPr/>
          </a:p>
        </p:txBody>
      </p:sp>
      <p:sp>
        <p:nvSpPr>
          <p:cNvPr id="169" name="Google Shape;169;p23"/>
          <p:cNvSpPr txBox="1"/>
          <p:nvPr>
            <p:ph idx="1" type="body"/>
          </p:nvPr>
        </p:nvSpPr>
        <p:spPr>
          <a:xfrm>
            <a:off x="2263775" y="1106488"/>
            <a:ext cx="7475538" cy="4876800"/>
          </a:xfrm>
          <a:prstGeom prst="rect">
            <a:avLst/>
          </a:prstGeom>
          <a:noFill/>
          <a:ln>
            <a:noFill/>
          </a:ln>
        </p:spPr>
        <p:txBody>
          <a:bodyPr anchorCtr="0" anchor="t" bIns="44450" lIns="90475" spcFirstLastPara="1" rIns="90475" wrap="square" tIns="4445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SQL allows duplicates in relations as well as in query results.</a:t>
            </a:r>
            <a:endParaRPr/>
          </a:p>
          <a:p>
            <a:pPr indent="-228600" lvl="0" marL="228600" rtl="0" algn="l">
              <a:lnSpc>
                <a:spcPct val="90000"/>
              </a:lnSpc>
              <a:spcBef>
                <a:spcPts val="1000"/>
              </a:spcBef>
              <a:spcAft>
                <a:spcPts val="0"/>
              </a:spcAft>
              <a:buClr>
                <a:schemeClr val="dk1"/>
              </a:buClr>
              <a:buSzPct val="100000"/>
              <a:buChar char="•"/>
            </a:pPr>
            <a:r>
              <a:rPr lang="en-US"/>
              <a:t>To force the elimination of duplicates, insert the keyword </a:t>
            </a:r>
            <a:r>
              <a:rPr b="1" lang="en-US">
                <a:solidFill>
                  <a:srgbClr val="000099"/>
                </a:solidFill>
              </a:rPr>
              <a:t>distinct</a:t>
            </a:r>
            <a:r>
              <a:rPr b="1" lang="en-US">
                <a:solidFill>
                  <a:schemeClr val="dk2"/>
                </a:solidFill>
              </a:rPr>
              <a:t> </a:t>
            </a:r>
            <a:r>
              <a:rPr lang="en-US"/>
              <a:t>after select</a:t>
            </a:r>
            <a:r>
              <a:rPr b="1" lang="en-US"/>
              <a:t>.</a:t>
            </a:r>
            <a:endParaRPr/>
          </a:p>
          <a:p>
            <a:pPr indent="-228600" lvl="0" marL="228600" rtl="0" algn="l">
              <a:lnSpc>
                <a:spcPct val="90000"/>
              </a:lnSpc>
              <a:spcBef>
                <a:spcPts val="1000"/>
              </a:spcBef>
              <a:spcAft>
                <a:spcPts val="0"/>
              </a:spcAft>
              <a:buClr>
                <a:schemeClr val="dk1"/>
              </a:buClr>
              <a:buSzPct val="100000"/>
              <a:buChar char="•"/>
            </a:pPr>
            <a:r>
              <a:rPr lang="en-US"/>
              <a:t>Find the department names of all instructors, and remove duplicates</a:t>
            </a:r>
            <a:endParaRPr/>
          </a:p>
          <a:p>
            <a:pPr indent="-228600" lvl="0" marL="228600" rtl="0" algn="l">
              <a:lnSpc>
                <a:spcPct val="90000"/>
              </a:lnSpc>
              <a:spcBef>
                <a:spcPts val="1000"/>
              </a:spcBef>
              <a:spcAft>
                <a:spcPts val="0"/>
              </a:spcAft>
              <a:buClr>
                <a:schemeClr val="dk1"/>
              </a:buClr>
              <a:buSzPct val="100000"/>
              <a:buNone/>
            </a:pPr>
            <a:r>
              <a:rPr lang="en-US"/>
              <a:t>		</a:t>
            </a:r>
            <a:r>
              <a:rPr b="1" lang="en-US"/>
              <a:t>select distinct </a:t>
            </a:r>
            <a:r>
              <a:rPr i="1" lang="en-US"/>
              <a:t>dept_name</a:t>
            </a:r>
            <a:br>
              <a:rPr lang="en-US"/>
            </a:br>
            <a:r>
              <a:rPr lang="en-US"/>
              <a:t>	</a:t>
            </a:r>
            <a:r>
              <a:rPr b="1" lang="en-US"/>
              <a:t>from </a:t>
            </a:r>
            <a:r>
              <a:rPr i="1" lang="en-US"/>
              <a:t>instructor</a:t>
            </a:r>
            <a:endParaRPr/>
          </a:p>
          <a:p>
            <a:pPr indent="-228600" lvl="0" marL="228600" rtl="0" algn="l">
              <a:lnSpc>
                <a:spcPct val="90000"/>
              </a:lnSpc>
              <a:spcBef>
                <a:spcPts val="1000"/>
              </a:spcBef>
              <a:spcAft>
                <a:spcPts val="0"/>
              </a:spcAft>
              <a:buClr>
                <a:schemeClr val="dk1"/>
              </a:buClr>
              <a:buSzPct val="100000"/>
              <a:buChar char="•"/>
            </a:pPr>
            <a:r>
              <a:rPr lang="en-US"/>
              <a:t>The keyword </a:t>
            </a:r>
            <a:r>
              <a:rPr b="1" lang="en-US"/>
              <a:t>all </a:t>
            </a:r>
            <a:r>
              <a:rPr lang="en-US"/>
              <a:t>specifies that duplicates should not be removed.</a:t>
            </a:r>
            <a:br>
              <a:rPr lang="en-US"/>
            </a:br>
            <a:endParaRPr/>
          </a:p>
          <a:p>
            <a:pPr indent="-228600" lvl="0" marL="228600" rtl="0" algn="l">
              <a:lnSpc>
                <a:spcPct val="90000"/>
              </a:lnSpc>
              <a:spcBef>
                <a:spcPts val="1000"/>
              </a:spcBef>
              <a:spcAft>
                <a:spcPts val="0"/>
              </a:spcAft>
              <a:buClr>
                <a:schemeClr val="dk1"/>
              </a:buClr>
              <a:buSzPct val="100000"/>
              <a:buNone/>
            </a:pPr>
            <a:r>
              <a:rPr lang="en-US"/>
              <a:t>		</a:t>
            </a:r>
            <a:r>
              <a:rPr b="1" lang="en-US"/>
              <a:t>select all</a:t>
            </a:r>
            <a:r>
              <a:rPr lang="en-US"/>
              <a:t> </a:t>
            </a:r>
            <a:r>
              <a:rPr i="1" lang="en-US"/>
              <a:t>dept_name</a:t>
            </a:r>
            <a:br>
              <a:rPr i="1" lang="en-US"/>
            </a:br>
            <a:r>
              <a:rPr i="1" lang="en-US"/>
              <a:t>	</a:t>
            </a:r>
            <a:r>
              <a:rPr b="1" lang="en-US"/>
              <a:t>from </a:t>
            </a:r>
            <a:r>
              <a:rPr i="1" lang="en-US"/>
              <a:t>instructor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838200" y="0"/>
            <a:ext cx="10515600" cy="1325563"/>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4400"/>
              <a:buFont typeface="Calibri"/>
              <a:buNone/>
            </a:pPr>
            <a:r>
              <a:rPr lang="en-US"/>
              <a:t>The select Clause (Cont.)</a:t>
            </a:r>
            <a:endParaRPr/>
          </a:p>
        </p:txBody>
      </p:sp>
      <p:sp>
        <p:nvSpPr>
          <p:cNvPr id="180" name="Google Shape;180;p24"/>
          <p:cNvSpPr txBox="1"/>
          <p:nvPr>
            <p:ph idx="1" type="body"/>
          </p:nvPr>
        </p:nvSpPr>
        <p:spPr>
          <a:xfrm>
            <a:off x="2263775" y="1106489"/>
            <a:ext cx="8072438" cy="5178425"/>
          </a:xfrm>
          <a:prstGeom prst="rect">
            <a:avLst/>
          </a:prstGeom>
          <a:noFill/>
          <a:ln>
            <a:noFill/>
          </a:ln>
        </p:spPr>
        <p:txBody>
          <a:bodyPr anchorCtr="0" anchor="t" bIns="44450" lIns="90475" spcFirstLastPara="1" rIns="90475" wrap="square" tIns="4445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An asterisk in the select clause denotes “all attributes”</a:t>
            </a:r>
            <a:endParaRPr/>
          </a:p>
          <a:p>
            <a:pPr indent="-228600" lvl="0" marL="228600" rtl="0" algn="l">
              <a:lnSpc>
                <a:spcPct val="90000"/>
              </a:lnSpc>
              <a:spcBef>
                <a:spcPts val="1000"/>
              </a:spcBef>
              <a:spcAft>
                <a:spcPts val="0"/>
              </a:spcAft>
              <a:buClr>
                <a:schemeClr val="dk1"/>
              </a:buClr>
              <a:buSzPct val="100000"/>
              <a:buNone/>
            </a:pPr>
            <a:r>
              <a:rPr b="1" lang="en-US"/>
              <a:t>			select </a:t>
            </a:r>
            <a:r>
              <a:rPr lang="en-US"/>
              <a:t>*</a:t>
            </a:r>
            <a:br>
              <a:rPr lang="en-US"/>
            </a:br>
            <a:r>
              <a:rPr lang="en-US"/>
              <a:t>		</a:t>
            </a:r>
            <a:r>
              <a:rPr b="1" lang="en-US"/>
              <a:t>from </a:t>
            </a:r>
            <a:r>
              <a:rPr i="1" lang="en-US"/>
              <a:t>instructor</a:t>
            </a:r>
            <a:endParaRPr/>
          </a:p>
          <a:p>
            <a:pPr indent="-228600" lvl="0" marL="228600" rtl="0" algn="l">
              <a:lnSpc>
                <a:spcPct val="90000"/>
              </a:lnSpc>
              <a:spcBef>
                <a:spcPts val="1000"/>
              </a:spcBef>
              <a:spcAft>
                <a:spcPts val="0"/>
              </a:spcAft>
              <a:buClr>
                <a:schemeClr val="dk1"/>
              </a:buClr>
              <a:buSzPct val="100000"/>
              <a:buChar char="•"/>
            </a:pPr>
            <a:r>
              <a:rPr lang="en-US"/>
              <a:t>An attribute can be a literal  with  no </a:t>
            </a:r>
            <a:r>
              <a:rPr b="1" lang="en-US"/>
              <a:t>from  </a:t>
            </a:r>
            <a:r>
              <a:rPr lang="en-US"/>
              <a:t>clause</a:t>
            </a:r>
            <a:endParaRPr/>
          </a:p>
          <a:p>
            <a:pPr indent="-228600" lvl="0" marL="228600" rtl="0" algn="l">
              <a:lnSpc>
                <a:spcPct val="90000"/>
              </a:lnSpc>
              <a:spcBef>
                <a:spcPts val="1000"/>
              </a:spcBef>
              <a:spcAft>
                <a:spcPts val="0"/>
              </a:spcAft>
              <a:buClr>
                <a:schemeClr val="dk1"/>
              </a:buClr>
              <a:buSzPct val="100000"/>
              <a:buNone/>
            </a:pPr>
            <a:r>
              <a:rPr b="1" lang="en-US"/>
              <a:t>			select  </a:t>
            </a:r>
            <a:r>
              <a:rPr lang="en-US"/>
              <a:t>‘437’</a:t>
            </a:r>
            <a:endParaRPr/>
          </a:p>
          <a:p>
            <a:pPr indent="-228600" lvl="1" marL="685800" rtl="0" algn="l">
              <a:lnSpc>
                <a:spcPct val="90000"/>
              </a:lnSpc>
              <a:spcBef>
                <a:spcPts val="500"/>
              </a:spcBef>
              <a:spcAft>
                <a:spcPts val="0"/>
              </a:spcAft>
              <a:buClr>
                <a:schemeClr val="dk1"/>
              </a:buClr>
              <a:buSzPct val="100000"/>
              <a:buChar char="•"/>
            </a:pPr>
            <a:r>
              <a:rPr lang="en-US"/>
              <a:t>Results is a table with one column and a single row with value “437”</a:t>
            </a:r>
            <a:endParaRPr/>
          </a:p>
          <a:p>
            <a:pPr indent="-228600" lvl="1" marL="685800" rtl="0" algn="l">
              <a:lnSpc>
                <a:spcPct val="90000"/>
              </a:lnSpc>
              <a:spcBef>
                <a:spcPts val="500"/>
              </a:spcBef>
              <a:spcAft>
                <a:spcPts val="0"/>
              </a:spcAft>
              <a:buClr>
                <a:schemeClr val="dk1"/>
              </a:buClr>
              <a:buSzPct val="100000"/>
              <a:buChar char="•"/>
            </a:pPr>
            <a:r>
              <a:rPr lang="en-US"/>
              <a:t>Can give the column a name using:</a:t>
            </a:r>
            <a:endParaRPr/>
          </a:p>
          <a:p>
            <a:pPr indent="-228600" lvl="1" marL="685800" rtl="0" algn="l">
              <a:lnSpc>
                <a:spcPct val="90000"/>
              </a:lnSpc>
              <a:spcBef>
                <a:spcPts val="500"/>
              </a:spcBef>
              <a:spcAft>
                <a:spcPts val="0"/>
              </a:spcAft>
              <a:buClr>
                <a:schemeClr val="dk1"/>
              </a:buClr>
              <a:buSzPct val="100000"/>
              <a:buNone/>
            </a:pPr>
            <a:r>
              <a:rPr lang="en-US"/>
              <a:t>                    </a:t>
            </a:r>
            <a:r>
              <a:rPr b="1" lang="en-US"/>
              <a:t>select </a:t>
            </a:r>
            <a:r>
              <a:rPr lang="en-US"/>
              <a:t>‘437’ </a:t>
            </a:r>
            <a:r>
              <a:rPr b="1" lang="en-US"/>
              <a:t>as </a:t>
            </a:r>
            <a:r>
              <a:rPr i="1" lang="en-US"/>
              <a:t>FOO</a:t>
            </a:r>
            <a:r>
              <a:rPr lang="en-US"/>
              <a:t>	</a:t>
            </a:r>
            <a:endParaRPr i="1"/>
          </a:p>
          <a:p>
            <a:pPr indent="-228600" lvl="0" marL="228600" rtl="0" algn="l">
              <a:lnSpc>
                <a:spcPct val="90000"/>
              </a:lnSpc>
              <a:spcBef>
                <a:spcPts val="1000"/>
              </a:spcBef>
              <a:spcAft>
                <a:spcPts val="0"/>
              </a:spcAft>
              <a:buClr>
                <a:schemeClr val="dk1"/>
              </a:buClr>
              <a:buSzPct val="100000"/>
              <a:buChar char="•"/>
            </a:pPr>
            <a:r>
              <a:rPr lang="en-US"/>
              <a:t>An attribute can be a literal with </a:t>
            </a:r>
            <a:r>
              <a:rPr b="1" lang="en-US"/>
              <a:t>from  </a:t>
            </a:r>
            <a:r>
              <a:rPr lang="en-US"/>
              <a:t>clause</a:t>
            </a:r>
            <a:endParaRPr/>
          </a:p>
          <a:p>
            <a:pPr indent="-228600" lvl="0" marL="228600" rtl="0" algn="l">
              <a:lnSpc>
                <a:spcPct val="90000"/>
              </a:lnSpc>
              <a:spcBef>
                <a:spcPts val="1000"/>
              </a:spcBef>
              <a:spcAft>
                <a:spcPts val="0"/>
              </a:spcAft>
              <a:buClr>
                <a:schemeClr val="dk1"/>
              </a:buClr>
              <a:buSzPct val="100000"/>
              <a:buNone/>
            </a:pPr>
            <a:r>
              <a:rPr b="1" lang="en-US"/>
              <a:t>			select  </a:t>
            </a:r>
            <a:r>
              <a:rPr lang="en-US"/>
              <a:t>‘A’</a:t>
            </a:r>
            <a:br>
              <a:rPr lang="en-US"/>
            </a:br>
            <a:r>
              <a:rPr lang="en-US"/>
              <a:t>		</a:t>
            </a:r>
            <a:r>
              <a:rPr b="1" lang="en-US"/>
              <a:t>from </a:t>
            </a:r>
            <a:r>
              <a:rPr i="1" lang="en-US"/>
              <a:t>instructor</a:t>
            </a:r>
            <a:endParaRPr/>
          </a:p>
          <a:p>
            <a:pPr indent="-228600" lvl="1" marL="685800" rtl="0" algn="l">
              <a:lnSpc>
                <a:spcPct val="90000"/>
              </a:lnSpc>
              <a:spcBef>
                <a:spcPts val="500"/>
              </a:spcBef>
              <a:spcAft>
                <a:spcPts val="0"/>
              </a:spcAft>
              <a:buClr>
                <a:schemeClr val="dk1"/>
              </a:buClr>
              <a:buSzPct val="100000"/>
              <a:buChar char="•"/>
            </a:pPr>
            <a:r>
              <a:rPr lang="en-US"/>
              <a:t>Result is a table with one column and </a:t>
            </a:r>
            <a:r>
              <a:rPr i="1" lang="en-US"/>
              <a:t>N</a:t>
            </a:r>
            <a:r>
              <a:rPr lang="en-US"/>
              <a:t> rows (number of tuples in the </a:t>
            </a:r>
            <a:r>
              <a:rPr i="1" lang="en-US"/>
              <a:t>instructors</a:t>
            </a:r>
            <a:r>
              <a:rPr lang="en-US"/>
              <a:t> table), each row with value “A”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838200" y="0"/>
            <a:ext cx="10515600" cy="1325563"/>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4400"/>
              <a:buFont typeface="Calibri"/>
              <a:buNone/>
            </a:pPr>
            <a:r>
              <a:rPr lang="en-US"/>
              <a:t>The select Clause (Cont.)</a:t>
            </a:r>
            <a:endParaRPr/>
          </a:p>
        </p:txBody>
      </p:sp>
      <p:sp>
        <p:nvSpPr>
          <p:cNvPr id="191" name="Google Shape;191;p25"/>
          <p:cNvSpPr txBox="1"/>
          <p:nvPr>
            <p:ph idx="1" type="body"/>
          </p:nvPr>
        </p:nvSpPr>
        <p:spPr>
          <a:xfrm>
            <a:off x="2263776" y="1106489"/>
            <a:ext cx="7839075" cy="5178425"/>
          </a:xfrm>
          <a:prstGeom prst="rect">
            <a:avLst/>
          </a:prstGeom>
          <a:noFill/>
          <a:ln>
            <a:noFill/>
          </a:ln>
        </p:spPr>
        <p:txBody>
          <a:bodyPr anchorCtr="0" anchor="t" bIns="44450" lIns="90475" spcFirstLastPara="1" rIns="90475" wrap="square" tIns="44450">
            <a:normAutofit/>
          </a:bodyPr>
          <a:lstStyle/>
          <a:p>
            <a:pPr indent="-228600" lvl="0" marL="228600" rtl="0" algn="l">
              <a:lnSpc>
                <a:spcPct val="90000"/>
              </a:lnSpc>
              <a:spcBef>
                <a:spcPts val="0"/>
              </a:spcBef>
              <a:spcAft>
                <a:spcPts val="0"/>
              </a:spcAft>
              <a:buClr>
                <a:schemeClr val="dk1"/>
              </a:buClr>
              <a:buSzPts val="2800"/>
              <a:buChar char="•"/>
            </a:pPr>
            <a:r>
              <a:rPr lang="en-US"/>
              <a:t>The </a:t>
            </a:r>
            <a:r>
              <a:rPr b="1" lang="en-US">
                <a:solidFill>
                  <a:srgbClr val="000099"/>
                </a:solidFill>
              </a:rPr>
              <a:t>select</a:t>
            </a:r>
            <a:r>
              <a:rPr lang="en-US"/>
              <a:t> clause can contain arithmetic expressions involving the operation, +, –, </a:t>
            </a:r>
            <a:r>
              <a:rPr lang="en-US">
                <a:latin typeface="Noto Sans Symbols"/>
                <a:ea typeface="Noto Sans Symbols"/>
                <a:cs typeface="Noto Sans Symbols"/>
                <a:sym typeface="Noto Sans Symbols"/>
              </a:rPr>
              <a:t>*</a:t>
            </a:r>
            <a:r>
              <a:rPr lang="en-US"/>
              <a:t>, and /, and operating on constants or attributes of tuples.</a:t>
            </a:r>
            <a:endParaRPr/>
          </a:p>
          <a:p>
            <a:pPr indent="-228600" lvl="1" marL="685800" rtl="0" algn="l">
              <a:lnSpc>
                <a:spcPct val="90000"/>
              </a:lnSpc>
              <a:spcBef>
                <a:spcPts val="500"/>
              </a:spcBef>
              <a:spcAft>
                <a:spcPts val="0"/>
              </a:spcAft>
              <a:buClr>
                <a:schemeClr val="dk1"/>
              </a:buClr>
              <a:buSzPts val="2400"/>
              <a:buChar char="•"/>
            </a:pPr>
            <a:r>
              <a:rPr lang="en-US"/>
              <a:t>The query: </a:t>
            </a:r>
            <a:endParaRPr/>
          </a:p>
          <a:p>
            <a:pPr indent="-228600" lvl="1" marL="685800" rtl="0" algn="l">
              <a:lnSpc>
                <a:spcPct val="90000"/>
              </a:lnSpc>
              <a:spcBef>
                <a:spcPts val="500"/>
              </a:spcBef>
              <a:spcAft>
                <a:spcPts val="0"/>
              </a:spcAft>
              <a:buClr>
                <a:schemeClr val="dk1"/>
              </a:buClr>
              <a:buSzPts val="2400"/>
              <a:buNone/>
            </a:pPr>
            <a:r>
              <a:rPr b="1" lang="en-US"/>
              <a:t>	                  select</a:t>
            </a:r>
            <a:r>
              <a:rPr lang="en-US"/>
              <a:t> </a:t>
            </a:r>
            <a:r>
              <a:rPr i="1" lang="en-US"/>
              <a:t>ID, name, salary/12</a:t>
            </a:r>
            <a:br>
              <a:rPr lang="en-US"/>
            </a:br>
            <a:r>
              <a:rPr lang="en-US"/>
              <a:t>                  </a:t>
            </a:r>
            <a:r>
              <a:rPr b="1" lang="en-US"/>
              <a:t>from </a:t>
            </a:r>
            <a:r>
              <a:rPr i="1" lang="en-US"/>
              <a:t>instructor</a:t>
            </a:r>
            <a:endParaRPr/>
          </a:p>
          <a:p>
            <a:pPr indent="-228600" lvl="1" marL="685800" rtl="0" algn="l">
              <a:lnSpc>
                <a:spcPct val="90000"/>
              </a:lnSpc>
              <a:spcBef>
                <a:spcPts val="500"/>
              </a:spcBef>
              <a:spcAft>
                <a:spcPts val="0"/>
              </a:spcAft>
              <a:buClr>
                <a:schemeClr val="dk1"/>
              </a:buClr>
              <a:buSzPts val="2400"/>
              <a:buNone/>
            </a:pPr>
            <a:r>
              <a:rPr i="1" lang="en-US"/>
              <a:t>	</a:t>
            </a:r>
            <a:r>
              <a:rPr lang="en-US"/>
              <a:t>would return a relation that is the same as the </a:t>
            </a:r>
            <a:r>
              <a:rPr i="1" lang="en-US"/>
              <a:t>instructor </a:t>
            </a:r>
            <a:r>
              <a:rPr lang="en-US"/>
              <a:t>relation, except that the value of the attribute </a:t>
            </a:r>
            <a:r>
              <a:rPr i="1" lang="en-US"/>
              <a:t>salary </a:t>
            </a:r>
            <a:r>
              <a:rPr lang="en-US"/>
              <a:t>is divided by 12.</a:t>
            </a:r>
            <a:endParaRPr/>
          </a:p>
          <a:p>
            <a:pPr indent="-228600" lvl="1" marL="685800" rtl="0" algn="l">
              <a:lnSpc>
                <a:spcPct val="90000"/>
              </a:lnSpc>
              <a:spcBef>
                <a:spcPts val="500"/>
              </a:spcBef>
              <a:spcAft>
                <a:spcPts val="0"/>
              </a:spcAft>
              <a:buClr>
                <a:schemeClr val="dk1"/>
              </a:buClr>
              <a:buSzPts val="2400"/>
              <a:buChar char="•"/>
            </a:pPr>
            <a:r>
              <a:rPr lang="en-US"/>
              <a:t>Can rename “s</a:t>
            </a:r>
            <a:r>
              <a:rPr i="1" lang="en-US"/>
              <a:t>alary/12” </a:t>
            </a:r>
            <a:r>
              <a:rPr lang="en-US"/>
              <a:t>using the </a:t>
            </a:r>
            <a:r>
              <a:rPr b="1" lang="en-US"/>
              <a:t>as </a:t>
            </a:r>
            <a:r>
              <a:rPr lang="en-US"/>
              <a:t>clause:</a:t>
            </a:r>
            <a:endParaRPr/>
          </a:p>
          <a:p>
            <a:pPr indent="-228600" lvl="1" marL="685800" rtl="0" algn="l">
              <a:lnSpc>
                <a:spcPct val="90000"/>
              </a:lnSpc>
              <a:spcBef>
                <a:spcPts val="500"/>
              </a:spcBef>
              <a:spcAft>
                <a:spcPts val="0"/>
              </a:spcAft>
              <a:buClr>
                <a:schemeClr val="dk1"/>
              </a:buClr>
              <a:buSzPts val="2400"/>
              <a:buNone/>
            </a:pPr>
            <a:r>
              <a:rPr i="1" lang="en-US"/>
              <a:t>	        </a:t>
            </a:r>
            <a:r>
              <a:rPr b="1" lang="en-US"/>
              <a:t>select </a:t>
            </a:r>
            <a:r>
              <a:rPr i="1" lang="en-US"/>
              <a:t>ID, name, salary/12  </a:t>
            </a:r>
            <a:r>
              <a:rPr b="1" lang="en-US"/>
              <a:t>as </a:t>
            </a:r>
            <a:r>
              <a:rPr i="1" lang="en-US"/>
              <a:t>monthly_salary</a:t>
            </a:r>
            <a:br>
              <a:rPr i="1" lang="en-US"/>
            </a:br>
            <a:endParaRPr/>
          </a:p>
          <a:p>
            <a:pPr indent="-76200" lvl="1" marL="685800" rtl="0" algn="l">
              <a:lnSpc>
                <a:spcPct val="90000"/>
              </a:lnSpc>
              <a:spcBef>
                <a:spcPts val="500"/>
              </a:spcBef>
              <a:spcAft>
                <a:spcPts val="0"/>
              </a:spcAft>
              <a:buClr>
                <a:schemeClr val="dk1"/>
              </a:buClr>
              <a:buSzPts val="2400"/>
              <a:buNone/>
            </a:pPr>
            <a:r>
              <a:t/>
            </a:r>
            <a:endParaRPr/>
          </a:p>
          <a:p>
            <a:pPr indent="-2286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736600" y="-138308"/>
            <a:ext cx="10515600" cy="1325563"/>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4400"/>
              <a:buFont typeface="Calibri"/>
              <a:buNone/>
            </a:pPr>
            <a:r>
              <a:rPr lang="en-US"/>
              <a:t>The where Clause</a:t>
            </a:r>
            <a:endParaRPr/>
          </a:p>
        </p:txBody>
      </p:sp>
      <p:sp>
        <p:nvSpPr>
          <p:cNvPr id="202" name="Google Shape;202;p26"/>
          <p:cNvSpPr txBox="1"/>
          <p:nvPr>
            <p:ph idx="1" type="body"/>
          </p:nvPr>
        </p:nvSpPr>
        <p:spPr>
          <a:xfrm>
            <a:off x="2263775" y="1106488"/>
            <a:ext cx="7461250" cy="4876800"/>
          </a:xfrm>
          <a:prstGeom prst="rect">
            <a:avLst/>
          </a:prstGeom>
          <a:noFill/>
          <a:ln>
            <a:noFill/>
          </a:ln>
        </p:spPr>
        <p:txBody>
          <a:bodyPr anchorCtr="0" anchor="t" bIns="44450" lIns="90475" spcFirstLastPara="1" rIns="90475" wrap="square" tIns="4445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The </a:t>
            </a:r>
            <a:r>
              <a:rPr b="1" lang="en-US">
                <a:solidFill>
                  <a:srgbClr val="000099"/>
                </a:solidFill>
              </a:rPr>
              <a:t>where</a:t>
            </a:r>
            <a:r>
              <a:rPr b="1" lang="en-US"/>
              <a:t> </a:t>
            </a:r>
            <a:r>
              <a:rPr lang="en-US"/>
              <a:t>clause specifies conditions that the result must satisfy</a:t>
            </a:r>
            <a:endParaRPr/>
          </a:p>
          <a:p>
            <a:pPr indent="-228600" lvl="1" marL="685800" rtl="0" algn="l">
              <a:lnSpc>
                <a:spcPct val="90000"/>
              </a:lnSpc>
              <a:spcBef>
                <a:spcPts val="500"/>
              </a:spcBef>
              <a:spcAft>
                <a:spcPts val="0"/>
              </a:spcAft>
              <a:buClr>
                <a:schemeClr val="dk1"/>
              </a:buClr>
              <a:buSzPct val="100000"/>
              <a:buChar char="•"/>
            </a:pPr>
            <a:r>
              <a:rPr lang="en-US"/>
              <a:t>Corresponds to the selection predicate of the relational algebra.  </a:t>
            </a:r>
            <a:endParaRPr/>
          </a:p>
          <a:p>
            <a:pPr indent="-228600" lvl="0" marL="228600" rtl="0" algn="l">
              <a:lnSpc>
                <a:spcPct val="90000"/>
              </a:lnSpc>
              <a:spcBef>
                <a:spcPts val="1000"/>
              </a:spcBef>
              <a:spcAft>
                <a:spcPts val="0"/>
              </a:spcAft>
              <a:buClr>
                <a:schemeClr val="dk1"/>
              </a:buClr>
              <a:buSzPct val="100000"/>
              <a:buChar char="•"/>
            </a:pPr>
            <a:r>
              <a:rPr lang="en-US"/>
              <a:t>To find all instructors in Comp. Sci. dept</a:t>
            </a:r>
            <a:endParaRPr/>
          </a:p>
          <a:p>
            <a:pPr indent="-228600" lvl="0" marL="228600" rtl="0" algn="l">
              <a:lnSpc>
                <a:spcPct val="90000"/>
              </a:lnSpc>
              <a:spcBef>
                <a:spcPts val="1000"/>
              </a:spcBef>
              <a:spcAft>
                <a:spcPts val="0"/>
              </a:spcAft>
              <a:buClr>
                <a:schemeClr val="dk1"/>
              </a:buClr>
              <a:buSzPct val="100000"/>
              <a:buNone/>
            </a:pPr>
            <a:r>
              <a:rPr b="1" lang="en-US"/>
              <a:t>		select </a:t>
            </a:r>
            <a:r>
              <a:rPr i="1" lang="en-US"/>
              <a:t>name</a:t>
            </a:r>
            <a:br>
              <a:rPr i="1" lang="en-US"/>
            </a:br>
            <a:r>
              <a:rPr i="1" lang="en-US"/>
              <a:t>	</a:t>
            </a:r>
            <a:r>
              <a:rPr b="1" lang="en-US"/>
              <a:t>from </a:t>
            </a:r>
            <a:r>
              <a:rPr i="1" lang="en-US"/>
              <a:t>instructor</a:t>
            </a:r>
            <a:br>
              <a:rPr i="1" lang="en-US"/>
            </a:br>
            <a:r>
              <a:rPr i="1" lang="en-US"/>
              <a:t>	</a:t>
            </a:r>
            <a:r>
              <a:rPr b="1" lang="en-US"/>
              <a:t>where </a:t>
            </a:r>
            <a:r>
              <a:rPr i="1" lang="en-US"/>
              <a:t>dept_name =</a:t>
            </a:r>
            <a:r>
              <a:rPr lang="en-US"/>
              <a:t> </a:t>
            </a:r>
            <a:r>
              <a:rPr i="1" lang="en-US"/>
              <a:t>‘</a:t>
            </a:r>
            <a:r>
              <a:rPr lang="en-US"/>
              <a:t>Comp. Sci.'</a:t>
            </a:r>
            <a:endParaRPr/>
          </a:p>
          <a:p>
            <a:pPr indent="-228600" lvl="0" marL="228600" rtl="0" algn="l">
              <a:lnSpc>
                <a:spcPct val="90000"/>
              </a:lnSpc>
              <a:spcBef>
                <a:spcPts val="1000"/>
              </a:spcBef>
              <a:spcAft>
                <a:spcPts val="0"/>
              </a:spcAft>
              <a:buClr>
                <a:schemeClr val="dk1"/>
              </a:buClr>
              <a:buSzPct val="100000"/>
              <a:buChar char="•"/>
            </a:pPr>
            <a:r>
              <a:rPr lang="en-US"/>
              <a:t>Comparison results can be combined using the logical connectives </a:t>
            </a:r>
            <a:r>
              <a:rPr b="1" lang="en-US"/>
              <a:t>and, or, </a:t>
            </a:r>
            <a:r>
              <a:rPr lang="en-US"/>
              <a:t>and </a:t>
            </a:r>
            <a:r>
              <a:rPr b="1" lang="en-US"/>
              <a:t>not </a:t>
            </a:r>
            <a:endParaRPr/>
          </a:p>
          <a:p>
            <a:pPr indent="-228600" lvl="1" marL="685800" rtl="0" algn="l">
              <a:lnSpc>
                <a:spcPct val="90000"/>
              </a:lnSpc>
              <a:spcBef>
                <a:spcPts val="500"/>
              </a:spcBef>
              <a:spcAft>
                <a:spcPts val="0"/>
              </a:spcAft>
              <a:buClr>
                <a:schemeClr val="dk1"/>
              </a:buClr>
              <a:buSzPct val="100000"/>
              <a:buChar char="•"/>
            </a:pPr>
            <a:r>
              <a:rPr lang="en-US"/>
              <a:t>To find all instructors in Comp. Sci. dept with salary &gt; 80000</a:t>
            </a:r>
            <a:endParaRPr/>
          </a:p>
          <a:p>
            <a:pPr indent="-228600" lvl="1" marL="685800" rtl="0" algn="l">
              <a:lnSpc>
                <a:spcPct val="90000"/>
              </a:lnSpc>
              <a:spcBef>
                <a:spcPts val="500"/>
              </a:spcBef>
              <a:spcAft>
                <a:spcPts val="0"/>
              </a:spcAft>
              <a:buClr>
                <a:schemeClr val="dk1"/>
              </a:buClr>
              <a:buSzPct val="100000"/>
              <a:buNone/>
            </a:pPr>
            <a:r>
              <a:rPr b="1" lang="en-US"/>
              <a:t>		select </a:t>
            </a:r>
            <a:r>
              <a:rPr i="1" lang="en-US"/>
              <a:t>name</a:t>
            </a:r>
            <a:br>
              <a:rPr i="1" lang="en-US"/>
            </a:br>
            <a:r>
              <a:rPr i="1" lang="en-US"/>
              <a:t>	</a:t>
            </a:r>
            <a:r>
              <a:rPr b="1" lang="en-US"/>
              <a:t>from </a:t>
            </a:r>
            <a:r>
              <a:rPr i="1" lang="en-US"/>
              <a:t>instructor</a:t>
            </a:r>
            <a:br>
              <a:rPr i="1" lang="en-US"/>
            </a:br>
            <a:r>
              <a:rPr i="1" lang="en-US"/>
              <a:t>	</a:t>
            </a:r>
            <a:r>
              <a:rPr b="1" lang="en-US"/>
              <a:t>where </a:t>
            </a:r>
            <a:r>
              <a:rPr i="1" lang="en-US"/>
              <a:t>dept_name =</a:t>
            </a:r>
            <a:r>
              <a:rPr lang="en-US"/>
              <a:t> </a:t>
            </a:r>
            <a:r>
              <a:rPr i="1" lang="en-US"/>
              <a:t>‘</a:t>
            </a:r>
            <a:r>
              <a:rPr lang="en-US"/>
              <a:t>Comp. Sci.'</a:t>
            </a:r>
            <a:r>
              <a:rPr i="1" lang="en-US"/>
              <a:t>  </a:t>
            </a:r>
            <a:r>
              <a:rPr b="1" lang="en-US"/>
              <a:t>and </a:t>
            </a:r>
            <a:r>
              <a:rPr i="1" lang="en-US"/>
              <a:t>salary </a:t>
            </a:r>
            <a:r>
              <a:rPr lang="en-US"/>
              <a:t>&gt; 80000</a:t>
            </a:r>
            <a:endParaRPr/>
          </a:p>
          <a:p>
            <a:pPr indent="-22860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Comparisons can be applied to results of arithmetic expressions.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838200" y="-107486"/>
            <a:ext cx="10515600" cy="1325563"/>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4400"/>
              <a:buFont typeface="Calibri"/>
              <a:buNone/>
            </a:pPr>
            <a:r>
              <a:rPr lang="en-US"/>
              <a:t>The from Clause</a:t>
            </a:r>
            <a:endParaRPr/>
          </a:p>
        </p:txBody>
      </p:sp>
      <p:sp>
        <p:nvSpPr>
          <p:cNvPr id="213" name="Google Shape;213;p27"/>
          <p:cNvSpPr txBox="1"/>
          <p:nvPr>
            <p:ph idx="1" type="body"/>
          </p:nvPr>
        </p:nvSpPr>
        <p:spPr>
          <a:xfrm>
            <a:off x="2141538" y="1106489"/>
            <a:ext cx="7797800" cy="5024437"/>
          </a:xfrm>
          <a:prstGeom prst="rect">
            <a:avLst/>
          </a:prstGeom>
          <a:noFill/>
          <a:ln>
            <a:noFill/>
          </a:ln>
        </p:spPr>
        <p:txBody>
          <a:bodyPr anchorCtr="0" anchor="t" bIns="44450" lIns="90475" spcFirstLastPara="1" rIns="90475" wrap="square" tIns="4445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The </a:t>
            </a:r>
            <a:r>
              <a:rPr b="1" lang="en-US">
                <a:solidFill>
                  <a:srgbClr val="000099"/>
                </a:solidFill>
              </a:rPr>
              <a:t>from</a:t>
            </a:r>
            <a:r>
              <a:rPr b="1" lang="en-US"/>
              <a:t> </a:t>
            </a:r>
            <a:r>
              <a:rPr lang="en-US"/>
              <a:t>clause lists the relations involved in the query</a:t>
            </a:r>
            <a:endParaRPr/>
          </a:p>
          <a:p>
            <a:pPr indent="-228600" lvl="1" marL="685800" rtl="0" algn="l">
              <a:lnSpc>
                <a:spcPct val="90000"/>
              </a:lnSpc>
              <a:spcBef>
                <a:spcPts val="500"/>
              </a:spcBef>
              <a:spcAft>
                <a:spcPts val="0"/>
              </a:spcAft>
              <a:buClr>
                <a:schemeClr val="dk1"/>
              </a:buClr>
              <a:buSzPct val="100000"/>
              <a:buChar char="•"/>
            </a:pPr>
            <a:r>
              <a:rPr lang="en-US"/>
              <a:t>Corresponds to the Cartesian product operation of the relational algebra.</a:t>
            </a:r>
            <a:endParaRPr/>
          </a:p>
          <a:p>
            <a:pPr indent="-228600" lvl="0" marL="228600" rtl="0" algn="l">
              <a:lnSpc>
                <a:spcPct val="90000"/>
              </a:lnSpc>
              <a:spcBef>
                <a:spcPts val="1000"/>
              </a:spcBef>
              <a:spcAft>
                <a:spcPts val="0"/>
              </a:spcAft>
              <a:buClr>
                <a:schemeClr val="dk1"/>
              </a:buClr>
              <a:buSzPct val="100000"/>
              <a:buChar char="•"/>
            </a:pPr>
            <a:r>
              <a:rPr lang="en-US"/>
              <a:t>Find the Cartesian product </a:t>
            </a:r>
            <a:r>
              <a:rPr i="1" lang="en-US"/>
              <a:t>instructor X teaches</a:t>
            </a:r>
            <a:endParaRPr/>
          </a:p>
          <a:p>
            <a:pPr indent="-228600" lvl="0" marL="228600" rtl="0" algn="l">
              <a:lnSpc>
                <a:spcPct val="90000"/>
              </a:lnSpc>
              <a:spcBef>
                <a:spcPts val="1000"/>
              </a:spcBef>
              <a:spcAft>
                <a:spcPts val="0"/>
              </a:spcAft>
              <a:buClr>
                <a:schemeClr val="dk1"/>
              </a:buClr>
              <a:buSzPct val="100000"/>
              <a:buNone/>
            </a:pPr>
            <a:r>
              <a:rPr b="1" lang="en-US"/>
              <a:t>			select </a:t>
            </a:r>
            <a:r>
              <a:rPr lang="en-US">
                <a:latin typeface="Noto Sans Symbols"/>
                <a:ea typeface="Noto Sans Symbols"/>
                <a:cs typeface="Noto Sans Symbols"/>
                <a:sym typeface="Noto Sans Symbols"/>
              </a:rPr>
              <a:t>*</a:t>
            </a:r>
            <a:br>
              <a:rPr lang="en-US"/>
            </a:br>
            <a:r>
              <a:rPr lang="en-US"/>
              <a:t>		</a:t>
            </a:r>
            <a:r>
              <a:rPr b="1" lang="en-US"/>
              <a:t>from </a:t>
            </a:r>
            <a:r>
              <a:rPr i="1" lang="en-US"/>
              <a:t>instructor, teaches</a:t>
            </a:r>
            <a:endParaRPr/>
          </a:p>
          <a:p>
            <a:pPr indent="-228600" lvl="1" marL="685800" rtl="0" algn="l">
              <a:lnSpc>
                <a:spcPct val="90000"/>
              </a:lnSpc>
              <a:spcBef>
                <a:spcPts val="500"/>
              </a:spcBef>
              <a:spcAft>
                <a:spcPts val="0"/>
              </a:spcAft>
              <a:buClr>
                <a:schemeClr val="dk1"/>
              </a:buClr>
              <a:buSzPct val="100000"/>
              <a:buChar char="•"/>
            </a:pPr>
            <a:r>
              <a:rPr lang="en-US"/>
              <a:t>generates every possible instructor – teaches pair, with all attributes from both relations.</a:t>
            </a:r>
            <a:endParaRPr/>
          </a:p>
          <a:p>
            <a:pPr indent="-228600" lvl="1" marL="685800" rtl="0" algn="l">
              <a:lnSpc>
                <a:spcPct val="90000"/>
              </a:lnSpc>
              <a:spcBef>
                <a:spcPts val="500"/>
              </a:spcBef>
              <a:spcAft>
                <a:spcPts val="0"/>
              </a:spcAft>
              <a:buClr>
                <a:schemeClr val="dk1"/>
              </a:buClr>
              <a:buSzPct val="100000"/>
              <a:buChar char="•"/>
            </a:pPr>
            <a:r>
              <a:rPr lang="en-US"/>
              <a:t>For common attributes (e.g., </a:t>
            </a:r>
            <a:r>
              <a:rPr i="1" lang="en-US"/>
              <a:t>ID</a:t>
            </a:r>
            <a:r>
              <a:rPr lang="en-US"/>
              <a:t>), the attributes  in the resulting table are renamed using the  relation name (e.g., </a:t>
            </a:r>
            <a:r>
              <a:rPr i="1" lang="en-US"/>
              <a:t>instructor.ID</a:t>
            </a:r>
            <a:r>
              <a:rPr lang="en-US"/>
              <a:t>)</a:t>
            </a:r>
            <a:endParaRPr/>
          </a:p>
          <a:p>
            <a:pPr indent="-228600" lvl="0" marL="228600" rtl="0" algn="l">
              <a:lnSpc>
                <a:spcPct val="90000"/>
              </a:lnSpc>
              <a:spcBef>
                <a:spcPts val="1000"/>
              </a:spcBef>
              <a:spcAft>
                <a:spcPts val="0"/>
              </a:spcAft>
              <a:buClr>
                <a:schemeClr val="dk1"/>
              </a:buClr>
              <a:buSzPct val="100000"/>
              <a:buChar char="•"/>
            </a:pPr>
            <a:r>
              <a:rPr lang="en-US"/>
              <a:t>Cartesian product not very useful directly, but useful combined with where-clause condition (selection operation in relational algebra).</a:t>
            </a:r>
            <a:endParaRPr/>
          </a:p>
          <a:p>
            <a:pPr indent="-228600" lvl="0" marL="228600" rtl="0" algn="l">
              <a:lnSpc>
                <a:spcPct val="90000"/>
              </a:lnSpc>
              <a:spcBef>
                <a:spcPts val="1000"/>
              </a:spcBef>
              <a:spcAft>
                <a:spcPts val="0"/>
              </a:spcAft>
              <a:buClr>
                <a:schemeClr val="dk1"/>
              </a:buClr>
              <a:buSzPct val="100000"/>
              <a:buNone/>
            </a:pPr>
            <a:r>
              <a:rPr i="1" lang="en-US"/>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1981200" y="1143001"/>
            <a:ext cx="8229600" cy="10699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Database Tables</a:t>
            </a:r>
            <a:endParaRPr/>
          </a:p>
        </p:txBody>
      </p:sp>
      <p:grpSp>
        <p:nvGrpSpPr>
          <p:cNvPr id="219" name="Google Shape;219;p28"/>
          <p:cNvGrpSpPr/>
          <p:nvPr/>
        </p:nvGrpSpPr>
        <p:grpSpPr>
          <a:xfrm>
            <a:off x="1981200" y="2209800"/>
            <a:ext cx="8305800" cy="2312988"/>
            <a:chOff x="-3" y="-3"/>
            <a:chExt cx="5770" cy="1377"/>
          </a:xfrm>
        </p:grpSpPr>
        <p:sp>
          <p:nvSpPr>
            <p:cNvPr id="220" name="Google Shape;220;p28"/>
            <p:cNvSpPr/>
            <p:nvPr/>
          </p:nvSpPr>
          <p:spPr>
            <a:xfrm>
              <a:off x="0" y="0"/>
              <a:ext cx="2756" cy="2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221" name="Google Shape;221;p28"/>
            <p:cNvGrpSpPr/>
            <p:nvPr/>
          </p:nvGrpSpPr>
          <p:grpSpPr>
            <a:xfrm>
              <a:off x="-3" y="-3"/>
              <a:ext cx="5770" cy="1377"/>
              <a:chOff x="-3" y="-3"/>
              <a:chExt cx="5770" cy="1377"/>
            </a:xfrm>
          </p:grpSpPr>
          <p:grpSp>
            <p:nvGrpSpPr>
              <p:cNvPr id="222" name="Google Shape;222;p28"/>
              <p:cNvGrpSpPr/>
              <p:nvPr/>
            </p:nvGrpSpPr>
            <p:grpSpPr>
              <a:xfrm>
                <a:off x="0" y="0"/>
                <a:ext cx="5764" cy="1371"/>
                <a:chOff x="0" y="0"/>
                <a:chExt cx="5764" cy="1371"/>
              </a:xfrm>
            </p:grpSpPr>
            <p:grpSp>
              <p:nvGrpSpPr>
                <p:cNvPr id="223" name="Google Shape;223;p28"/>
                <p:cNvGrpSpPr/>
                <p:nvPr/>
              </p:nvGrpSpPr>
              <p:grpSpPr>
                <a:xfrm>
                  <a:off x="0" y="0"/>
                  <a:ext cx="5764" cy="1371"/>
                  <a:chOff x="-3" y="0"/>
                  <a:chExt cx="5764" cy="1371"/>
                </a:xfrm>
              </p:grpSpPr>
              <p:sp>
                <p:nvSpPr>
                  <p:cNvPr id="224" name="Google Shape;224;p28"/>
                  <p:cNvSpPr/>
                  <p:nvPr/>
                </p:nvSpPr>
                <p:spPr>
                  <a:xfrm>
                    <a:off x="2" y="0"/>
                    <a:ext cx="5758" cy="67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700" u="none" cap="none" strike="noStrike">
                        <a:solidFill>
                          <a:schemeClr val="dk1"/>
                        </a:solidFill>
                        <a:latin typeface="Verdana"/>
                        <a:ea typeface="Verdana"/>
                        <a:cs typeface="Verdana"/>
                        <a:sym typeface="Verdana"/>
                      </a:rPr>
                      <a:t>A database most often contains one or more tables. Each table is identified by a name (e.g. "Customers" or "Orders"). Tables contain records (rows) with data.</a:t>
                    </a:r>
                    <a:endParaRPr/>
                  </a:p>
                  <a:p>
                    <a:pPr indent="0" lvl="0" marL="0" marR="0" rtl="0" algn="l">
                      <a:spcBef>
                        <a:spcPts val="0"/>
                      </a:spcBef>
                      <a:spcAft>
                        <a:spcPts val="0"/>
                      </a:spcAft>
                      <a:buNone/>
                    </a:pPr>
                    <a:r>
                      <a:rPr b="0" i="0" lang="en-US" sz="1700" u="none" cap="none" strike="noStrike">
                        <a:solidFill>
                          <a:schemeClr val="dk1"/>
                        </a:solidFill>
                        <a:latin typeface="Verdana"/>
                        <a:ea typeface="Verdana"/>
                        <a:cs typeface="Verdana"/>
                        <a:sym typeface="Verdana"/>
                      </a:rPr>
                      <a:t>Below is an example of a table called "Persons":</a:t>
                    </a:r>
                    <a:endParaRPr b="0" i="0" sz="3600" u="none" cap="none" strike="noStrike">
                      <a:solidFill>
                        <a:schemeClr val="dk1"/>
                      </a:solidFill>
                      <a:latin typeface="Times New Roman"/>
                      <a:ea typeface="Times New Roman"/>
                      <a:cs typeface="Times New Roman"/>
                      <a:sym typeface="Times New Roman"/>
                    </a:endParaRPr>
                  </a:p>
                </p:txBody>
              </p:sp>
              <p:grpSp>
                <p:nvGrpSpPr>
                  <p:cNvPr id="225" name="Google Shape;225;p28"/>
                  <p:cNvGrpSpPr/>
                  <p:nvPr/>
                </p:nvGrpSpPr>
                <p:grpSpPr>
                  <a:xfrm>
                    <a:off x="-3" y="709"/>
                    <a:ext cx="5764" cy="662"/>
                    <a:chOff x="-3" y="709"/>
                    <a:chExt cx="5764" cy="662"/>
                  </a:xfrm>
                </p:grpSpPr>
                <p:grpSp>
                  <p:nvGrpSpPr>
                    <p:cNvPr id="226" name="Google Shape;226;p28"/>
                    <p:cNvGrpSpPr/>
                    <p:nvPr/>
                  </p:nvGrpSpPr>
                  <p:grpSpPr>
                    <a:xfrm>
                      <a:off x="0" y="712"/>
                      <a:ext cx="5758" cy="656"/>
                      <a:chOff x="0" y="712"/>
                      <a:chExt cx="5758" cy="656"/>
                    </a:xfrm>
                  </p:grpSpPr>
                  <p:grpSp>
                    <p:nvGrpSpPr>
                      <p:cNvPr id="227" name="Google Shape;227;p28"/>
                      <p:cNvGrpSpPr/>
                      <p:nvPr/>
                    </p:nvGrpSpPr>
                    <p:grpSpPr>
                      <a:xfrm>
                        <a:off x="0" y="712"/>
                        <a:ext cx="1402" cy="164"/>
                        <a:chOff x="0" y="712"/>
                        <a:chExt cx="1402" cy="164"/>
                      </a:xfrm>
                    </p:grpSpPr>
                    <p:sp>
                      <p:nvSpPr>
                        <p:cNvPr id="228" name="Google Shape;228;p28"/>
                        <p:cNvSpPr/>
                        <p:nvPr/>
                      </p:nvSpPr>
                      <p:spPr>
                        <a:xfrm>
                          <a:off x="0" y="712"/>
                          <a:ext cx="1402" cy="1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LastName</a:t>
                          </a:r>
                          <a:endParaRPr b="0" i="0" sz="2400" u="none" cap="none" strike="noStrike">
                            <a:solidFill>
                              <a:schemeClr val="dk1"/>
                            </a:solidFill>
                            <a:latin typeface="Times New Roman"/>
                            <a:ea typeface="Times New Roman"/>
                            <a:cs typeface="Times New Roman"/>
                            <a:sym typeface="Times New Roman"/>
                          </a:endParaRPr>
                        </a:p>
                      </p:txBody>
                    </p:sp>
                    <p:sp>
                      <p:nvSpPr>
                        <p:cNvPr id="229" name="Google Shape;229;p28"/>
                        <p:cNvSpPr/>
                        <p:nvPr/>
                      </p:nvSpPr>
                      <p:spPr>
                        <a:xfrm>
                          <a:off x="0" y="712"/>
                          <a:ext cx="1402"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230" name="Google Shape;230;p28"/>
                      <p:cNvGrpSpPr/>
                      <p:nvPr/>
                    </p:nvGrpSpPr>
                    <p:grpSpPr>
                      <a:xfrm>
                        <a:off x="1402" y="712"/>
                        <a:ext cx="1439" cy="164"/>
                        <a:chOff x="1402" y="712"/>
                        <a:chExt cx="1439" cy="164"/>
                      </a:xfrm>
                    </p:grpSpPr>
                    <p:sp>
                      <p:nvSpPr>
                        <p:cNvPr id="231" name="Google Shape;231;p28"/>
                        <p:cNvSpPr/>
                        <p:nvPr/>
                      </p:nvSpPr>
                      <p:spPr>
                        <a:xfrm>
                          <a:off x="1402" y="712"/>
                          <a:ext cx="1439" cy="1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FirstName</a:t>
                          </a:r>
                          <a:endParaRPr b="0" i="0" sz="2400" u="none" cap="none" strike="noStrike">
                            <a:solidFill>
                              <a:schemeClr val="dk1"/>
                            </a:solidFill>
                            <a:latin typeface="Times New Roman"/>
                            <a:ea typeface="Times New Roman"/>
                            <a:cs typeface="Times New Roman"/>
                            <a:sym typeface="Times New Roman"/>
                          </a:endParaRPr>
                        </a:p>
                      </p:txBody>
                    </p:sp>
                    <p:sp>
                      <p:nvSpPr>
                        <p:cNvPr id="232" name="Google Shape;232;p28"/>
                        <p:cNvSpPr/>
                        <p:nvPr/>
                      </p:nvSpPr>
                      <p:spPr>
                        <a:xfrm>
                          <a:off x="1402" y="712"/>
                          <a:ext cx="143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233" name="Google Shape;233;p28"/>
                      <p:cNvGrpSpPr/>
                      <p:nvPr/>
                    </p:nvGrpSpPr>
                    <p:grpSpPr>
                      <a:xfrm>
                        <a:off x="2841" y="712"/>
                        <a:ext cx="1603" cy="164"/>
                        <a:chOff x="2841" y="712"/>
                        <a:chExt cx="1603" cy="164"/>
                      </a:xfrm>
                    </p:grpSpPr>
                    <p:sp>
                      <p:nvSpPr>
                        <p:cNvPr id="234" name="Google Shape;234;p28"/>
                        <p:cNvSpPr/>
                        <p:nvPr/>
                      </p:nvSpPr>
                      <p:spPr>
                        <a:xfrm>
                          <a:off x="2841" y="712"/>
                          <a:ext cx="1603" cy="1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Address</a:t>
                          </a:r>
                          <a:endParaRPr b="0" i="0" sz="2400" u="none" cap="none" strike="noStrike">
                            <a:solidFill>
                              <a:schemeClr val="dk1"/>
                            </a:solidFill>
                            <a:latin typeface="Times New Roman"/>
                            <a:ea typeface="Times New Roman"/>
                            <a:cs typeface="Times New Roman"/>
                            <a:sym typeface="Times New Roman"/>
                          </a:endParaRPr>
                        </a:p>
                      </p:txBody>
                    </p:sp>
                    <p:sp>
                      <p:nvSpPr>
                        <p:cNvPr id="235" name="Google Shape;235;p28"/>
                        <p:cNvSpPr/>
                        <p:nvPr/>
                      </p:nvSpPr>
                      <p:spPr>
                        <a:xfrm>
                          <a:off x="2841" y="712"/>
                          <a:ext cx="1603"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236" name="Google Shape;236;p28"/>
                      <p:cNvGrpSpPr/>
                      <p:nvPr/>
                    </p:nvGrpSpPr>
                    <p:grpSpPr>
                      <a:xfrm>
                        <a:off x="4444" y="712"/>
                        <a:ext cx="1314" cy="164"/>
                        <a:chOff x="4444" y="712"/>
                        <a:chExt cx="1314" cy="164"/>
                      </a:xfrm>
                    </p:grpSpPr>
                    <p:sp>
                      <p:nvSpPr>
                        <p:cNvPr id="237" name="Google Shape;237;p28"/>
                        <p:cNvSpPr/>
                        <p:nvPr/>
                      </p:nvSpPr>
                      <p:spPr>
                        <a:xfrm>
                          <a:off x="4444" y="712"/>
                          <a:ext cx="1314" cy="1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City</a:t>
                          </a:r>
                          <a:endParaRPr b="0" i="0" sz="2400" u="none" cap="none" strike="noStrike">
                            <a:solidFill>
                              <a:schemeClr val="dk1"/>
                            </a:solidFill>
                            <a:latin typeface="Times New Roman"/>
                            <a:ea typeface="Times New Roman"/>
                            <a:cs typeface="Times New Roman"/>
                            <a:sym typeface="Times New Roman"/>
                          </a:endParaRPr>
                        </a:p>
                      </p:txBody>
                    </p:sp>
                    <p:sp>
                      <p:nvSpPr>
                        <p:cNvPr id="238" name="Google Shape;238;p28"/>
                        <p:cNvSpPr/>
                        <p:nvPr/>
                      </p:nvSpPr>
                      <p:spPr>
                        <a:xfrm>
                          <a:off x="4444" y="712"/>
                          <a:ext cx="131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239" name="Google Shape;239;p28"/>
                      <p:cNvGrpSpPr/>
                      <p:nvPr/>
                    </p:nvGrpSpPr>
                    <p:grpSpPr>
                      <a:xfrm>
                        <a:off x="0" y="876"/>
                        <a:ext cx="1402" cy="164"/>
                        <a:chOff x="0" y="876"/>
                        <a:chExt cx="1402" cy="164"/>
                      </a:xfrm>
                    </p:grpSpPr>
                    <p:sp>
                      <p:nvSpPr>
                        <p:cNvPr id="240" name="Google Shape;240;p28"/>
                        <p:cNvSpPr/>
                        <p:nvPr/>
                      </p:nvSpPr>
                      <p:spPr>
                        <a:xfrm>
                          <a:off x="0" y="876"/>
                          <a:ext cx="1402" cy="1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Hansen</a:t>
                          </a:r>
                          <a:endParaRPr b="0" i="0" sz="2400" u="none" cap="none" strike="noStrike">
                            <a:solidFill>
                              <a:schemeClr val="dk1"/>
                            </a:solidFill>
                            <a:latin typeface="Times New Roman"/>
                            <a:ea typeface="Times New Roman"/>
                            <a:cs typeface="Times New Roman"/>
                            <a:sym typeface="Times New Roman"/>
                          </a:endParaRPr>
                        </a:p>
                      </p:txBody>
                    </p:sp>
                    <p:sp>
                      <p:nvSpPr>
                        <p:cNvPr id="241" name="Google Shape;241;p28"/>
                        <p:cNvSpPr/>
                        <p:nvPr/>
                      </p:nvSpPr>
                      <p:spPr>
                        <a:xfrm>
                          <a:off x="0" y="876"/>
                          <a:ext cx="1402"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242" name="Google Shape;242;p28"/>
                      <p:cNvGrpSpPr/>
                      <p:nvPr/>
                    </p:nvGrpSpPr>
                    <p:grpSpPr>
                      <a:xfrm>
                        <a:off x="1402" y="876"/>
                        <a:ext cx="1439" cy="164"/>
                        <a:chOff x="1402" y="876"/>
                        <a:chExt cx="1439" cy="164"/>
                      </a:xfrm>
                    </p:grpSpPr>
                    <p:sp>
                      <p:nvSpPr>
                        <p:cNvPr id="243" name="Google Shape;243;p28"/>
                        <p:cNvSpPr/>
                        <p:nvPr/>
                      </p:nvSpPr>
                      <p:spPr>
                        <a:xfrm>
                          <a:off x="1402" y="876"/>
                          <a:ext cx="1439" cy="1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Ola</a:t>
                          </a:r>
                          <a:endParaRPr b="0" i="0" sz="2400" u="none" cap="none" strike="noStrike">
                            <a:solidFill>
                              <a:schemeClr val="dk1"/>
                            </a:solidFill>
                            <a:latin typeface="Times New Roman"/>
                            <a:ea typeface="Times New Roman"/>
                            <a:cs typeface="Times New Roman"/>
                            <a:sym typeface="Times New Roman"/>
                          </a:endParaRPr>
                        </a:p>
                      </p:txBody>
                    </p:sp>
                    <p:sp>
                      <p:nvSpPr>
                        <p:cNvPr id="244" name="Google Shape;244;p28"/>
                        <p:cNvSpPr/>
                        <p:nvPr/>
                      </p:nvSpPr>
                      <p:spPr>
                        <a:xfrm>
                          <a:off x="1402" y="876"/>
                          <a:ext cx="143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245" name="Google Shape;245;p28"/>
                      <p:cNvGrpSpPr/>
                      <p:nvPr/>
                    </p:nvGrpSpPr>
                    <p:grpSpPr>
                      <a:xfrm>
                        <a:off x="2841" y="876"/>
                        <a:ext cx="1603" cy="164"/>
                        <a:chOff x="2841" y="876"/>
                        <a:chExt cx="1603" cy="164"/>
                      </a:xfrm>
                    </p:grpSpPr>
                    <p:sp>
                      <p:nvSpPr>
                        <p:cNvPr id="246" name="Google Shape;246;p28"/>
                        <p:cNvSpPr/>
                        <p:nvPr/>
                      </p:nvSpPr>
                      <p:spPr>
                        <a:xfrm>
                          <a:off x="2841" y="876"/>
                          <a:ext cx="1603" cy="1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Timoteivn 10</a:t>
                          </a:r>
                          <a:endParaRPr b="0" i="0" sz="2400" u="none" cap="none" strike="noStrike">
                            <a:solidFill>
                              <a:schemeClr val="dk1"/>
                            </a:solidFill>
                            <a:latin typeface="Times New Roman"/>
                            <a:ea typeface="Times New Roman"/>
                            <a:cs typeface="Times New Roman"/>
                            <a:sym typeface="Times New Roman"/>
                          </a:endParaRPr>
                        </a:p>
                      </p:txBody>
                    </p:sp>
                    <p:sp>
                      <p:nvSpPr>
                        <p:cNvPr id="247" name="Google Shape;247;p28"/>
                        <p:cNvSpPr/>
                        <p:nvPr/>
                      </p:nvSpPr>
                      <p:spPr>
                        <a:xfrm>
                          <a:off x="2841" y="876"/>
                          <a:ext cx="1603"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248" name="Google Shape;248;p28"/>
                      <p:cNvGrpSpPr/>
                      <p:nvPr/>
                    </p:nvGrpSpPr>
                    <p:grpSpPr>
                      <a:xfrm>
                        <a:off x="4444" y="876"/>
                        <a:ext cx="1314" cy="164"/>
                        <a:chOff x="4444" y="876"/>
                        <a:chExt cx="1314" cy="164"/>
                      </a:xfrm>
                    </p:grpSpPr>
                    <p:sp>
                      <p:nvSpPr>
                        <p:cNvPr id="249" name="Google Shape;249;p28"/>
                        <p:cNvSpPr/>
                        <p:nvPr/>
                      </p:nvSpPr>
                      <p:spPr>
                        <a:xfrm>
                          <a:off x="4444" y="876"/>
                          <a:ext cx="1314" cy="1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Sandnes</a:t>
                          </a:r>
                          <a:endParaRPr b="0" i="0" sz="2400" u="none" cap="none" strike="noStrike">
                            <a:solidFill>
                              <a:schemeClr val="dk1"/>
                            </a:solidFill>
                            <a:latin typeface="Times New Roman"/>
                            <a:ea typeface="Times New Roman"/>
                            <a:cs typeface="Times New Roman"/>
                            <a:sym typeface="Times New Roman"/>
                          </a:endParaRPr>
                        </a:p>
                      </p:txBody>
                    </p:sp>
                    <p:sp>
                      <p:nvSpPr>
                        <p:cNvPr id="250" name="Google Shape;250;p28"/>
                        <p:cNvSpPr/>
                        <p:nvPr/>
                      </p:nvSpPr>
                      <p:spPr>
                        <a:xfrm>
                          <a:off x="4444" y="876"/>
                          <a:ext cx="131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251" name="Google Shape;251;p28"/>
                      <p:cNvGrpSpPr/>
                      <p:nvPr/>
                    </p:nvGrpSpPr>
                    <p:grpSpPr>
                      <a:xfrm>
                        <a:off x="0" y="1040"/>
                        <a:ext cx="1402" cy="164"/>
                        <a:chOff x="0" y="1040"/>
                        <a:chExt cx="1402" cy="164"/>
                      </a:xfrm>
                    </p:grpSpPr>
                    <p:sp>
                      <p:nvSpPr>
                        <p:cNvPr id="252" name="Google Shape;252;p28"/>
                        <p:cNvSpPr/>
                        <p:nvPr/>
                      </p:nvSpPr>
                      <p:spPr>
                        <a:xfrm>
                          <a:off x="0" y="1040"/>
                          <a:ext cx="1402" cy="1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Svendson</a:t>
                          </a:r>
                          <a:endParaRPr b="0" i="0" sz="2400" u="none" cap="none" strike="noStrike">
                            <a:solidFill>
                              <a:schemeClr val="dk1"/>
                            </a:solidFill>
                            <a:latin typeface="Times New Roman"/>
                            <a:ea typeface="Times New Roman"/>
                            <a:cs typeface="Times New Roman"/>
                            <a:sym typeface="Times New Roman"/>
                          </a:endParaRPr>
                        </a:p>
                      </p:txBody>
                    </p:sp>
                    <p:sp>
                      <p:nvSpPr>
                        <p:cNvPr id="253" name="Google Shape;253;p28"/>
                        <p:cNvSpPr/>
                        <p:nvPr/>
                      </p:nvSpPr>
                      <p:spPr>
                        <a:xfrm>
                          <a:off x="0" y="1040"/>
                          <a:ext cx="1402"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254" name="Google Shape;254;p28"/>
                      <p:cNvGrpSpPr/>
                      <p:nvPr/>
                    </p:nvGrpSpPr>
                    <p:grpSpPr>
                      <a:xfrm>
                        <a:off x="1402" y="1040"/>
                        <a:ext cx="1439" cy="164"/>
                        <a:chOff x="1402" y="1040"/>
                        <a:chExt cx="1439" cy="164"/>
                      </a:xfrm>
                    </p:grpSpPr>
                    <p:sp>
                      <p:nvSpPr>
                        <p:cNvPr id="255" name="Google Shape;255;p28"/>
                        <p:cNvSpPr/>
                        <p:nvPr/>
                      </p:nvSpPr>
                      <p:spPr>
                        <a:xfrm>
                          <a:off x="1402" y="1040"/>
                          <a:ext cx="1439" cy="1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Tove</a:t>
                          </a:r>
                          <a:endParaRPr b="0" i="0" sz="2400" u="none" cap="none" strike="noStrike">
                            <a:solidFill>
                              <a:schemeClr val="dk1"/>
                            </a:solidFill>
                            <a:latin typeface="Times New Roman"/>
                            <a:ea typeface="Times New Roman"/>
                            <a:cs typeface="Times New Roman"/>
                            <a:sym typeface="Times New Roman"/>
                          </a:endParaRPr>
                        </a:p>
                      </p:txBody>
                    </p:sp>
                    <p:sp>
                      <p:nvSpPr>
                        <p:cNvPr id="256" name="Google Shape;256;p28"/>
                        <p:cNvSpPr/>
                        <p:nvPr/>
                      </p:nvSpPr>
                      <p:spPr>
                        <a:xfrm>
                          <a:off x="1402" y="1040"/>
                          <a:ext cx="143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257" name="Google Shape;257;p28"/>
                      <p:cNvGrpSpPr/>
                      <p:nvPr/>
                    </p:nvGrpSpPr>
                    <p:grpSpPr>
                      <a:xfrm>
                        <a:off x="2841" y="1040"/>
                        <a:ext cx="1603" cy="164"/>
                        <a:chOff x="2841" y="1040"/>
                        <a:chExt cx="1603" cy="164"/>
                      </a:xfrm>
                    </p:grpSpPr>
                    <p:sp>
                      <p:nvSpPr>
                        <p:cNvPr id="258" name="Google Shape;258;p28"/>
                        <p:cNvSpPr/>
                        <p:nvPr/>
                      </p:nvSpPr>
                      <p:spPr>
                        <a:xfrm>
                          <a:off x="2841" y="1040"/>
                          <a:ext cx="1603" cy="1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Borgvn 23</a:t>
                          </a:r>
                          <a:endParaRPr b="0" i="0" sz="2400" u="none" cap="none" strike="noStrike">
                            <a:solidFill>
                              <a:schemeClr val="dk1"/>
                            </a:solidFill>
                            <a:latin typeface="Times New Roman"/>
                            <a:ea typeface="Times New Roman"/>
                            <a:cs typeface="Times New Roman"/>
                            <a:sym typeface="Times New Roman"/>
                          </a:endParaRPr>
                        </a:p>
                      </p:txBody>
                    </p:sp>
                    <p:sp>
                      <p:nvSpPr>
                        <p:cNvPr id="259" name="Google Shape;259;p28"/>
                        <p:cNvSpPr/>
                        <p:nvPr/>
                      </p:nvSpPr>
                      <p:spPr>
                        <a:xfrm>
                          <a:off x="2841" y="1040"/>
                          <a:ext cx="1603"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260" name="Google Shape;260;p28"/>
                      <p:cNvGrpSpPr/>
                      <p:nvPr/>
                    </p:nvGrpSpPr>
                    <p:grpSpPr>
                      <a:xfrm>
                        <a:off x="4444" y="1040"/>
                        <a:ext cx="1314" cy="164"/>
                        <a:chOff x="4444" y="1040"/>
                        <a:chExt cx="1314" cy="164"/>
                      </a:xfrm>
                    </p:grpSpPr>
                    <p:sp>
                      <p:nvSpPr>
                        <p:cNvPr id="261" name="Google Shape;261;p28"/>
                        <p:cNvSpPr/>
                        <p:nvPr/>
                      </p:nvSpPr>
                      <p:spPr>
                        <a:xfrm>
                          <a:off x="4444" y="1040"/>
                          <a:ext cx="1314" cy="1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Sandnes</a:t>
                          </a:r>
                          <a:endParaRPr b="0" i="0" sz="2400" u="none" cap="none" strike="noStrike">
                            <a:solidFill>
                              <a:schemeClr val="dk1"/>
                            </a:solidFill>
                            <a:latin typeface="Times New Roman"/>
                            <a:ea typeface="Times New Roman"/>
                            <a:cs typeface="Times New Roman"/>
                            <a:sym typeface="Times New Roman"/>
                          </a:endParaRPr>
                        </a:p>
                      </p:txBody>
                    </p:sp>
                    <p:sp>
                      <p:nvSpPr>
                        <p:cNvPr id="262" name="Google Shape;262;p28"/>
                        <p:cNvSpPr/>
                        <p:nvPr/>
                      </p:nvSpPr>
                      <p:spPr>
                        <a:xfrm>
                          <a:off x="4444" y="1040"/>
                          <a:ext cx="131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263" name="Google Shape;263;p28"/>
                      <p:cNvGrpSpPr/>
                      <p:nvPr/>
                    </p:nvGrpSpPr>
                    <p:grpSpPr>
                      <a:xfrm>
                        <a:off x="0" y="1204"/>
                        <a:ext cx="1402" cy="164"/>
                        <a:chOff x="0" y="1204"/>
                        <a:chExt cx="1402" cy="164"/>
                      </a:xfrm>
                    </p:grpSpPr>
                    <p:sp>
                      <p:nvSpPr>
                        <p:cNvPr id="264" name="Google Shape;264;p28"/>
                        <p:cNvSpPr/>
                        <p:nvPr/>
                      </p:nvSpPr>
                      <p:spPr>
                        <a:xfrm>
                          <a:off x="0" y="1204"/>
                          <a:ext cx="1402" cy="1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Pettersen</a:t>
                          </a:r>
                          <a:endParaRPr b="0" i="0" sz="2400" u="none" cap="none" strike="noStrike">
                            <a:solidFill>
                              <a:schemeClr val="dk1"/>
                            </a:solidFill>
                            <a:latin typeface="Times New Roman"/>
                            <a:ea typeface="Times New Roman"/>
                            <a:cs typeface="Times New Roman"/>
                            <a:sym typeface="Times New Roman"/>
                          </a:endParaRPr>
                        </a:p>
                      </p:txBody>
                    </p:sp>
                    <p:sp>
                      <p:nvSpPr>
                        <p:cNvPr id="265" name="Google Shape;265;p28"/>
                        <p:cNvSpPr/>
                        <p:nvPr/>
                      </p:nvSpPr>
                      <p:spPr>
                        <a:xfrm>
                          <a:off x="0" y="1204"/>
                          <a:ext cx="1402"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266" name="Google Shape;266;p28"/>
                      <p:cNvGrpSpPr/>
                      <p:nvPr/>
                    </p:nvGrpSpPr>
                    <p:grpSpPr>
                      <a:xfrm>
                        <a:off x="1402" y="1204"/>
                        <a:ext cx="1439" cy="164"/>
                        <a:chOff x="1402" y="1204"/>
                        <a:chExt cx="1439" cy="164"/>
                      </a:xfrm>
                    </p:grpSpPr>
                    <p:sp>
                      <p:nvSpPr>
                        <p:cNvPr id="267" name="Google Shape;267;p28"/>
                        <p:cNvSpPr/>
                        <p:nvPr/>
                      </p:nvSpPr>
                      <p:spPr>
                        <a:xfrm>
                          <a:off x="1402" y="1204"/>
                          <a:ext cx="1439" cy="1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Kari</a:t>
                          </a:r>
                          <a:endParaRPr b="0" i="0" sz="2400" u="none" cap="none" strike="noStrike">
                            <a:solidFill>
                              <a:schemeClr val="dk1"/>
                            </a:solidFill>
                            <a:latin typeface="Times New Roman"/>
                            <a:ea typeface="Times New Roman"/>
                            <a:cs typeface="Times New Roman"/>
                            <a:sym typeface="Times New Roman"/>
                          </a:endParaRPr>
                        </a:p>
                      </p:txBody>
                    </p:sp>
                    <p:sp>
                      <p:nvSpPr>
                        <p:cNvPr id="268" name="Google Shape;268;p28"/>
                        <p:cNvSpPr/>
                        <p:nvPr/>
                      </p:nvSpPr>
                      <p:spPr>
                        <a:xfrm>
                          <a:off x="1402" y="1204"/>
                          <a:ext cx="143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269" name="Google Shape;269;p28"/>
                      <p:cNvGrpSpPr/>
                      <p:nvPr/>
                    </p:nvGrpSpPr>
                    <p:grpSpPr>
                      <a:xfrm>
                        <a:off x="2841" y="1204"/>
                        <a:ext cx="1603" cy="164"/>
                        <a:chOff x="2841" y="1204"/>
                        <a:chExt cx="1603" cy="164"/>
                      </a:xfrm>
                    </p:grpSpPr>
                    <p:sp>
                      <p:nvSpPr>
                        <p:cNvPr id="270" name="Google Shape;270;p28"/>
                        <p:cNvSpPr/>
                        <p:nvPr/>
                      </p:nvSpPr>
                      <p:spPr>
                        <a:xfrm>
                          <a:off x="2841" y="1204"/>
                          <a:ext cx="1603" cy="1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Storgt 20</a:t>
                          </a:r>
                          <a:endParaRPr b="0" i="0" sz="2400" u="none" cap="none" strike="noStrike">
                            <a:solidFill>
                              <a:schemeClr val="dk1"/>
                            </a:solidFill>
                            <a:latin typeface="Times New Roman"/>
                            <a:ea typeface="Times New Roman"/>
                            <a:cs typeface="Times New Roman"/>
                            <a:sym typeface="Times New Roman"/>
                          </a:endParaRPr>
                        </a:p>
                      </p:txBody>
                    </p:sp>
                    <p:sp>
                      <p:nvSpPr>
                        <p:cNvPr id="271" name="Google Shape;271;p28"/>
                        <p:cNvSpPr/>
                        <p:nvPr/>
                      </p:nvSpPr>
                      <p:spPr>
                        <a:xfrm>
                          <a:off x="2841" y="1204"/>
                          <a:ext cx="1603"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272" name="Google Shape;272;p28"/>
                      <p:cNvGrpSpPr/>
                      <p:nvPr/>
                    </p:nvGrpSpPr>
                    <p:grpSpPr>
                      <a:xfrm>
                        <a:off x="4444" y="1204"/>
                        <a:ext cx="1314" cy="164"/>
                        <a:chOff x="4444" y="1204"/>
                        <a:chExt cx="1314" cy="164"/>
                      </a:xfrm>
                    </p:grpSpPr>
                    <p:sp>
                      <p:nvSpPr>
                        <p:cNvPr id="273" name="Google Shape;273;p28"/>
                        <p:cNvSpPr/>
                        <p:nvPr/>
                      </p:nvSpPr>
                      <p:spPr>
                        <a:xfrm>
                          <a:off x="4444" y="1204"/>
                          <a:ext cx="1314" cy="1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Stavanger</a:t>
                          </a:r>
                          <a:endParaRPr b="0" i="0" sz="2400" u="none" cap="none" strike="noStrike">
                            <a:solidFill>
                              <a:schemeClr val="dk1"/>
                            </a:solidFill>
                            <a:latin typeface="Times New Roman"/>
                            <a:ea typeface="Times New Roman"/>
                            <a:cs typeface="Times New Roman"/>
                            <a:sym typeface="Times New Roman"/>
                          </a:endParaRPr>
                        </a:p>
                      </p:txBody>
                    </p:sp>
                    <p:sp>
                      <p:nvSpPr>
                        <p:cNvPr id="274" name="Google Shape;274;p28"/>
                        <p:cNvSpPr/>
                        <p:nvPr/>
                      </p:nvSpPr>
                      <p:spPr>
                        <a:xfrm>
                          <a:off x="4444" y="1204"/>
                          <a:ext cx="131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275" name="Google Shape;275;p28"/>
                    <p:cNvSpPr/>
                    <p:nvPr/>
                  </p:nvSpPr>
                  <p:spPr>
                    <a:xfrm>
                      <a:off x="-3" y="709"/>
                      <a:ext cx="5764" cy="662"/>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276" name="Google Shape;276;p28"/>
                <p:cNvSpPr/>
                <p:nvPr/>
              </p:nvSpPr>
              <p:spPr>
                <a:xfrm>
                  <a:off x="0" y="0"/>
                  <a:ext cx="5764" cy="1371"/>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277" name="Google Shape;277;p28"/>
              <p:cNvSpPr/>
              <p:nvPr/>
            </p:nvSpPr>
            <p:spPr>
              <a:xfrm>
                <a:off x="-3" y="-3"/>
                <a:ext cx="5770" cy="1377"/>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grpSp>
        <p:nvGrpSpPr>
          <p:cNvPr id="282" name="Google Shape;282;p29"/>
          <p:cNvGrpSpPr/>
          <p:nvPr/>
        </p:nvGrpSpPr>
        <p:grpSpPr>
          <a:xfrm>
            <a:off x="1905000" y="1828800"/>
            <a:ext cx="8077200" cy="2667000"/>
            <a:chOff x="-3" y="-3"/>
            <a:chExt cx="3155" cy="740"/>
          </a:xfrm>
        </p:grpSpPr>
        <p:sp>
          <p:nvSpPr>
            <p:cNvPr id="283" name="Google Shape;283;p29"/>
            <p:cNvSpPr/>
            <p:nvPr/>
          </p:nvSpPr>
          <p:spPr>
            <a:xfrm>
              <a:off x="0" y="0"/>
              <a:ext cx="2756" cy="1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284" name="Google Shape;284;p29"/>
            <p:cNvGrpSpPr/>
            <p:nvPr/>
          </p:nvGrpSpPr>
          <p:grpSpPr>
            <a:xfrm>
              <a:off x="-3" y="-3"/>
              <a:ext cx="3155" cy="740"/>
              <a:chOff x="-3" y="-3"/>
              <a:chExt cx="3155" cy="740"/>
            </a:xfrm>
          </p:grpSpPr>
          <p:grpSp>
            <p:nvGrpSpPr>
              <p:cNvPr id="285" name="Google Shape;285;p29"/>
              <p:cNvGrpSpPr/>
              <p:nvPr/>
            </p:nvGrpSpPr>
            <p:grpSpPr>
              <a:xfrm>
                <a:off x="0" y="0"/>
                <a:ext cx="3149" cy="734"/>
                <a:chOff x="0" y="0"/>
                <a:chExt cx="3149" cy="734"/>
              </a:xfrm>
            </p:grpSpPr>
            <p:grpSp>
              <p:nvGrpSpPr>
                <p:cNvPr id="286" name="Google Shape;286;p29"/>
                <p:cNvGrpSpPr/>
                <p:nvPr/>
              </p:nvGrpSpPr>
              <p:grpSpPr>
                <a:xfrm>
                  <a:off x="0" y="0"/>
                  <a:ext cx="3149" cy="734"/>
                  <a:chOff x="-3" y="0"/>
                  <a:chExt cx="3149" cy="734"/>
                </a:xfrm>
              </p:grpSpPr>
              <p:sp>
                <p:nvSpPr>
                  <p:cNvPr id="287" name="Google Shape;287;p29"/>
                  <p:cNvSpPr/>
                  <p:nvPr/>
                </p:nvSpPr>
                <p:spPr>
                  <a:xfrm>
                    <a:off x="-1" y="0"/>
                    <a:ext cx="3147" cy="49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700" u="none" cap="none" strike="noStrike">
                        <a:solidFill>
                          <a:schemeClr val="dk1"/>
                        </a:solidFill>
                        <a:latin typeface="Verdana"/>
                        <a:ea typeface="Verdana"/>
                        <a:cs typeface="Verdana"/>
                        <a:sym typeface="Verdana"/>
                      </a:rPr>
                      <a:t>With SQL, we can query a database and have a result set returned. </a:t>
                    </a:r>
                    <a:endParaRPr/>
                  </a:p>
                  <a:p>
                    <a:pPr indent="0" lvl="0" marL="0" marR="0" rtl="0" algn="l">
                      <a:spcBef>
                        <a:spcPts val="0"/>
                      </a:spcBef>
                      <a:spcAft>
                        <a:spcPts val="0"/>
                      </a:spcAft>
                      <a:buNone/>
                    </a:pPr>
                    <a:r>
                      <a:rPr b="0" i="0" lang="en-US" sz="1700" u="none" cap="none" strike="noStrike">
                        <a:solidFill>
                          <a:schemeClr val="dk1"/>
                        </a:solidFill>
                        <a:latin typeface="Verdana"/>
                        <a:ea typeface="Verdana"/>
                        <a:cs typeface="Verdana"/>
                        <a:sym typeface="Verdana"/>
                      </a:rPr>
                      <a:t>A query like this: </a:t>
                    </a:r>
                    <a:endParaRPr/>
                  </a:p>
                  <a:p>
                    <a:pPr indent="0" lvl="0" marL="0" marR="0" rtl="0" algn="l">
                      <a:spcBef>
                        <a:spcPts val="0"/>
                      </a:spcBef>
                      <a:spcAft>
                        <a:spcPts val="0"/>
                      </a:spcAft>
                      <a:buNone/>
                    </a:pPr>
                    <a:r>
                      <a:t/>
                    </a:r>
                    <a:endParaRPr b="0" i="0" sz="1700" u="none" cap="none" strike="noStrike">
                      <a:solidFill>
                        <a:srgbClr val="FF0000"/>
                      </a:solidFill>
                      <a:latin typeface="Verdana"/>
                      <a:ea typeface="Verdana"/>
                      <a:cs typeface="Verdana"/>
                      <a:sym typeface="Verdana"/>
                    </a:endParaRPr>
                  </a:p>
                  <a:p>
                    <a:pPr indent="0" lvl="0" marL="0" marR="0" rtl="0" algn="ctr">
                      <a:spcBef>
                        <a:spcPts val="0"/>
                      </a:spcBef>
                      <a:spcAft>
                        <a:spcPts val="0"/>
                      </a:spcAft>
                      <a:buNone/>
                    </a:pPr>
                    <a:r>
                      <a:rPr b="1" i="0" lang="en-US" sz="2400" u="none" cap="none" strike="noStrike">
                        <a:solidFill>
                          <a:srgbClr val="FF0000"/>
                        </a:solidFill>
                        <a:latin typeface="Arimo"/>
                        <a:ea typeface="Arimo"/>
                        <a:cs typeface="Arimo"/>
                        <a:sym typeface="Arimo"/>
                      </a:rPr>
                      <a:t>SELECT LastName FROM Persons</a:t>
                    </a:r>
                    <a:endParaRPr b="1" i="0" sz="2400" u="none" cap="none" strike="noStrike">
                      <a:solidFill>
                        <a:srgbClr val="FF0000"/>
                      </a:solidFill>
                      <a:latin typeface="Verdana"/>
                      <a:ea typeface="Verdana"/>
                      <a:cs typeface="Verdana"/>
                      <a:sym typeface="Verdana"/>
                    </a:endParaRPr>
                  </a:p>
                  <a:p>
                    <a:pPr indent="0" lvl="0" marL="0" marR="0" rtl="0" algn="l">
                      <a:spcBef>
                        <a:spcPts val="0"/>
                      </a:spcBef>
                      <a:spcAft>
                        <a:spcPts val="0"/>
                      </a:spcAft>
                      <a:buNone/>
                    </a:pPr>
                    <a:r>
                      <a:t/>
                    </a:r>
                    <a:endParaRPr b="0" i="0" sz="1700" u="none" cap="none" strike="noStrike">
                      <a:solidFill>
                        <a:schemeClr val="dk1"/>
                      </a:solidFill>
                      <a:latin typeface="Verdana"/>
                      <a:ea typeface="Verdana"/>
                      <a:cs typeface="Verdana"/>
                      <a:sym typeface="Verdana"/>
                    </a:endParaRPr>
                  </a:p>
                  <a:p>
                    <a:pPr indent="0" lvl="0" marL="0" marR="0" rtl="0" algn="l">
                      <a:spcBef>
                        <a:spcPts val="0"/>
                      </a:spcBef>
                      <a:spcAft>
                        <a:spcPts val="0"/>
                      </a:spcAft>
                      <a:buNone/>
                    </a:pPr>
                    <a:r>
                      <a:rPr b="0" i="0" lang="en-US" sz="1700" u="none" cap="none" strike="noStrike">
                        <a:solidFill>
                          <a:schemeClr val="dk1"/>
                        </a:solidFill>
                        <a:latin typeface="Verdana"/>
                        <a:ea typeface="Verdana"/>
                        <a:cs typeface="Verdana"/>
                        <a:sym typeface="Verdana"/>
                      </a:rPr>
                      <a:t>Gives a result set like this: </a:t>
                    </a:r>
                    <a:endParaRPr/>
                  </a:p>
                </p:txBody>
              </p:sp>
              <p:grpSp>
                <p:nvGrpSpPr>
                  <p:cNvPr id="288" name="Google Shape;288;p29"/>
                  <p:cNvGrpSpPr/>
                  <p:nvPr/>
                </p:nvGrpSpPr>
                <p:grpSpPr>
                  <a:xfrm>
                    <a:off x="-3" y="603"/>
                    <a:ext cx="2886" cy="131"/>
                    <a:chOff x="-3" y="603"/>
                    <a:chExt cx="2886" cy="131"/>
                  </a:xfrm>
                </p:grpSpPr>
                <p:grpSp>
                  <p:nvGrpSpPr>
                    <p:cNvPr id="289" name="Google Shape;289;p29"/>
                    <p:cNvGrpSpPr/>
                    <p:nvPr/>
                  </p:nvGrpSpPr>
                  <p:grpSpPr>
                    <a:xfrm>
                      <a:off x="0" y="606"/>
                      <a:ext cx="2880" cy="125"/>
                      <a:chOff x="0" y="606"/>
                      <a:chExt cx="2880" cy="125"/>
                    </a:xfrm>
                  </p:grpSpPr>
                  <p:sp>
                    <p:nvSpPr>
                      <p:cNvPr id="290" name="Google Shape;290;p29"/>
                      <p:cNvSpPr/>
                      <p:nvPr/>
                    </p:nvSpPr>
                    <p:spPr>
                      <a:xfrm>
                        <a:off x="0" y="606"/>
                        <a:ext cx="2880" cy="125"/>
                      </a:xfrm>
                      <a:prstGeom prst="rect">
                        <a:avLst/>
                      </a:prstGeom>
                      <a:noFill/>
                      <a:ln>
                        <a:noFill/>
                      </a:ln>
                    </p:spPr>
                    <p:txBody>
                      <a:bodyPr anchorCtr="0" anchor="t" bIns="0" lIns="0"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1" name="Google Shape;291;p29"/>
                      <p:cNvSpPr/>
                      <p:nvPr/>
                    </p:nvSpPr>
                    <p:spPr>
                      <a:xfrm>
                        <a:off x="0" y="606"/>
                        <a:ext cx="2880" cy="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292" name="Google Shape;292;p29"/>
                    <p:cNvSpPr/>
                    <p:nvPr/>
                  </p:nvSpPr>
                  <p:spPr>
                    <a:xfrm>
                      <a:off x="-3" y="603"/>
                      <a:ext cx="2886" cy="1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293" name="Google Shape;293;p29"/>
                <p:cNvSpPr/>
                <p:nvPr/>
              </p:nvSpPr>
              <p:spPr>
                <a:xfrm>
                  <a:off x="0" y="0"/>
                  <a:ext cx="3149" cy="73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294" name="Google Shape;294;p29"/>
              <p:cNvSpPr/>
              <p:nvPr/>
            </p:nvSpPr>
            <p:spPr>
              <a:xfrm>
                <a:off x="-3" y="-3"/>
                <a:ext cx="3155" cy="7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295" name="Google Shape;295;p29"/>
          <p:cNvSpPr txBox="1"/>
          <p:nvPr>
            <p:ph type="title"/>
          </p:nvPr>
        </p:nvSpPr>
        <p:spPr>
          <a:xfrm>
            <a:off x="1981200" y="838201"/>
            <a:ext cx="8229600" cy="10699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Queries </a:t>
            </a:r>
            <a:endParaRPr/>
          </a:p>
        </p:txBody>
      </p:sp>
      <p:grpSp>
        <p:nvGrpSpPr>
          <p:cNvPr id="296" name="Google Shape;296;p29"/>
          <p:cNvGrpSpPr/>
          <p:nvPr/>
        </p:nvGrpSpPr>
        <p:grpSpPr>
          <a:xfrm>
            <a:off x="3276600" y="3657600"/>
            <a:ext cx="4591050" cy="1060450"/>
            <a:chOff x="-3" y="-3"/>
            <a:chExt cx="2892" cy="668"/>
          </a:xfrm>
        </p:grpSpPr>
        <p:sp>
          <p:nvSpPr>
            <p:cNvPr id="297" name="Google Shape;297;p29"/>
            <p:cNvSpPr/>
            <p:nvPr/>
          </p:nvSpPr>
          <p:spPr>
            <a:xfrm>
              <a:off x="0" y="0"/>
              <a:ext cx="2756" cy="29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298" name="Google Shape;298;p29"/>
            <p:cNvGrpSpPr/>
            <p:nvPr/>
          </p:nvGrpSpPr>
          <p:grpSpPr>
            <a:xfrm>
              <a:off x="-3" y="-3"/>
              <a:ext cx="2892" cy="668"/>
              <a:chOff x="-3" y="-3"/>
              <a:chExt cx="2892" cy="668"/>
            </a:xfrm>
          </p:grpSpPr>
          <p:grpSp>
            <p:nvGrpSpPr>
              <p:cNvPr id="299" name="Google Shape;299;p29"/>
              <p:cNvGrpSpPr/>
              <p:nvPr/>
            </p:nvGrpSpPr>
            <p:grpSpPr>
              <a:xfrm>
                <a:off x="0" y="0"/>
                <a:ext cx="2886" cy="662"/>
                <a:chOff x="0" y="0"/>
                <a:chExt cx="2886" cy="662"/>
              </a:xfrm>
            </p:grpSpPr>
            <p:grpSp>
              <p:nvGrpSpPr>
                <p:cNvPr id="300" name="Google Shape;300;p29"/>
                <p:cNvGrpSpPr/>
                <p:nvPr/>
              </p:nvGrpSpPr>
              <p:grpSpPr>
                <a:xfrm>
                  <a:off x="0" y="0"/>
                  <a:ext cx="2886" cy="662"/>
                  <a:chOff x="-3" y="-3"/>
                  <a:chExt cx="2886" cy="662"/>
                </a:xfrm>
              </p:grpSpPr>
              <p:sp>
                <p:nvSpPr>
                  <p:cNvPr id="301" name="Google Shape;301;p29"/>
                  <p:cNvSpPr/>
                  <p:nvPr/>
                </p:nvSpPr>
                <p:spPr>
                  <a:xfrm>
                    <a:off x="0" y="0"/>
                    <a:ext cx="0" cy="291"/>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302" name="Google Shape;302;p29"/>
                  <p:cNvGrpSpPr/>
                  <p:nvPr/>
                </p:nvGrpSpPr>
                <p:grpSpPr>
                  <a:xfrm>
                    <a:off x="-3" y="-3"/>
                    <a:ext cx="2886" cy="662"/>
                    <a:chOff x="-3" y="-3"/>
                    <a:chExt cx="2886" cy="662"/>
                  </a:xfrm>
                </p:grpSpPr>
                <p:grpSp>
                  <p:nvGrpSpPr>
                    <p:cNvPr id="303" name="Google Shape;303;p29"/>
                    <p:cNvGrpSpPr/>
                    <p:nvPr/>
                  </p:nvGrpSpPr>
                  <p:grpSpPr>
                    <a:xfrm>
                      <a:off x="0" y="0"/>
                      <a:ext cx="2880" cy="656"/>
                      <a:chOff x="0" y="0"/>
                      <a:chExt cx="2880" cy="656"/>
                    </a:xfrm>
                  </p:grpSpPr>
                  <p:grpSp>
                    <p:nvGrpSpPr>
                      <p:cNvPr id="304" name="Google Shape;304;p29"/>
                      <p:cNvGrpSpPr/>
                      <p:nvPr/>
                    </p:nvGrpSpPr>
                    <p:grpSpPr>
                      <a:xfrm>
                        <a:off x="0" y="0"/>
                        <a:ext cx="2880" cy="164"/>
                        <a:chOff x="0" y="0"/>
                        <a:chExt cx="2880" cy="164"/>
                      </a:xfrm>
                    </p:grpSpPr>
                    <p:sp>
                      <p:nvSpPr>
                        <p:cNvPr id="305" name="Google Shape;305;p29"/>
                        <p:cNvSpPr/>
                        <p:nvPr/>
                      </p:nvSpPr>
                      <p:spPr>
                        <a:xfrm>
                          <a:off x="0" y="0"/>
                          <a:ext cx="288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LastName</a:t>
                          </a:r>
                          <a:endParaRPr b="0" i="0" sz="2400" u="none" cap="none" strike="noStrike">
                            <a:solidFill>
                              <a:schemeClr val="dk1"/>
                            </a:solidFill>
                            <a:latin typeface="Times New Roman"/>
                            <a:ea typeface="Times New Roman"/>
                            <a:cs typeface="Times New Roman"/>
                            <a:sym typeface="Times New Roman"/>
                          </a:endParaRPr>
                        </a:p>
                      </p:txBody>
                    </p:sp>
                    <p:sp>
                      <p:nvSpPr>
                        <p:cNvPr id="306" name="Google Shape;306;p29"/>
                        <p:cNvSpPr/>
                        <p:nvPr/>
                      </p:nvSpPr>
                      <p:spPr>
                        <a:xfrm>
                          <a:off x="0" y="0"/>
                          <a:ext cx="288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307" name="Google Shape;307;p29"/>
                      <p:cNvGrpSpPr/>
                      <p:nvPr/>
                    </p:nvGrpSpPr>
                    <p:grpSpPr>
                      <a:xfrm>
                        <a:off x="0" y="164"/>
                        <a:ext cx="2880" cy="164"/>
                        <a:chOff x="0" y="164"/>
                        <a:chExt cx="2880" cy="164"/>
                      </a:xfrm>
                    </p:grpSpPr>
                    <p:sp>
                      <p:nvSpPr>
                        <p:cNvPr id="308" name="Google Shape;308;p29"/>
                        <p:cNvSpPr/>
                        <p:nvPr/>
                      </p:nvSpPr>
                      <p:spPr>
                        <a:xfrm>
                          <a:off x="0" y="164"/>
                          <a:ext cx="288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Hansen</a:t>
                          </a:r>
                          <a:endParaRPr b="0" i="0" sz="2400" u="none" cap="none" strike="noStrike">
                            <a:solidFill>
                              <a:schemeClr val="dk1"/>
                            </a:solidFill>
                            <a:latin typeface="Times New Roman"/>
                            <a:ea typeface="Times New Roman"/>
                            <a:cs typeface="Times New Roman"/>
                            <a:sym typeface="Times New Roman"/>
                          </a:endParaRPr>
                        </a:p>
                      </p:txBody>
                    </p:sp>
                    <p:sp>
                      <p:nvSpPr>
                        <p:cNvPr id="309" name="Google Shape;309;p29"/>
                        <p:cNvSpPr/>
                        <p:nvPr/>
                      </p:nvSpPr>
                      <p:spPr>
                        <a:xfrm>
                          <a:off x="0" y="164"/>
                          <a:ext cx="288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310" name="Google Shape;310;p29"/>
                      <p:cNvGrpSpPr/>
                      <p:nvPr/>
                    </p:nvGrpSpPr>
                    <p:grpSpPr>
                      <a:xfrm>
                        <a:off x="0" y="328"/>
                        <a:ext cx="2880" cy="164"/>
                        <a:chOff x="0" y="328"/>
                        <a:chExt cx="2880" cy="164"/>
                      </a:xfrm>
                    </p:grpSpPr>
                    <p:sp>
                      <p:nvSpPr>
                        <p:cNvPr id="311" name="Google Shape;311;p29"/>
                        <p:cNvSpPr/>
                        <p:nvPr/>
                      </p:nvSpPr>
                      <p:spPr>
                        <a:xfrm>
                          <a:off x="0" y="328"/>
                          <a:ext cx="288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Svendson</a:t>
                          </a:r>
                          <a:endParaRPr b="0" i="0" sz="2400" u="none" cap="none" strike="noStrike">
                            <a:solidFill>
                              <a:schemeClr val="dk1"/>
                            </a:solidFill>
                            <a:latin typeface="Times New Roman"/>
                            <a:ea typeface="Times New Roman"/>
                            <a:cs typeface="Times New Roman"/>
                            <a:sym typeface="Times New Roman"/>
                          </a:endParaRPr>
                        </a:p>
                      </p:txBody>
                    </p:sp>
                    <p:sp>
                      <p:nvSpPr>
                        <p:cNvPr id="312" name="Google Shape;312;p29"/>
                        <p:cNvSpPr/>
                        <p:nvPr/>
                      </p:nvSpPr>
                      <p:spPr>
                        <a:xfrm>
                          <a:off x="0" y="328"/>
                          <a:ext cx="288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313" name="Google Shape;313;p29"/>
                      <p:cNvGrpSpPr/>
                      <p:nvPr/>
                    </p:nvGrpSpPr>
                    <p:grpSpPr>
                      <a:xfrm>
                        <a:off x="0" y="492"/>
                        <a:ext cx="2880" cy="164"/>
                        <a:chOff x="0" y="492"/>
                        <a:chExt cx="2880" cy="164"/>
                      </a:xfrm>
                    </p:grpSpPr>
                    <p:sp>
                      <p:nvSpPr>
                        <p:cNvPr id="314" name="Google Shape;314;p29"/>
                        <p:cNvSpPr/>
                        <p:nvPr/>
                      </p:nvSpPr>
                      <p:spPr>
                        <a:xfrm>
                          <a:off x="0" y="492"/>
                          <a:ext cx="288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Pettersen</a:t>
                          </a:r>
                          <a:endParaRPr b="0" i="0" sz="2400" u="none" cap="none" strike="noStrike">
                            <a:solidFill>
                              <a:schemeClr val="dk1"/>
                            </a:solidFill>
                            <a:latin typeface="Times New Roman"/>
                            <a:ea typeface="Times New Roman"/>
                            <a:cs typeface="Times New Roman"/>
                            <a:sym typeface="Times New Roman"/>
                          </a:endParaRPr>
                        </a:p>
                      </p:txBody>
                    </p:sp>
                    <p:sp>
                      <p:nvSpPr>
                        <p:cNvPr id="315" name="Google Shape;315;p29"/>
                        <p:cNvSpPr/>
                        <p:nvPr/>
                      </p:nvSpPr>
                      <p:spPr>
                        <a:xfrm>
                          <a:off x="0" y="492"/>
                          <a:ext cx="288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316" name="Google Shape;316;p29"/>
                    <p:cNvSpPr/>
                    <p:nvPr/>
                  </p:nvSpPr>
                  <p:spPr>
                    <a:xfrm>
                      <a:off x="-3" y="-3"/>
                      <a:ext cx="2886" cy="662"/>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317" name="Google Shape;317;p29"/>
                <p:cNvSpPr/>
                <p:nvPr/>
              </p:nvSpPr>
              <p:spPr>
                <a:xfrm>
                  <a:off x="0" y="0"/>
                  <a:ext cx="2886" cy="662"/>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318" name="Google Shape;318;p29"/>
              <p:cNvSpPr/>
              <p:nvPr/>
            </p:nvSpPr>
            <p:spPr>
              <a:xfrm>
                <a:off x="-3" y="-3"/>
                <a:ext cx="2892" cy="66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0"/>
          <p:cNvSpPr txBox="1"/>
          <p:nvPr>
            <p:ph type="title"/>
          </p:nvPr>
        </p:nvSpPr>
        <p:spPr>
          <a:xfrm>
            <a:off x="1981200" y="1143001"/>
            <a:ext cx="8229600" cy="10699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SQL Data Manipulation Language (DML)</a:t>
            </a:r>
            <a:endParaRPr/>
          </a:p>
        </p:txBody>
      </p:sp>
      <p:grpSp>
        <p:nvGrpSpPr>
          <p:cNvPr id="324" name="Google Shape;324;p30"/>
          <p:cNvGrpSpPr/>
          <p:nvPr/>
        </p:nvGrpSpPr>
        <p:grpSpPr>
          <a:xfrm>
            <a:off x="2286000" y="1981200"/>
            <a:ext cx="7924800" cy="3505200"/>
            <a:chOff x="-3" y="-3"/>
            <a:chExt cx="2762" cy="1354"/>
          </a:xfrm>
        </p:grpSpPr>
        <p:sp>
          <p:nvSpPr>
            <p:cNvPr id="325" name="Google Shape;325;p30"/>
            <p:cNvSpPr/>
            <p:nvPr/>
          </p:nvSpPr>
          <p:spPr>
            <a:xfrm>
              <a:off x="0" y="0"/>
              <a:ext cx="2756" cy="17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326" name="Google Shape;326;p30"/>
            <p:cNvGrpSpPr/>
            <p:nvPr/>
          </p:nvGrpSpPr>
          <p:grpSpPr>
            <a:xfrm>
              <a:off x="-3" y="-3"/>
              <a:ext cx="2762" cy="1354"/>
              <a:chOff x="-3" y="-3"/>
              <a:chExt cx="2762" cy="1354"/>
            </a:xfrm>
          </p:grpSpPr>
          <p:grpSp>
            <p:nvGrpSpPr>
              <p:cNvPr id="327" name="Google Shape;327;p30"/>
              <p:cNvGrpSpPr/>
              <p:nvPr/>
            </p:nvGrpSpPr>
            <p:grpSpPr>
              <a:xfrm>
                <a:off x="0" y="0"/>
                <a:ext cx="2756" cy="1348"/>
                <a:chOff x="0" y="0"/>
                <a:chExt cx="2756" cy="1348"/>
              </a:xfrm>
            </p:grpSpPr>
            <p:sp>
              <p:nvSpPr>
                <p:cNvPr id="328" name="Google Shape;328;p30"/>
                <p:cNvSpPr/>
                <p:nvPr/>
              </p:nvSpPr>
              <p:spPr>
                <a:xfrm>
                  <a:off x="0" y="0"/>
                  <a:ext cx="2756" cy="13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900" u="none" cap="none" strike="noStrike">
                      <a:solidFill>
                        <a:schemeClr val="dk1"/>
                      </a:solidFill>
                      <a:latin typeface="Verdana"/>
                      <a:ea typeface="Verdana"/>
                      <a:cs typeface="Verdana"/>
                      <a:sym typeface="Verdana"/>
                    </a:rPr>
                    <a:t>SQL (Structured Query Language) is a syntax for executing queries. But the SQL language also includes a syntax to update, insert, and delete records.</a:t>
                  </a:r>
                  <a:endParaRPr/>
                </a:p>
                <a:p>
                  <a:pPr indent="0" lvl="0" marL="0" marR="0" rtl="0" algn="l">
                    <a:spcBef>
                      <a:spcPts val="0"/>
                    </a:spcBef>
                    <a:spcAft>
                      <a:spcPts val="0"/>
                    </a:spcAft>
                    <a:buNone/>
                  </a:pPr>
                  <a:r>
                    <a:rPr b="0" i="0" lang="en-US" sz="1900" u="none" cap="none" strike="noStrike">
                      <a:solidFill>
                        <a:schemeClr val="dk1"/>
                      </a:solidFill>
                      <a:latin typeface="Verdana"/>
                      <a:ea typeface="Verdana"/>
                      <a:cs typeface="Verdana"/>
                      <a:sym typeface="Verdana"/>
                    </a:rPr>
                    <a:t>These query and update commands together form the Data Manipulation Language (DML) part of SQL:</a:t>
                  </a:r>
                  <a:endParaRPr/>
                </a:p>
                <a:p>
                  <a:pPr indent="0" lvl="0" marL="0" marR="0" rtl="0" algn="l">
                    <a:spcBef>
                      <a:spcPts val="0"/>
                    </a:spcBef>
                    <a:spcAft>
                      <a:spcPts val="0"/>
                    </a:spcAft>
                    <a:buNone/>
                  </a:pPr>
                  <a:r>
                    <a:t/>
                  </a:r>
                  <a:endParaRPr b="0" i="0" sz="1900" u="none" cap="none" strike="noStrike">
                    <a:solidFill>
                      <a:schemeClr val="dk1"/>
                    </a:solidFill>
                    <a:latin typeface="Verdana"/>
                    <a:ea typeface="Verdana"/>
                    <a:cs typeface="Verdana"/>
                    <a:sym typeface="Verdana"/>
                  </a:endParaRPr>
                </a:p>
                <a:p>
                  <a:pPr indent="-120650" lvl="1" marL="457200" marR="0" rtl="0" algn="l">
                    <a:spcBef>
                      <a:spcPts val="0"/>
                    </a:spcBef>
                    <a:spcAft>
                      <a:spcPts val="0"/>
                    </a:spcAft>
                    <a:buClr>
                      <a:schemeClr val="dk1"/>
                    </a:buClr>
                    <a:buSzPts val="1900"/>
                    <a:buFont typeface="Verdana"/>
                    <a:buChar char="•"/>
                  </a:pPr>
                  <a:r>
                    <a:rPr b="1" i="0" lang="en-US" sz="1900" u="none" cap="none" strike="noStrike">
                      <a:solidFill>
                        <a:schemeClr val="dk1"/>
                      </a:solidFill>
                      <a:latin typeface="Verdana"/>
                      <a:ea typeface="Verdana"/>
                      <a:cs typeface="Verdana"/>
                      <a:sym typeface="Verdana"/>
                    </a:rPr>
                    <a:t>SELECT</a:t>
                  </a:r>
                  <a:r>
                    <a:rPr b="0" i="0" lang="en-US" sz="1900" u="none" cap="none" strike="noStrike">
                      <a:solidFill>
                        <a:schemeClr val="dk1"/>
                      </a:solidFill>
                      <a:latin typeface="Verdana"/>
                      <a:ea typeface="Verdana"/>
                      <a:cs typeface="Verdana"/>
                      <a:sym typeface="Verdana"/>
                    </a:rPr>
                    <a:t> - extracts data from a database table </a:t>
                  </a:r>
                  <a:endParaRPr/>
                </a:p>
                <a:p>
                  <a:pPr indent="-120650" lvl="1" marL="457200" marR="0" rtl="0" algn="l">
                    <a:spcBef>
                      <a:spcPts val="0"/>
                    </a:spcBef>
                    <a:spcAft>
                      <a:spcPts val="0"/>
                    </a:spcAft>
                    <a:buClr>
                      <a:schemeClr val="dk1"/>
                    </a:buClr>
                    <a:buSzPts val="1900"/>
                    <a:buFont typeface="Verdana"/>
                    <a:buChar char="•"/>
                  </a:pPr>
                  <a:r>
                    <a:rPr b="1" i="0" lang="en-US" sz="1900" u="none" cap="none" strike="noStrike">
                      <a:solidFill>
                        <a:schemeClr val="dk1"/>
                      </a:solidFill>
                      <a:latin typeface="Verdana"/>
                      <a:ea typeface="Verdana"/>
                      <a:cs typeface="Verdana"/>
                      <a:sym typeface="Verdana"/>
                    </a:rPr>
                    <a:t>UPDATE</a:t>
                  </a:r>
                  <a:r>
                    <a:rPr b="0" i="0" lang="en-US" sz="1900" u="none" cap="none" strike="noStrike">
                      <a:solidFill>
                        <a:schemeClr val="dk1"/>
                      </a:solidFill>
                      <a:latin typeface="Verdana"/>
                      <a:ea typeface="Verdana"/>
                      <a:cs typeface="Verdana"/>
                      <a:sym typeface="Verdana"/>
                    </a:rPr>
                    <a:t> - updates data in a database table </a:t>
                  </a:r>
                  <a:endParaRPr/>
                </a:p>
                <a:p>
                  <a:pPr indent="-120650" lvl="1" marL="457200" marR="0" rtl="0" algn="l">
                    <a:spcBef>
                      <a:spcPts val="0"/>
                    </a:spcBef>
                    <a:spcAft>
                      <a:spcPts val="0"/>
                    </a:spcAft>
                    <a:buClr>
                      <a:schemeClr val="dk1"/>
                    </a:buClr>
                    <a:buSzPts val="1900"/>
                    <a:buFont typeface="Verdana"/>
                    <a:buChar char="•"/>
                  </a:pPr>
                  <a:r>
                    <a:rPr b="1" i="0" lang="en-US" sz="1900" u="none" cap="none" strike="noStrike">
                      <a:solidFill>
                        <a:schemeClr val="dk1"/>
                      </a:solidFill>
                      <a:latin typeface="Verdana"/>
                      <a:ea typeface="Verdana"/>
                      <a:cs typeface="Verdana"/>
                      <a:sym typeface="Verdana"/>
                    </a:rPr>
                    <a:t>DELETE</a:t>
                  </a:r>
                  <a:r>
                    <a:rPr b="0" i="0" lang="en-US" sz="1900" u="none" cap="none" strike="noStrike">
                      <a:solidFill>
                        <a:schemeClr val="dk1"/>
                      </a:solidFill>
                      <a:latin typeface="Verdana"/>
                      <a:ea typeface="Verdana"/>
                      <a:cs typeface="Verdana"/>
                      <a:sym typeface="Verdana"/>
                    </a:rPr>
                    <a:t> - deletes data from a database table </a:t>
                  </a:r>
                  <a:endParaRPr/>
                </a:p>
                <a:p>
                  <a:pPr indent="-120650" lvl="1" marL="457200" marR="0" rtl="0" algn="l">
                    <a:spcBef>
                      <a:spcPts val="0"/>
                    </a:spcBef>
                    <a:spcAft>
                      <a:spcPts val="0"/>
                    </a:spcAft>
                    <a:buClr>
                      <a:schemeClr val="dk1"/>
                    </a:buClr>
                    <a:buSzPts val="1900"/>
                    <a:buFont typeface="Verdana"/>
                    <a:buChar char="•"/>
                  </a:pPr>
                  <a:r>
                    <a:rPr b="1" i="0" lang="en-US" sz="1900" u="none" cap="none" strike="noStrike">
                      <a:solidFill>
                        <a:schemeClr val="dk1"/>
                      </a:solidFill>
                      <a:latin typeface="Verdana"/>
                      <a:ea typeface="Verdana"/>
                      <a:cs typeface="Verdana"/>
                      <a:sym typeface="Verdana"/>
                    </a:rPr>
                    <a:t>INSERT INTO</a:t>
                  </a:r>
                  <a:r>
                    <a:rPr b="0" i="0" lang="en-US" sz="1900" u="none" cap="none" strike="noStrike">
                      <a:solidFill>
                        <a:schemeClr val="dk1"/>
                      </a:solidFill>
                      <a:latin typeface="Verdana"/>
                      <a:ea typeface="Verdana"/>
                      <a:cs typeface="Verdana"/>
                      <a:sym typeface="Verdana"/>
                    </a:rPr>
                    <a:t> - inserts new data into a database table</a:t>
                  </a:r>
                  <a:endParaRPr b="0" i="0" sz="4000" u="none" cap="none" strike="noStrike">
                    <a:solidFill>
                      <a:schemeClr val="dk1"/>
                    </a:solidFill>
                    <a:latin typeface="Times New Roman"/>
                    <a:ea typeface="Times New Roman"/>
                    <a:cs typeface="Times New Roman"/>
                    <a:sym typeface="Times New Roman"/>
                  </a:endParaRPr>
                </a:p>
              </p:txBody>
            </p:sp>
            <p:sp>
              <p:nvSpPr>
                <p:cNvPr id="329" name="Google Shape;329;p30"/>
                <p:cNvSpPr/>
                <p:nvPr/>
              </p:nvSpPr>
              <p:spPr>
                <a:xfrm>
                  <a:off x="0" y="0"/>
                  <a:ext cx="2756" cy="134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330" name="Google Shape;330;p30"/>
              <p:cNvSpPr/>
              <p:nvPr/>
            </p:nvSpPr>
            <p:spPr>
              <a:xfrm>
                <a:off x="-3" y="-3"/>
                <a:ext cx="2762" cy="135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1"/>
          <p:cNvSpPr txBox="1"/>
          <p:nvPr>
            <p:ph type="title"/>
          </p:nvPr>
        </p:nvSpPr>
        <p:spPr>
          <a:xfrm>
            <a:off x="1981200" y="1143001"/>
            <a:ext cx="8229600" cy="10699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Definition Language (DDL)</a:t>
            </a:r>
            <a:endParaRPr/>
          </a:p>
        </p:txBody>
      </p:sp>
      <p:grpSp>
        <p:nvGrpSpPr>
          <p:cNvPr id="336" name="Google Shape;336;p31"/>
          <p:cNvGrpSpPr/>
          <p:nvPr/>
        </p:nvGrpSpPr>
        <p:grpSpPr>
          <a:xfrm>
            <a:off x="2286000" y="1981200"/>
            <a:ext cx="7924800" cy="3962400"/>
            <a:chOff x="-3" y="-3"/>
            <a:chExt cx="2762" cy="1354"/>
          </a:xfrm>
        </p:grpSpPr>
        <p:sp>
          <p:nvSpPr>
            <p:cNvPr id="337" name="Google Shape;337;p31"/>
            <p:cNvSpPr/>
            <p:nvPr/>
          </p:nvSpPr>
          <p:spPr>
            <a:xfrm>
              <a:off x="0" y="0"/>
              <a:ext cx="2756" cy="15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338" name="Google Shape;338;p31"/>
            <p:cNvGrpSpPr/>
            <p:nvPr/>
          </p:nvGrpSpPr>
          <p:grpSpPr>
            <a:xfrm>
              <a:off x="-3" y="-3"/>
              <a:ext cx="2762" cy="1354"/>
              <a:chOff x="-3" y="-3"/>
              <a:chExt cx="2762" cy="1354"/>
            </a:xfrm>
          </p:grpSpPr>
          <p:grpSp>
            <p:nvGrpSpPr>
              <p:cNvPr id="339" name="Google Shape;339;p31"/>
              <p:cNvGrpSpPr/>
              <p:nvPr/>
            </p:nvGrpSpPr>
            <p:grpSpPr>
              <a:xfrm>
                <a:off x="0" y="0"/>
                <a:ext cx="2756" cy="1348"/>
                <a:chOff x="0" y="0"/>
                <a:chExt cx="2756" cy="1348"/>
              </a:xfrm>
            </p:grpSpPr>
            <p:sp>
              <p:nvSpPr>
                <p:cNvPr id="340" name="Google Shape;340;p31"/>
                <p:cNvSpPr/>
                <p:nvPr/>
              </p:nvSpPr>
              <p:spPr>
                <a:xfrm>
                  <a:off x="0" y="0"/>
                  <a:ext cx="2756" cy="13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900" u="none" cap="none" strike="noStrike">
                      <a:solidFill>
                        <a:schemeClr val="dk1"/>
                      </a:solidFill>
                      <a:latin typeface="Verdana"/>
                      <a:ea typeface="Verdana"/>
                      <a:cs typeface="Verdana"/>
                      <a:sym typeface="Verdana"/>
                    </a:rPr>
                    <a:t>The Data Definition Language (DDL) part of SQL permits database tables to be created or deleted. We can also define indexes (keys), specify links between tables, and impose constraints between database tables.</a:t>
                  </a:r>
                  <a:endParaRPr/>
                </a:p>
                <a:p>
                  <a:pPr indent="0" lvl="0" marL="0" marR="0" rtl="0" algn="l">
                    <a:spcBef>
                      <a:spcPts val="0"/>
                    </a:spcBef>
                    <a:spcAft>
                      <a:spcPts val="0"/>
                    </a:spcAft>
                    <a:buNone/>
                  </a:pPr>
                  <a:r>
                    <a:t/>
                  </a:r>
                  <a:endParaRPr b="0" i="0" sz="1900" u="none" cap="none" strike="noStrike">
                    <a:solidFill>
                      <a:schemeClr val="dk1"/>
                    </a:solidFill>
                    <a:latin typeface="Verdana"/>
                    <a:ea typeface="Verdana"/>
                    <a:cs typeface="Verdana"/>
                    <a:sym typeface="Verdana"/>
                  </a:endParaRPr>
                </a:p>
                <a:p>
                  <a:pPr indent="0" lvl="0" marL="0" marR="0" rtl="0" algn="l">
                    <a:spcBef>
                      <a:spcPts val="0"/>
                    </a:spcBef>
                    <a:spcAft>
                      <a:spcPts val="0"/>
                    </a:spcAft>
                    <a:buNone/>
                  </a:pPr>
                  <a:r>
                    <a:rPr b="0" i="0" lang="en-US" sz="1900" u="none" cap="none" strike="noStrike">
                      <a:solidFill>
                        <a:schemeClr val="dk1"/>
                      </a:solidFill>
                      <a:latin typeface="Verdana"/>
                      <a:ea typeface="Verdana"/>
                      <a:cs typeface="Verdana"/>
                      <a:sym typeface="Verdana"/>
                    </a:rPr>
                    <a:t>The most important DDL statements in SQL are: </a:t>
                  </a:r>
                  <a:endParaRPr/>
                </a:p>
                <a:p>
                  <a:pPr indent="0" lvl="0" marL="0" marR="0" rtl="0" algn="l">
                    <a:spcBef>
                      <a:spcPts val="0"/>
                    </a:spcBef>
                    <a:spcAft>
                      <a:spcPts val="0"/>
                    </a:spcAft>
                    <a:buNone/>
                  </a:pPr>
                  <a:r>
                    <a:t/>
                  </a:r>
                  <a:endParaRPr b="0" i="0" sz="1900" u="none" cap="none" strike="noStrike">
                    <a:solidFill>
                      <a:schemeClr val="dk1"/>
                    </a:solidFill>
                    <a:latin typeface="Verdana"/>
                    <a:ea typeface="Verdana"/>
                    <a:cs typeface="Verdana"/>
                    <a:sym typeface="Verdana"/>
                  </a:endParaRPr>
                </a:p>
                <a:p>
                  <a:pPr indent="-120650" lvl="0" marL="0" marR="0" rtl="0" algn="l">
                    <a:spcBef>
                      <a:spcPts val="0"/>
                    </a:spcBef>
                    <a:spcAft>
                      <a:spcPts val="0"/>
                    </a:spcAft>
                    <a:buClr>
                      <a:schemeClr val="dk1"/>
                    </a:buClr>
                    <a:buSzPts val="1900"/>
                    <a:buFont typeface="Verdana"/>
                    <a:buChar char="•"/>
                  </a:pPr>
                  <a:r>
                    <a:rPr b="1" i="0" lang="en-US" sz="1900" u="none" cap="none" strike="noStrike">
                      <a:solidFill>
                        <a:schemeClr val="dk1"/>
                      </a:solidFill>
                      <a:latin typeface="Verdana"/>
                      <a:ea typeface="Verdana"/>
                      <a:cs typeface="Verdana"/>
                      <a:sym typeface="Verdana"/>
                    </a:rPr>
                    <a:t>CREATE TABLE</a:t>
                  </a:r>
                  <a:r>
                    <a:rPr b="0" i="0" lang="en-US" sz="1900" u="none" cap="none" strike="noStrike">
                      <a:solidFill>
                        <a:schemeClr val="dk1"/>
                      </a:solidFill>
                      <a:latin typeface="Verdana"/>
                      <a:ea typeface="Verdana"/>
                      <a:cs typeface="Verdana"/>
                      <a:sym typeface="Verdana"/>
                    </a:rPr>
                    <a:t> - creates a new database table </a:t>
                  </a:r>
                  <a:endParaRPr/>
                </a:p>
                <a:p>
                  <a:pPr indent="-120650" lvl="0" marL="0" marR="0" rtl="0" algn="l">
                    <a:spcBef>
                      <a:spcPts val="0"/>
                    </a:spcBef>
                    <a:spcAft>
                      <a:spcPts val="0"/>
                    </a:spcAft>
                    <a:buClr>
                      <a:schemeClr val="dk1"/>
                    </a:buClr>
                    <a:buSzPts val="1900"/>
                    <a:buFont typeface="Verdana"/>
                    <a:buChar char="•"/>
                  </a:pPr>
                  <a:r>
                    <a:rPr b="1" i="0" lang="en-US" sz="1900" u="none" cap="none" strike="noStrike">
                      <a:solidFill>
                        <a:schemeClr val="dk1"/>
                      </a:solidFill>
                      <a:latin typeface="Verdana"/>
                      <a:ea typeface="Verdana"/>
                      <a:cs typeface="Verdana"/>
                      <a:sym typeface="Verdana"/>
                    </a:rPr>
                    <a:t>ALTER TABLE </a:t>
                  </a:r>
                  <a:r>
                    <a:rPr b="0" i="0" lang="en-US" sz="1900" u="none" cap="none" strike="noStrike">
                      <a:solidFill>
                        <a:schemeClr val="dk1"/>
                      </a:solidFill>
                      <a:latin typeface="Verdana"/>
                      <a:ea typeface="Verdana"/>
                      <a:cs typeface="Verdana"/>
                      <a:sym typeface="Verdana"/>
                    </a:rPr>
                    <a:t>- alters (changes) a database table </a:t>
                  </a:r>
                  <a:endParaRPr/>
                </a:p>
                <a:p>
                  <a:pPr indent="-120650" lvl="0" marL="0" marR="0" rtl="0" algn="l">
                    <a:spcBef>
                      <a:spcPts val="0"/>
                    </a:spcBef>
                    <a:spcAft>
                      <a:spcPts val="0"/>
                    </a:spcAft>
                    <a:buClr>
                      <a:schemeClr val="dk1"/>
                    </a:buClr>
                    <a:buSzPts val="1900"/>
                    <a:buFont typeface="Verdana"/>
                    <a:buChar char="•"/>
                  </a:pPr>
                  <a:r>
                    <a:rPr b="1" i="0" lang="en-US" sz="1900" u="none" cap="none" strike="noStrike">
                      <a:solidFill>
                        <a:schemeClr val="dk1"/>
                      </a:solidFill>
                      <a:latin typeface="Verdana"/>
                      <a:ea typeface="Verdana"/>
                      <a:cs typeface="Verdana"/>
                      <a:sym typeface="Verdana"/>
                    </a:rPr>
                    <a:t>DROP TABLE</a:t>
                  </a:r>
                  <a:r>
                    <a:rPr b="0" i="0" lang="en-US" sz="1900" u="none" cap="none" strike="noStrike">
                      <a:solidFill>
                        <a:schemeClr val="dk1"/>
                      </a:solidFill>
                      <a:latin typeface="Verdana"/>
                      <a:ea typeface="Verdana"/>
                      <a:cs typeface="Verdana"/>
                      <a:sym typeface="Verdana"/>
                    </a:rPr>
                    <a:t> - deletes a database table </a:t>
                  </a:r>
                  <a:endParaRPr/>
                </a:p>
                <a:p>
                  <a:pPr indent="-120650" lvl="0" marL="0" marR="0" rtl="0" algn="l">
                    <a:spcBef>
                      <a:spcPts val="0"/>
                    </a:spcBef>
                    <a:spcAft>
                      <a:spcPts val="0"/>
                    </a:spcAft>
                    <a:buClr>
                      <a:schemeClr val="dk1"/>
                    </a:buClr>
                    <a:buSzPts val="1900"/>
                    <a:buFont typeface="Verdana"/>
                    <a:buChar char="•"/>
                  </a:pPr>
                  <a:r>
                    <a:rPr b="1" i="0" lang="en-US" sz="1900" u="none" cap="none" strike="noStrike">
                      <a:solidFill>
                        <a:schemeClr val="dk1"/>
                      </a:solidFill>
                      <a:latin typeface="Verdana"/>
                      <a:ea typeface="Verdana"/>
                      <a:cs typeface="Verdana"/>
                      <a:sym typeface="Verdana"/>
                    </a:rPr>
                    <a:t>CREATE INDEX</a:t>
                  </a:r>
                  <a:r>
                    <a:rPr b="0" i="0" lang="en-US" sz="1900" u="none" cap="none" strike="noStrike">
                      <a:solidFill>
                        <a:schemeClr val="dk1"/>
                      </a:solidFill>
                      <a:latin typeface="Verdana"/>
                      <a:ea typeface="Verdana"/>
                      <a:cs typeface="Verdana"/>
                      <a:sym typeface="Verdana"/>
                    </a:rPr>
                    <a:t> - creates an index (search key) </a:t>
                  </a:r>
                  <a:endParaRPr/>
                </a:p>
                <a:p>
                  <a:pPr indent="-120650" lvl="0" marL="0" marR="0" rtl="0" algn="l">
                    <a:spcBef>
                      <a:spcPts val="0"/>
                    </a:spcBef>
                    <a:spcAft>
                      <a:spcPts val="0"/>
                    </a:spcAft>
                    <a:buClr>
                      <a:schemeClr val="dk1"/>
                    </a:buClr>
                    <a:buSzPts val="1900"/>
                    <a:buFont typeface="Verdana"/>
                    <a:buChar char="•"/>
                  </a:pPr>
                  <a:r>
                    <a:rPr b="1" i="0" lang="en-US" sz="1900" u="none" cap="none" strike="noStrike">
                      <a:solidFill>
                        <a:schemeClr val="dk1"/>
                      </a:solidFill>
                      <a:latin typeface="Verdana"/>
                      <a:ea typeface="Verdana"/>
                      <a:cs typeface="Verdana"/>
                      <a:sym typeface="Verdana"/>
                    </a:rPr>
                    <a:t>DROP INDEX</a:t>
                  </a:r>
                  <a:r>
                    <a:rPr b="0" i="0" lang="en-US" sz="1900" u="none" cap="none" strike="noStrike">
                      <a:solidFill>
                        <a:schemeClr val="dk1"/>
                      </a:solidFill>
                      <a:latin typeface="Verdana"/>
                      <a:ea typeface="Verdana"/>
                      <a:cs typeface="Verdana"/>
                      <a:sym typeface="Verdana"/>
                    </a:rPr>
                    <a:t> - deletes an index </a:t>
                  </a:r>
                  <a:endParaRPr/>
                </a:p>
              </p:txBody>
            </p:sp>
            <p:sp>
              <p:nvSpPr>
                <p:cNvPr id="341" name="Google Shape;341;p31"/>
                <p:cNvSpPr/>
                <p:nvPr/>
              </p:nvSpPr>
              <p:spPr>
                <a:xfrm>
                  <a:off x="0" y="0"/>
                  <a:ext cx="2756" cy="134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342" name="Google Shape;342;p31"/>
              <p:cNvSpPr/>
              <p:nvPr/>
            </p:nvSpPr>
            <p:spPr>
              <a:xfrm>
                <a:off x="-3" y="-3"/>
                <a:ext cx="2762" cy="135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96" name="Google Shape;96;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SQL Overview: Basics of SQL: Data basics, Retrieval: Basic Selection, Joins, Set Queries: UNION, INTERSECT, and EXCEPT, Subqueries, Modifying Data: Insert, Delete, Update, Creating, Deleting, and Altering</a:t>
            </a:r>
            <a:endParaRPr/>
          </a:p>
          <a:p>
            <a:pPr indent="0" lvl="0" marL="0" rtl="0" algn="ctr">
              <a:lnSpc>
                <a:spcPct val="90000"/>
              </a:lnSpc>
              <a:spcBef>
                <a:spcPts val="1000"/>
              </a:spcBef>
              <a:spcAft>
                <a:spcPts val="0"/>
              </a:spcAft>
              <a:buClr>
                <a:schemeClr val="dk1"/>
              </a:buClr>
              <a:buSzPts val="2400"/>
              <a:buNone/>
            </a:pPr>
            <a:r>
              <a:rPr lang="en-US"/>
              <a:t>Tables,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2"/>
          <p:cNvSpPr txBox="1"/>
          <p:nvPr>
            <p:ph type="title"/>
          </p:nvPr>
        </p:nvSpPr>
        <p:spPr>
          <a:xfrm>
            <a:off x="1981200" y="1143001"/>
            <a:ext cx="8229600" cy="10699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The SELECT Statement</a:t>
            </a:r>
            <a:endParaRPr/>
          </a:p>
        </p:txBody>
      </p:sp>
      <p:grpSp>
        <p:nvGrpSpPr>
          <p:cNvPr id="348" name="Google Shape;348;p32"/>
          <p:cNvGrpSpPr/>
          <p:nvPr/>
        </p:nvGrpSpPr>
        <p:grpSpPr>
          <a:xfrm>
            <a:off x="2286000" y="1981200"/>
            <a:ext cx="7924800" cy="3962400"/>
            <a:chOff x="-3" y="-3"/>
            <a:chExt cx="2762" cy="1354"/>
          </a:xfrm>
        </p:grpSpPr>
        <p:sp>
          <p:nvSpPr>
            <p:cNvPr id="349" name="Google Shape;349;p32"/>
            <p:cNvSpPr/>
            <p:nvPr/>
          </p:nvSpPr>
          <p:spPr>
            <a:xfrm>
              <a:off x="0" y="0"/>
              <a:ext cx="2756" cy="15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350" name="Google Shape;350;p32"/>
            <p:cNvGrpSpPr/>
            <p:nvPr/>
          </p:nvGrpSpPr>
          <p:grpSpPr>
            <a:xfrm>
              <a:off x="-3" y="-3"/>
              <a:ext cx="2762" cy="1354"/>
              <a:chOff x="-3" y="-3"/>
              <a:chExt cx="2762" cy="1354"/>
            </a:xfrm>
          </p:grpSpPr>
          <p:grpSp>
            <p:nvGrpSpPr>
              <p:cNvPr id="351" name="Google Shape;351;p32"/>
              <p:cNvGrpSpPr/>
              <p:nvPr/>
            </p:nvGrpSpPr>
            <p:grpSpPr>
              <a:xfrm>
                <a:off x="0" y="0"/>
                <a:ext cx="2756" cy="1348"/>
                <a:chOff x="0" y="0"/>
                <a:chExt cx="2756" cy="1348"/>
              </a:xfrm>
            </p:grpSpPr>
            <p:sp>
              <p:nvSpPr>
                <p:cNvPr id="352" name="Google Shape;352;p32"/>
                <p:cNvSpPr/>
                <p:nvPr/>
              </p:nvSpPr>
              <p:spPr>
                <a:xfrm>
                  <a:off x="0" y="0"/>
                  <a:ext cx="2756" cy="13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900" u="none" cap="none" strike="noStrike">
                      <a:solidFill>
                        <a:schemeClr val="dk1"/>
                      </a:solidFill>
                      <a:latin typeface="Verdana"/>
                      <a:ea typeface="Verdana"/>
                      <a:cs typeface="Verdana"/>
                      <a:sym typeface="Verdana"/>
                    </a:rPr>
                    <a:t>The SELECT statement is used to select data from a table. The tabular result is stored in a result table (called the result-set).</a:t>
                  </a:r>
                  <a:endParaRPr/>
                </a:p>
                <a:p>
                  <a:pPr indent="0" lvl="0" marL="0" marR="0" rtl="0" algn="l">
                    <a:spcBef>
                      <a:spcPts val="0"/>
                    </a:spcBef>
                    <a:spcAft>
                      <a:spcPts val="0"/>
                    </a:spcAft>
                    <a:buNone/>
                  </a:pPr>
                  <a:r>
                    <a:t/>
                  </a:r>
                  <a:endParaRPr b="0" i="0" sz="1900" u="none" cap="none" strike="noStrike">
                    <a:solidFill>
                      <a:schemeClr val="dk1"/>
                    </a:solidFill>
                    <a:latin typeface="Verdana"/>
                    <a:ea typeface="Verdana"/>
                    <a:cs typeface="Verdana"/>
                    <a:sym typeface="Verdana"/>
                  </a:endParaRPr>
                </a:p>
                <a:p>
                  <a:pPr indent="0" lvl="0" marL="0" marR="0" rtl="0" algn="l">
                    <a:spcBef>
                      <a:spcPts val="0"/>
                    </a:spcBef>
                    <a:spcAft>
                      <a:spcPts val="0"/>
                    </a:spcAft>
                    <a:buNone/>
                  </a:pPr>
                  <a:r>
                    <a:rPr b="0" i="0" lang="en-US" sz="1900" u="none" cap="none" strike="noStrike">
                      <a:solidFill>
                        <a:schemeClr val="dk1"/>
                      </a:solidFill>
                      <a:latin typeface="Verdana"/>
                      <a:ea typeface="Verdana"/>
                      <a:cs typeface="Verdana"/>
                      <a:sym typeface="Verdana"/>
                    </a:rPr>
                    <a:t>Syntax</a:t>
                  </a:r>
                  <a:endParaRPr/>
                </a:p>
                <a:p>
                  <a:pPr indent="0" lvl="0" marL="0" marR="0" rtl="0" algn="l">
                    <a:spcBef>
                      <a:spcPts val="0"/>
                    </a:spcBef>
                    <a:spcAft>
                      <a:spcPts val="0"/>
                    </a:spcAft>
                    <a:buNone/>
                  </a:pPr>
                  <a:r>
                    <a:rPr b="1" i="0" lang="en-US" sz="2500" u="none" cap="none" strike="noStrike">
                      <a:solidFill>
                        <a:schemeClr val="dk1"/>
                      </a:solidFill>
                      <a:latin typeface="Verdana"/>
                      <a:ea typeface="Verdana"/>
                      <a:cs typeface="Verdana"/>
                      <a:sym typeface="Verdana"/>
                    </a:rPr>
                    <a:t>SELECT column_name(s)</a:t>
                  </a:r>
                  <a:endParaRPr/>
                </a:p>
                <a:p>
                  <a:pPr indent="0" lvl="0" marL="0" marR="0" rtl="0" algn="l">
                    <a:spcBef>
                      <a:spcPts val="0"/>
                    </a:spcBef>
                    <a:spcAft>
                      <a:spcPts val="0"/>
                    </a:spcAft>
                    <a:buNone/>
                  </a:pPr>
                  <a:r>
                    <a:rPr b="1" i="0" lang="en-US" sz="2500" u="none" cap="none" strike="noStrike">
                      <a:solidFill>
                        <a:schemeClr val="dk1"/>
                      </a:solidFill>
                      <a:latin typeface="Verdana"/>
                      <a:ea typeface="Verdana"/>
                      <a:cs typeface="Verdana"/>
                      <a:sym typeface="Verdana"/>
                    </a:rPr>
                    <a:t>FROM table_name</a:t>
                  </a:r>
                  <a:r>
                    <a:rPr b="1" i="0" lang="en-US" sz="1900" u="none" cap="none" strike="noStrike">
                      <a:solidFill>
                        <a:schemeClr val="dk1"/>
                      </a:solidFill>
                      <a:latin typeface="Verdana"/>
                      <a:ea typeface="Verdana"/>
                      <a:cs typeface="Verdana"/>
                      <a:sym typeface="Verdana"/>
                    </a:rPr>
                    <a:t> </a:t>
                  </a:r>
                  <a:endParaRPr/>
                </a:p>
                <a:p>
                  <a:pPr indent="0" lvl="0" marL="0" marR="0" rtl="0" algn="l">
                    <a:spcBef>
                      <a:spcPts val="0"/>
                    </a:spcBef>
                    <a:spcAft>
                      <a:spcPts val="0"/>
                    </a:spcAft>
                    <a:buNone/>
                  </a:pPr>
                  <a:r>
                    <a:t/>
                  </a:r>
                  <a:endParaRPr b="1" i="0" sz="1900" u="none" cap="none" strike="noStrike">
                    <a:solidFill>
                      <a:schemeClr val="dk1"/>
                    </a:solidFill>
                    <a:latin typeface="Verdana"/>
                    <a:ea typeface="Verdana"/>
                    <a:cs typeface="Verdana"/>
                    <a:sym typeface="Verdana"/>
                  </a:endParaRPr>
                </a:p>
              </p:txBody>
            </p:sp>
            <p:sp>
              <p:nvSpPr>
                <p:cNvPr id="353" name="Google Shape;353;p32"/>
                <p:cNvSpPr/>
                <p:nvPr/>
              </p:nvSpPr>
              <p:spPr>
                <a:xfrm>
                  <a:off x="0" y="0"/>
                  <a:ext cx="2756" cy="134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354" name="Google Shape;354;p32"/>
              <p:cNvSpPr/>
              <p:nvPr/>
            </p:nvSpPr>
            <p:spPr>
              <a:xfrm>
                <a:off x="-3" y="-3"/>
                <a:ext cx="2762" cy="135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3"/>
          <p:cNvSpPr/>
          <p:nvPr/>
        </p:nvSpPr>
        <p:spPr>
          <a:xfrm>
            <a:off x="2209800" y="381000"/>
            <a:ext cx="7924800" cy="138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To select the columns named "LastName" and "FirstName", use a SELECT statement like this:</a:t>
            </a:r>
            <a:endParaRPr/>
          </a:p>
          <a:p>
            <a:pPr indent="0" lvl="0" marL="0" marR="0" rtl="0" algn="ctr">
              <a:spcBef>
                <a:spcPts val="1200"/>
              </a:spcBef>
              <a:spcAft>
                <a:spcPts val="0"/>
              </a:spcAft>
              <a:buNone/>
            </a:pPr>
            <a:r>
              <a:rPr b="0" i="0" lang="en-US" sz="2400" u="none" cap="none" strike="noStrike">
                <a:solidFill>
                  <a:srgbClr val="FF0000"/>
                </a:solidFill>
                <a:latin typeface="Times New Roman"/>
                <a:ea typeface="Times New Roman"/>
                <a:cs typeface="Times New Roman"/>
                <a:sym typeface="Times New Roman"/>
              </a:rPr>
              <a:t>SELECT LastName, FirstName FROM Persons</a:t>
            </a:r>
            <a:r>
              <a:rPr b="0" i="0" lang="en-US" sz="2400" u="none" cap="none" strike="noStrike">
                <a:solidFill>
                  <a:schemeClr val="dk1"/>
                </a:solidFill>
                <a:latin typeface="Times New Roman"/>
                <a:ea typeface="Times New Roman"/>
                <a:cs typeface="Times New Roman"/>
                <a:sym typeface="Times New Roman"/>
              </a:rPr>
              <a:t> </a:t>
            </a:r>
            <a:endParaRPr/>
          </a:p>
        </p:txBody>
      </p:sp>
      <p:grpSp>
        <p:nvGrpSpPr>
          <p:cNvPr id="360" name="Google Shape;360;p33"/>
          <p:cNvGrpSpPr/>
          <p:nvPr/>
        </p:nvGrpSpPr>
        <p:grpSpPr>
          <a:xfrm>
            <a:off x="2667000" y="1905001"/>
            <a:ext cx="5791200" cy="1603375"/>
            <a:chOff x="-3" y="-3"/>
            <a:chExt cx="5770" cy="1059"/>
          </a:xfrm>
        </p:grpSpPr>
        <p:sp>
          <p:nvSpPr>
            <p:cNvPr id="361" name="Google Shape;361;p33"/>
            <p:cNvSpPr/>
            <p:nvPr/>
          </p:nvSpPr>
          <p:spPr>
            <a:xfrm>
              <a:off x="0" y="0"/>
              <a:ext cx="2756" cy="30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362" name="Google Shape;362;p33"/>
            <p:cNvGrpSpPr/>
            <p:nvPr/>
          </p:nvGrpSpPr>
          <p:grpSpPr>
            <a:xfrm>
              <a:off x="-3" y="-3"/>
              <a:ext cx="5770" cy="1059"/>
              <a:chOff x="-3" y="-3"/>
              <a:chExt cx="5770" cy="1059"/>
            </a:xfrm>
          </p:grpSpPr>
          <p:grpSp>
            <p:nvGrpSpPr>
              <p:cNvPr id="363" name="Google Shape;363;p33"/>
              <p:cNvGrpSpPr/>
              <p:nvPr/>
            </p:nvGrpSpPr>
            <p:grpSpPr>
              <a:xfrm>
                <a:off x="0" y="0"/>
                <a:ext cx="5764" cy="1053"/>
                <a:chOff x="0" y="0"/>
                <a:chExt cx="5764" cy="1053"/>
              </a:xfrm>
            </p:grpSpPr>
            <p:grpSp>
              <p:nvGrpSpPr>
                <p:cNvPr id="364" name="Google Shape;364;p33"/>
                <p:cNvGrpSpPr/>
                <p:nvPr/>
              </p:nvGrpSpPr>
              <p:grpSpPr>
                <a:xfrm>
                  <a:off x="0" y="0"/>
                  <a:ext cx="5764" cy="1053"/>
                  <a:chOff x="-3" y="0"/>
                  <a:chExt cx="5764" cy="1053"/>
                </a:xfrm>
              </p:grpSpPr>
              <p:sp>
                <p:nvSpPr>
                  <p:cNvPr id="365" name="Google Shape;365;p33"/>
                  <p:cNvSpPr/>
                  <p:nvPr/>
                </p:nvSpPr>
                <p:spPr>
                  <a:xfrm>
                    <a:off x="2" y="0"/>
                    <a:ext cx="890" cy="413"/>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chemeClr val="dk1"/>
                        </a:solidFill>
                        <a:latin typeface="Verdana"/>
                        <a:ea typeface="Verdana"/>
                        <a:cs typeface="Verdana"/>
                        <a:sym typeface="Verdana"/>
                      </a:rPr>
                      <a:t>Persons</a:t>
                    </a:r>
                    <a:endParaRPr b="0" i="0" sz="1100" u="none" cap="none" strike="noStrike">
                      <a:solidFill>
                        <a:schemeClr val="dk1"/>
                      </a:solidFill>
                      <a:latin typeface="Verdana"/>
                      <a:ea typeface="Verdana"/>
                      <a:cs typeface="Verdana"/>
                      <a:sym typeface="Verdana"/>
                    </a:endParaRPr>
                  </a:p>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366" name="Google Shape;366;p33"/>
                  <p:cNvGrpSpPr/>
                  <p:nvPr/>
                </p:nvGrpSpPr>
                <p:grpSpPr>
                  <a:xfrm>
                    <a:off x="-3" y="391"/>
                    <a:ext cx="5764" cy="662"/>
                    <a:chOff x="-3" y="391"/>
                    <a:chExt cx="5764" cy="662"/>
                  </a:xfrm>
                </p:grpSpPr>
                <p:grpSp>
                  <p:nvGrpSpPr>
                    <p:cNvPr id="367" name="Google Shape;367;p33"/>
                    <p:cNvGrpSpPr/>
                    <p:nvPr/>
                  </p:nvGrpSpPr>
                  <p:grpSpPr>
                    <a:xfrm>
                      <a:off x="0" y="394"/>
                      <a:ext cx="5758" cy="656"/>
                      <a:chOff x="0" y="394"/>
                      <a:chExt cx="5758" cy="656"/>
                    </a:xfrm>
                  </p:grpSpPr>
                  <p:grpSp>
                    <p:nvGrpSpPr>
                      <p:cNvPr id="368" name="Google Shape;368;p33"/>
                      <p:cNvGrpSpPr/>
                      <p:nvPr/>
                    </p:nvGrpSpPr>
                    <p:grpSpPr>
                      <a:xfrm>
                        <a:off x="0" y="394"/>
                        <a:ext cx="1402" cy="164"/>
                        <a:chOff x="0" y="394"/>
                        <a:chExt cx="1402" cy="164"/>
                      </a:xfrm>
                    </p:grpSpPr>
                    <p:sp>
                      <p:nvSpPr>
                        <p:cNvPr id="369" name="Google Shape;369;p33"/>
                        <p:cNvSpPr/>
                        <p:nvPr/>
                      </p:nvSpPr>
                      <p:spPr>
                        <a:xfrm>
                          <a:off x="0" y="394"/>
                          <a:ext cx="1402"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LastName</a:t>
                          </a:r>
                          <a:endParaRPr b="0" i="0" sz="2400" u="none" cap="none" strike="noStrike">
                            <a:solidFill>
                              <a:schemeClr val="dk1"/>
                            </a:solidFill>
                            <a:latin typeface="Times New Roman"/>
                            <a:ea typeface="Times New Roman"/>
                            <a:cs typeface="Times New Roman"/>
                            <a:sym typeface="Times New Roman"/>
                          </a:endParaRPr>
                        </a:p>
                      </p:txBody>
                    </p:sp>
                    <p:sp>
                      <p:nvSpPr>
                        <p:cNvPr id="370" name="Google Shape;370;p33"/>
                        <p:cNvSpPr/>
                        <p:nvPr/>
                      </p:nvSpPr>
                      <p:spPr>
                        <a:xfrm>
                          <a:off x="0" y="394"/>
                          <a:ext cx="1402"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371" name="Google Shape;371;p33"/>
                      <p:cNvGrpSpPr/>
                      <p:nvPr/>
                    </p:nvGrpSpPr>
                    <p:grpSpPr>
                      <a:xfrm>
                        <a:off x="1402" y="394"/>
                        <a:ext cx="1439" cy="164"/>
                        <a:chOff x="1402" y="394"/>
                        <a:chExt cx="1439" cy="164"/>
                      </a:xfrm>
                    </p:grpSpPr>
                    <p:sp>
                      <p:nvSpPr>
                        <p:cNvPr id="372" name="Google Shape;372;p33"/>
                        <p:cNvSpPr/>
                        <p:nvPr/>
                      </p:nvSpPr>
                      <p:spPr>
                        <a:xfrm>
                          <a:off x="1402" y="394"/>
                          <a:ext cx="1439"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FirstName</a:t>
                          </a:r>
                          <a:endParaRPr b="0" i="0" sz="2400" u="none" cap="none" strike="noStrike">
                            <a:solidFill>
                              <a:schemeClr val="dk1"/>
                            </a:solidFill>
                            <a:latin typeface="Times New Roman"/>
                            <a:ea typeface="Times New Roman"/>
                            <a:cs typeface="Times New Roman"/>
                            <a:sym typeface="Times New Roman"/>
                          </a:endParaRPr>
                        </a:p>
                      </p:txBody>
                    </p:sp>
                    <p:sp>
                      <p:nvSpPr>
                        <p:cNvPr id="373" name="Google Shape;373;p33"/>
                        <p:cNvSpPr/>
                        <p:nvPr/>
                      </p:nvSpPr>
                      <p:spPr>
                        <a:xfrm>
                          <a:off x="1402" y="394"/>
                          <a:ext cx="143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374" name="Google Shape;374;p33"/>
                      <p:cNvGrpSpPr/>
                      <p:nvPr/>
                    </p:nvGrpSpPr>
                    <p:grpSpPr>
                      <a:xfrm>
                        <a:off x="2841" y="394"/>
                        <a:ext cx="1603" cy="164"/>
                        <a:chOff x="2841" y="394"/>
                        <a:chExt cx="1603" cy="164"/>
                      </a:xfrm>
                    </p:grpSpPr>
                    <p:sp>
                      <p:nvSpPr>
                        <p:cNvPr id="375" name="Google Shape;375;p33"/>
                        <p:cNvSpPr/>
                        <p:nvPr/>
                      </p:nvSpPr>
                      <p:spPr>
                        <a:xfrm>
                          <a:off x="2841" y="394"/>
                          <a:ext cx="1603"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Address</a:t>
                          </a:r>
                          <a:endParaRPr b="0" i="0" sz="2400" u="none" cap="none" strike="noStrike">
                            <a:solidFill>
                              <a:schemeClr val="dk1"/>
                            </a:solidFill>
                            <a:latin typeface="Times New Roman"/>
                            <a:ea typeface="Times New Roman"/>
                            <a:cs typeface="Times New Roman"/>
                            <a:sym typeface="Times New Roman"/>
                          </a:endParaRPr>
                        </a:p>
                      </p:txBody>
                    </p:sp>
                    <p:sp>
                      <p:nvSpPr>
                        <p:cNvPr id="376" name="Google Shape;376;p33"/>
                        <p:cNvSpPr/>
                        <p:nvPr/>
                      </p:nvSpPr>
                      <p:spPr>
                        <a:xfrm>
                          <a:off x="2841" y="394"/>
                          <a:ext cx="1603"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377" name="Google Shape;377;p33"/>
                      <p:cNvGrpSpPr/>
                      <p:nvPr/>
                    </p:nvGrpSpPr>
                    <p:grpSpPr>
                      <a:xfrm>
                        <a:off x="4444" y="394"/>
                        <a:ext cx="1314" cy="164"/>
                        <a:chOff x="4444" y="394"/>
                        <a:chExt cx="1314" cy="164"/>
                      </a:xfrm>
                    </p:grpSpPr>
                    <p:sp>
                      <p:nvSpPr>
                        <p:cNvPr id="378" name="Google Shape;378;p33"/>
                        <p:cNvSpPr/>
                        <p:nvPr/>
                      </p:nvSpPr>
                      <p:spPr>
                        <a:xfrm>
                          <a:off x="4444" y="394"/>
                          <a:ext cx="1314"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City</a:t>
                          </a:r>
                          <a:endParaRPr b="0" i="0" sz="2400" u="none" cap="none" strike="noStrike">
                            <a:solidFill>
                              <a:schemeClr val="dk1"/>
                            </a:solidFill>
                            <a:latin typeface="Times New Roman"/>
                            <a:ea typeface="Times New Roman"/>
                            <a:cs typeface="Times New Roman"/>
                            <a:sym typeface="Times New Roman"/>
                          </a:endParaRPr>
                        </a:p>
                      </p:txBody>
                    </p:sp>
                    <p:sp>
                      <p:nvSpPr>
                        <p:cNvPr id="379" name="Google Shape;379;p33"/>
                        <p:cNvSpPr/>
                        <p:nvPr/>
                      </p:nvSpPr>
                      <p:spPr>
                        <a:xfrm>
                          <a:off x="4444" y="394"/>
                          <a:ext cx="131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380" name="Google Shape;380;p33"/>
                      <p:cNvGrpSpPr/>
                      <p:nvPr/>
                    </p:nvGrpSpPr>
                    <p:grpSpPr>
                      <a:xfrm>
                        <a:off x="0" y="558"/>
                        <a:ext cx="1402" cy="164"/>
                        <a:chOff x="0" y="558"/>
                        <a:chExt cx="1402" cy="164"/>
                      </a:xfrm>
                    </p:grpSpPr>
                    <p:sp>
                      <p:nvSpPr>
                        <p:cNvPr id="381" name="Google Shape;381;p33"/>
                        <p:cNvSpPr/>
                        <p:nvPr/>
                      </p:nvSpPr>
                      <p:spPr>
                        <a:xfrm>
                          <a:off x="0" y="558"/>
                          <a:ext cx="1402"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Hansen</a:t>
                          </a:r>
                          <a:endParaRPr b="0" i="0" sz="2400" u="none" cap="none" strike="noStrike">
                            <a:solidFill>
                              <a:schemeClr val="dk1"/>
                            </a:solidFill>
                            <a:latin typeface="Times New Roman"/>
                            <a:ea typeface="Times New Roman"/>
                            <a:cs typeface="Times New Roman"/>
                            <a:sym typeface="Times New Roman"/>
                          </a:endParaRPr>
                        </a:p>
                      </p:txBody>
                    </p:sp>
                    <p:sp>
                      <p:nvSpPr>
                        <p:cNvPr id="382" name="Google Shape;382;p33"/>
                        <p:cNvSpPr/>
                        <p:nvPr/>
                      </p:nvSpPr>
                      <p:spPr>
                        <a:xfrm>
                          <a:off x="0" y="558"/>
                          <a:ext cx="1402"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383" name="Google Shape;383;p33"/>
                      <p:cNvGrpSpPr/>
                      <p:nvPr/>
                    </p:nvGrpSpPr>
                    <p:grpSpPr>
                      <a:xfrm>
                        <a:off x="1402" y="558"/>
                        <a:ext cx="1439" cy="164"/>
                        <a:chOff x="1402" y="558"/>
                        <a:chExt cx="1439" cy="164"/>
                      </a:xfrm>
                    </p:grpSpPr>
                    <p:sp>
                      <p:nvSpPr>
                        <p:cNvPr id="384" name="Google Shape;384;p33"/>
                        <p:cNvSpPr/>
                        <p:nvPr/>
                      </p:nvSpPr>
                      <p:spPr>
                        <a:xfrm>
                          <a:off x="1402" y="558"/>
                          <a:ext cx="1439"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Ola</a:t>
                          </a:r>
                          <a:endParaRPr b="0" i="0" sz="2400" u="none" cap="none" strike="noStrike">
                            <a:solidFill>
                              <a:schemeClr val="dk1"/>
                            </a:solidFill>
                            <a:latin typeface="Times New Roman"/>
                            <a:ea typeface="Times New Roman"/>
                            <a:cs typeface="Times New Roman"/>
                            <a:sym typeface="Times New Roman"/>
                          </a:endParaRPr>
                        </a:p>
                      </p:txBody>
                    </p:sp>
                    <p:sp>
                      <p:nvSpPr>
                        <p:cNvPr id="385" name="Google Shape;385;p33"/>
                        <p:cNvSpPr/>
                        <p:nvPr/>
                      </p:nvSpPr>
                      <p:spPr>
                        <a:xfrm>
                          <a:off x="1402" y="558"/>
                          <a:ext cx="143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386" name="Google Shape;386;p33"/>
                      <p:cNvGrpSpPr/>
                      <p:nvPr/>
                    </p:nvGrpSpPr>
                    <p:grpSpPr>
                      <a:xfrm>
                        <a:off x="2841" y="558"/>
                        <a:ext cx="1603" cy="164"/>
                        <a:chOff x="2841" y="558"/>
                        <a:chExt cx="1603" cy="164"/>
                      </a:xfrm>
                    </p:grpSpPr>
                    <p:sp>
                      <p:nvSpPr>
                        <p:cNvPr id="387" name="Google Shape;387;p33"/>
                        <p:cNvSpPr/>
                        <p:nvPr/>
                      </p:nvSpPr>
                      <p:spPr>
                        <a:xfrm>
                          <a:off x="2841" y="558"/>
                          <a:ext cx="1603"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Timoteivn 10</a:t>
                          </a:r>
                          <a:endParaRPr b="0" i="0" sz="2400" u="none" cap="none" strike="noStrike">
                            <a:solidFill>
                              <a:schemeClr val="dk1"/>
                            </a:solidFill>
                            <a:latin typeface="Times New Roman"/>
                            <a:ea typeface="Times New Roman"/>
                            <a:cs typeface="Times New Roman"/>
                            <a:sym typeface="Times New Roman"/>
                          </a:endParaRPr>
                        </a:p>
                      </p:txBody>
                    </p:sp>
                    <p:sp>
                      <p:nvSpPr>
                        <p:cNvPr id="388" name="Google Shape;388;p33"/>
                        <p:cNvSpPr/>
                        <p:nvPr/>
                      </p:nvSpPr>
                      <p:spPr>
                        <a:xfrm>
                          <a:off x="2841" y="558"/>
                          <a:ext cx="1603"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389" name="Google Shape;389;p33"/>
                      <p:cNvGrpSpPr/>
                      <p:nvPr/>
                    </p:nvGrpSpPr>
                    <p:grpSpPr>
                      <a:xfrm>
                        <a:off x="4444" y="558"/>
                        <a:ext cx="1314" cy="164"/>
                        <a:chOff x="4444" y="558"/>
                        <a:chExt cx="1314" cy="164"/>
                      </a:xfrm>
                    </p:grpSpPr>
                    <p:sp>
                      <p:nvSpPr>
                        <p:cNvPr id="390" name="Google Shape;390;p33"/>
                        <p:cNvSpPr/>
                        <p:nvPr/>
                      </p:nvSpPr>
                      <p:spPr>
                        <a:xfrm>
                          <a:off x="4444" y="558"/>
                          <a:ext cx="1314"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Sandnes</a:t>
                          </a:r>
                          <a:endParaRPr b="0" i="0" sz="2400" u="none" cap="none" strike="noStrike">
                            <a:solidFill>
                              <a:schemeClr val="dk1"/>
                            </a:solidFill>
                            <a:latin typeface="Times New Roman"/>
                            <a:ea typeface="Times New Roman"/>
                            <a:cs typeface="Times New Roman"/>
                            <a:sym typeface="Times New Roman"/>
                          </a:endParaRPr>
                        </a:p>
                      </p:txBody>
                    </p:sp>
                    <p:sp>
                      <p:nvSpPr>
                        <p:cNvPr id="391" name="Google Shape;391;p33"/>
                        <p:cNvSpPr/>
                        <p:nvPr/>
                      </p:nvSpPr>
                      <p:spPr>
                        <a:xfrm>
                          <a:off x="4444" y="558"/>
                          <a:ext cx="131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392" name="Google Shape;392;p33"/>
                      <p:cNvGrpSpPr/>
                      <p:nvPr/>
                    </p:nvGrpSpPr>
                    <p:grpSpPr>
                      <a:xfrm>
                        <a:off x="0" y="722"/>
                        <a:ext cx="1402" cy="164"/>
                        <a:chOff x="0" y="722"/>
                        <a:chExt cx="1402" cy="164"/>
                      </a:xfrm>
                    </p:grpSpPr>
                    <p:sp>
                      <p:nvSpPr>
                        <p:cNvPr id="393" name="Google Shape;393;p33"/>
                        <p:cNvSpPr/>
                        <p:nvPr/>
                      </p:nvSpPr>
                      <p:spPr>
                        <a:xfrm>
                          <a:off x="0" y="722"/>
                          <a:ext cx="1402"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Svendson</a:t>
                          </a:r>
                          <a:endParaRPr b="0" i="0" sz="2400" u="none" cap="none" strike="noStrike">
                            <a:solidFill>
                              <a:schemeClr val="dk1"/>
                            </a:solidFill>
                            <a:latin typeface="Times New Roman"/>
                            <a:ea typeface="Times New Roman"/>
                            <a:cs typeface="Times New Roman"/>
                            <a:sym typeface="Times New Roman"/>
                          </a:endParaRPr>
                        </a:p>
                      </p:txBody>
                    </p:sp>
                    <p:sp>
                      <p:nvSpPr>
                        <p:cNvPr id="394" name="Google Shape;394;p33"/>
                        <p:cNvSpPr/>
                        <p:nvPr/>
                      </p:nvSpPr>
                      <p:spPr>
                        <a:xfrm>
                          <a:off x="0" y="722"/>
                          <a:ext cx="1402"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395" name="Google Shape;395;p33"/>
                      <p:cNvGrpSpPr/>
                      <p:nvPr/>
                    </p:nvGrpSpPr>
                    <p:grpSpPr>
                      <a:xfrm>
                        <a:off x="1402" y="722"/>
                        <a:ext cx="1439" cy="164"/>
                        <a:chOff x="1402" y="722"/>
                        <a:chExt cx="1439" cy="164"/>
                      </a:xfrm>
                    </p:grpSpPr>
                    <p:sp>
                      <p:nvSpPr>
                        <p:cNvPr id="396" name="Google Shape;396;p33"/>
                        <p:cNvSpPr/>
                        <p:nvPr/>
                      </p:nvSpPr>
                      <p:spPr>
                        <a:xfrm>
                          <a:off x="1402" y="722"/>
                          <a:ext cx="1439"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Tove</a:t>
                          </a:r>
                          <a:endParaRPr b="0" i="0" sz="2400" u="none" cap="none" strike="noStrike">
                            <a:solidFill>
                              <a:schemeClr val="dk1"/>
                            </a:solidFill>
                            <a:latin typeface="Times New Roman"/>
                            <a:ea typeface="Times New Roman"/>
                            <a:cs typeface="Times New Roman"/>
                            <a:sym typeface="Times New Roman"/>
                          </a:endParaRPr>
                        </a:p>
                      </p:txBody>
                    </p:sp>
                    <p:sp>
                      <p:nvSpPr>
                        <p:cNvPr id="397" name="Google Shape;397;p33"/>
                        <p:cNvSpPr/>
                        <p:nvPr/>
                      </p:nvSpPr>
                      <p:spPr>
                        <a:xfrm>
                          <a:off x="1402" y="722"/>
                          <a:ext cx="143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398" name="Google Shape;398;p33"/>
                      <p:cNvGrpSpPr/>
                      <p:nvPr/>
                    </p:nvGrpSpPr>
                    <p:grpSpPr>
                      <a:xfrm>
                        <a:off x="2841" y="722"/>
                        <a:ext cx="1603" cy="164"/>
                        <a:chOff x="2841" y="722"/>
                        <a:chExt cx="1603" cy="164"/>
                      </a:xfrm>
                    </p:grpSpPr>
                    <p:sp>
                      <p:nvSpPr>
                        <p:cNvPr id="399" name="Google Shape;399;p33"/>
                        <p:cNvSpPr/>
                        <p:nvPr/>
                      </p:nvSpPr>
                      <p:spPr>
                        <a:xfrm>
                          <a:off x="2841" y="722"/>
                          <a:ext cx="1603"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Borgvn 23</a:t>
                          </a:r>
                          <a:endParaRPr b="0" i="0" sz="2400" u="none" cap="none" strike="noStrike">
                            <a:solidFill>
                              <a:schemeClr val="dk1"/>
                            </a:solidFill>
                            <a:latin typeface="Times New Roman"/>
                            <a:ea typeface="Times New Roman"/>
                            <a:cs typeface="Times New Roman"/>
                            <a:sym typeface="Times New Roman"/>
                          </a:endParaRPr>
                        </a:p>
                      </p:txBody>
                    </p:sp>
                    <p:sp>
                      <p:nvSpPr>
                        <p:cNvPr id="400" name="Google Shape;400;p33"/>
                        <p:cNvSpPr/>
                        <p:nvPr/>
                      </p:nvSpPr>
                      <p:spPr>
                        <a:xfrm>
                          <a:off x="2841" y="722"/>
                          <a:ext cx="1603"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401" name="Google Shape;401;p33"/>
                      <p:cNvGrpSpPr/>
                      <p:nvPr/>
                    </p:nvGrpSpPr>
                    <p:grpSpPr>
                      <a:xfrm>
                        <a:off x="4444" y="722"/>
                        <a:ext cx="1314" cy="164"/>
                        <a:chOff x="4444" y="722"/>
                        <a:chExt cx="1314" cy="164"/>
                      </a:xfrm>
                    </p:grpSpPr>
                    <p:sp>
                      <p:nvSpPr>
                        <p:cNvPr id="402" name="Google Shape;402;p33"/>
                        <p:cNvSpPr/>
                        <p:nvPr/>
                      </p:nvSpPr>
                      <p:spPr>
                        <a:xfrm>
                          <a:off x="4444" y="722"/>
                          <a:ext cx="1314"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Sandnes</a:t>
                          </a:r>
                          <a:endParaRPr b="0" i="0" sz="2400" u="none" cap="none" strike="noStrike">
                            <a:solidFill>
                              <a:schemeClr val="dk1"/>
                            </a:solidFill>
                            <a:latin typeface="Times New Roman"/>
                            <a:ea typeface="Times New Roman"/>
                            <a:cs typeface="Times New Roman"/>
                            <a:sym typeface="Times New Roman"/>
                          </a:endParaRPr>
                        </a:p>
                      </p:txBody>
                    </p:sp>
                    <p:sp>
                      <p:nvSpPr>
                        <p:cNvPr id="403" name="Google Shape;403;p33"/>
                        <p:cNvSpPr/>
                        <p:nvPr/>
                      </p:nvSpPr>
                      <p:spPr>
                        <a:xfrm>
                          <a:off x="4444" y="722"/>
                          <a:ext cx="131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404" name="Google Shape;404;p33"/>
                      <p:cNvGrpSpPr/>
                      <p:nvPr/>
                    </p:nvGrpSpPr>
                    <p:grpSpPr>
                      <a:xfrm>
                        <a:off x="0" y="886"/>
                        <a:ext cx="1402" cy="164"/>
                        <a:chOff x="0" y="886"/>
                        <a:chExt cx="1402" cy="164"/>
                      </a:xfrm>
                    </p:grpSpPr>
                    <p:sp>
                      <p:nvSpPr>
                        <p:cNvPr id="405" name="Google Shape;405;p33"/>
                        <p:cNvSpPr/>
                        <p:nvPr/>
                      </p:nvSpPr>
                      <p:spPr>
                        <a:xfrm>
                          <a:off x="0" y="886"/>
                          <a:ext cx="1402"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Pettersen</a:t>
                          </a:r>
                          <a:endParaRPr b="0" i="0" sz="2400" u="none" cap="none" strike="noStrike">
                            <a:solidFill>
                              <a:schemeClr val="dk1"/>
                            </a:solidFill>
                            <a:latin typeface="Times New Roman"/>
                            <a:ea typeface="Times New Roman"/>
                            <a:cs typeface="Times New Roman"/>
                            <a:sym typeface="Times New Roman"/>
                          </a:endParaRPr>
                        </a:p>
                      </p:txBody>
                    </p:sp>
                    <p:sp>
                      <p:nvSpPr>
                        <p:cNvPr id="406" name="Google Shape;406;p33"/>
                        <p:cNvSpPr/>
                        <p:nvPr/>
                      </p:nvSpPr>
                      <p:spPr>
                        <a:xfrm>
                          <a:off x="0" y="886"/>
                          <a:ext cx="1402"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407" name="Google Shape;407;p33"/>
                      <p:cNvGrpSpPr/>
                      <p:nvPr/>
                    </p:nvGrpSpPr>
                    <p:grpSpPr>
                      <a:xfrm>
                        <a:off x="1402" y="886"/>
                        <a:ext cx="1439" cy="164"/>
                        <a:chOff x="1402" y="886"/>
                        <a:chExt cx="1439" cy="164"/>
                      </a:xfrm>
                    </p:grpSpPr>
                    <p:sp>
                      <p:nvSpPr>
                        <p:cNvPr id="408" name="Google Shape;408;p33"/>
                        <p:cNvSpPr/>
                        <p:nvPr/>
                      </p:nvSpPr>
                      <p:spPr>
                        <a:xfrm>
                          <a:off x="1402" y="886"/>
                          <a:ext cx="1439"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Kari</a:t>
                          </a:r>
                          <a:endParaRPr b="0" i="0" sz="2400" u="none" cap="none" strike="noStrike">
                            <a:solidFill>
                              <a:schemeClr val="dk1"/>
                            </a:solidFill>
                            <a:latin typeface="Times New Roman"/>
                            <a:ea typeface="Times New Roman"/>
                            <a:cs typeface="Times New Roman"/>
                            <a:sym typeface="Times New Roman"/>
                          </a:endParaRPr>
                        </a:p>
                      </p:txBody>
                    </p:sp>
                    <p:sp>
                      <p:nvSpPr>
                        <p:cNvPr id="409" name="Google Shape;409;p33"/>
                        <p:cNvSpPr/>
                        <p:nvPr/>
                      </p:nvSpPr>
                      <p:spPr>
                        <a:xfrm>
                          <a:off x="1402" y="886"/>
                          <a:ext cx="143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410" name="Google Shape;410;p33"/>
                      <p:cNvGrpSpPr/>
                      <p:nvPr/>
                    </p:nvGrpSpPr>
                    <p:grpSpPr>
                      <a:xfrm>
                        <a:off x="2841" y="886"/>
                        <a:ext cx="1603" cy="164"/>
                        <a:chOff x="2841" y="886"/>
                        <a:chExt cx="1603" cy="164"/>
                      </a:xfrm>
                    </p:grpSpPr>
                    <p:sp>
                      <p:nvSpPr>
                        <p:cNvPr id="411" name="Google Shape;411;p33"/>
                        <p:cNvSpPr/>
                        <p:nvPr/>
                      </p:nvSpPr>
                      <p:spPr>
                        <a:xfrm>
                          <a:off x="2841" y="886"/>
                          <a:ext cx="1603"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Storgt 20</a:t>
                          </a:r>
                          <a:endParaRPr b="0" i="0" sz="2400" u="none" cap="none" strike="noStrike">
                            <a:solidFill>
                              <a:schemeClr val="dk1"/>
                            </a:solidFill>
                            <a:latin typeface="Times New Roman"/>
                            <a:ea typeface="Times New Roman"/>
                            <a:cs typeface="Times New Roman"/>
                            <a:sym typeface="Times New Roman"/>
                          </a:endParaRPr>
                        </a:p>
                      </p:txBody>
                    </p:sp>
                    <p:sp>
                      <p:nvSpPr>
                        <p:cNvPr id="412" name="Google Shape;412;p33"/>
                        <p:cNvSpPr/>
                        <p:nvPr/>
                      </p:nvSpPr>
                      <p:spPr>
                        <a:xfrm>
                          <a:off x="2841" y="886"/>
                          <a:ext cx="1603"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413" name="Google Shape;413;p33"/>
                      <p:cNvGrpSpPr/>
                      <p:nvPr/>
                    </p:nvGrpSpPr>
                    <p:grpSpPr>
                      <a:xfrm>
                        <a:off x="4444" y="886"/>
                        <a:ext cx="1314" cy="164"/>
                        <a:chOff x="4444" y="886"/>
                        <a:chExt cx="1314" cy="164"/>
                      </a:xfrm>
                    </p:grpSpPr>
                    <p:sp>
                      <p:nvSpPr>
                        <p:cNvPr id="414" name="Google Shape;414;p33"/>
                        <p:cNvSpPr/>
                        <p:nvPr/>
                      </p:nvSpPr>
                      <p:spPr>
                        <a:xfrm>
                          <a:off x="4444" y="886"/>
                          <a:ext cx="1314"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Stavanger</a:t>
                          </a:r>
                          <a:endParaRPr b="0" i="0" sz="2400" u="none" cap="none" strike="noStrike">
                            <a:solidFill>
                              <a:schemeClr val="dk1"/>
                            </a:solidFill>
                            <a:latin typeface="Times New Roman"/>
                            <a:ea typeface="Times New Roman"/>
                            <a:cs typeface="Times New Roman"/>
                            <a:sym typeface="Times New Roman"/>
                          </a:endParaRPr>
                        </a:p>
                      </p:txBody>
                    </p:sp>
                    <p:sp>
                      <p:nvSpPr>
                        <p:cNvPr id="415" name="Google Shape;415;p33"/>
                        <p:cNvSpPr/>
                        <p:nvPr/>
                      </p:nvSpPr>
                      <p:spPr>
                        <a:xfrm>
                          <a:off x="4444" y="886"/>
                          <a:ext cx="131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416" name="Google Shape;416;p33"/>
                    <p:cNvSpPr/>
                    <p:nvPr/>
                  </p:nvSpPr>
                  <p:spPr>
                    <a:xfrm>
                      <a:off x="-3" y="391"/>
                      <a:ext cx="5764" cy="662"/>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417" name="Google Shape;417;p33"/>
                <p:cNvSpPr/>
                <p:nvPr/>
              </p:nvSpPr>
              <p:spPr>
                <a:xfrm>
                  <a:off x="0" y="0"/>
                  <a:ext cx="5764" cy="105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418" name="Google Shape;418;p33"/>
              <p:cNvSpPr/>
              <p:nvPr/>
            </p:nvSpPr>
            <p:spPr>
              <a:xfrm>
                <a:off x="-3" y="-3"/>
                <a:ext cx="5770" cy="1059"/>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grpSp>
        <p:nvGrpSpPr>
          <p:cNvPr id="419" name="Google Shape;419;p33"/>
          <p:cNvGrpSpPr/>
          <p:nvPr/>
        </p:nvGrpSpPr>
        <p:grpSpPr>
          <a:xfrm>
            <a:off x="2819400" y="3881438"/>
            <a:ext cx="5715000" cy="1681162"/>
            <a:chOff x="-3" y="-3"/>
            <a:chExt cx="2891" cy="1059"/>
          </a:xfrm>
        </p:grpSpPr>
        <p:sp>
          <p:nvSpPr>
            <p:cNvPr id="420" name="Google Shape;420;p33"/>
            <p:cNvSpPr/>
            <p:nvPr/>
          </p:nvSpPr>
          <p:spPr>
            <a:xfrm>
              <a:off x="0" y="0"/>
              <a:ext cx="2756" cy="29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421" name="Google Shape;421;p33"/>
            <p:cNvGrpSpPr/>
            <p:nvPr/>
          </p:nvGrpSpPr>
          <p:grpSpPr>
            <a:xfrm>
              <a:off x="-3" y="-3"/>
              <a:ext cx="2891" cy="1059"/>
              <a:chOff x="-3" y="-3"/>
              <a:chExt cx="2891" cy="1059"/>
            </a:xfrm>
          </p:grpSpPr>
          <p:grpSp>
            <p:nvGrpSpPr>
              <p:cNvPr id="422" name="Google Shape;422;p33"/>
              <p:cNvGrpSpPr/>
              <p:nvPr/>
            </p:nvGrpSpPr>
            <p:grpSpPr>
              <a:xfrm>
                <a:off x="0" y="0"/>
                <a:ext cx="2885" cy="1053"/>
                <a:chOff x="0" y="0"/>
                <a:chExt cx="2885" cy="1053"/>
              </a:xfrm>
            </p:grpSpPr>
            <p:grpSp>
              <p:nvGrpSpPr>
                <p:cNvPr id="423" name="Google Shape;423;p33"/>
                <p:cNvGrpSpPr/>
                <p:nvPr/>
              </p:nvGrpSpPr>
              <p:grpSpPr>
                <a:xfrm>
                  <a:off x="0" y="0"/>
                  <a:ext cx="2885" cy="1053"/>
                  <a:chOff x="-3" y="0"/>
                  <a:chExt cx="2885" cy="1053"/>
                </a:xfrm>
              </p:grpSpPr>
              <p:sp>
                <p:nvSpPr>
                  <p:cNvPr id="424" name="Google Shape;424;p33"/>
                  <p:cNvSpPr/>
                  <p:nvPr/>
                </p:nvSpPr>
                <p:spPr>
                  <a:xfrm>
                    <a:off x="0" y="0"/>
                    <a:ext cx="428"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chemeClr val="dk1"/>
                        </a:solidFill>
                        <a:latin typeface="Verdana"/>
                        <a:ea typeface="Verdana"/>
                        <a:cs typeface="Verdana"/>
                        <a:sym typeface="Verdana"/>
                      </a:rPr>
                      <a:t>výsledok</a:t>
                    </a:r>
                    <a:endParaRPr b="0" i="0" sz="2400" u="none" cap="none" strike="noStrike">
                      <a:solidFill>
                        <a:schemeClr val="dk1"/>
                      </a:solidFill>
                      <a:latin typeface="Times New Roman"/>
                      <a:ea typeface="Times New Roman"/>
                      <a:cs typeface="Times New Roman"/>
                      <a:sym typeface="Times New Roman"/>
                    </a:endParaRPr>
                  </a:p>
                </p:txBody>
              </p:sp>
              <p:grpSp>
                <p:nvGrpSpPr>
                  <p:cNvPr id="425" name="Google Shape;425;p33"/>
                  <p:cNvGrpSpPr/>
                  <p:nvPr/>
                </p:nvGrpSpPr>
                <p:grpSpPr>
                  <a:xfrm>
                    <a:off x="-3" y="391"/>
                    <a:ext cx="2885" cy="662"/>
                    <a:chOff x="-3" y="391"/>
                    <a:chExt cx="2885" cy="662"/>
                  </a:xfrm>
                </p:grpSpPr>
                <p:grpSp>
                  <p:nvGrpSpPr>
                    <p:cNvPr id="426" name="Google Shape;426;p33"/>
                    <p:cNvGrpSpPr/>
                    <p:nvPr/>
                  </p:nvGrpSpPr>
                  <p:grpSpPr>
                    <a:xfrm>
                      <a:off x="0" y="394"/>
                      <a:ext cx="2879" cy="656"/>
                      <a:chOff x="0" y="394"/>
                      <a:chExt cx="2879" cy="656"/>
                    </a:xfrm>
                  </p:grpSpPr>
                  <p:grpSp>
                    <p:nvGrpSpPr>
                      <p:cNvPr id="427" name="Google Shape;427;p33"/>
                      <p:cNvGrpSpPr/>
                      <p:nvPr/>
                    </p:nvGrpSpPr>
                    <p:grpSpPr>
                      <a:xfrm>
                        <a:off x="0" y="394"/>
                        <a:ext cx="1421" cy="164"/>
                        <a:chOff x="0" y="394"/>
                        <a:chExt cx="1421" cy="164"/>
                      </a:xfrm>
                    </p:grpSpPr>
                    <p:sp>
                      <p:nvSpPr>
                        <p:cNvPr id="428" name="Google Shape;428;p33"/>
                        <p:cNvSpPr/>
                        <p:nvPr/>
                      </p:nvSpPr>
                      <p:spPr>
                        <a:xfrm>
                          <a:off x="0" y="394"/>
                          <a:ext cx="1421"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LastName</a:t>
                          </a:r>
                          <a:endParaRPr b="0" i="0" sz="2400" u="none" cap="none" strike="noStrike">
                            <a:solidFill>
                              <a:schemeClr val="dk1"/>
                            </a:solidFill>
                            <a:latin typeface="Times New Roman"/>
                            <a:ea typeface="Times New Roman"/>
                            <a:cs typeface="Times New Roman"/>
                            <a:sym typeface="Times New Roman"/>
                          </a:endParaRPr>
                        </a:p>
                      </p:txBody>
                    </p:sp>
                    <p:sp>
                      <p:nvSpPr>
                        <p:cNvPr id="429" name="Google Shape;429;p33"/>
                        <p:cNvSpPr/>
                        <p:nvPr/>
                      </p:nvSpPr>
                      <p:spPr>
                        <a:xfrm>
                          <a:off x="0" y="394"/>
                          <a:ext cx="1421"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430" name="Google Shape;430;p33"/>
                      <p:cNvGrpSpPr/>
                      <p:nvPr/>
                    </p:nvGrpSpPr>
                    <p:grpSpPr>
                      <a:xfrm>
                        <a:off x="1421" y="394"/>
                        <a:ext cx="1458" cy="164"/>
                        <a:chOff x="1421" y="394"/>
                        <a:chExt cx="1458" cy="164"/>
                      </a:xfrm>
                    </p:grpSpPr>
                    <p:sp>
                      <p:nvSpPr>
                        <p:cNvPr id="431" name="Google Shape;431;p33"/>
                        <p:cNvSpPr/>
                        <p:nvPr/>
                      </p:nvSpPr>
                      <p:spPr>
                        <a:xfrm>
                          <a:off x="1421" y="394"/>
                          <a:ext cx="1458"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FirstName</a:t>
                          </a:r>
                          <a:endParaRPr b="0" i="0" sz="2400" u="none" cap="none" strike="noStrike">
                            <a:solidFill>
                              <a:schemeClr val="dk1"/>
                            </a:solidFill>
                            <a:latin typeface="Times New Roman"/>
                            <a:ea typeface="Times New Roman"/>
                            <a:cs typeface="Times New Roman"/>
                            <a:sym typeface="Times New Roman"/>
                          </a:endParaRPr>
                        </a:p>
                      </p:txBody>
                    </p:sp>
                    <p:sp>
                      <p:nvSpPr>
                        <p:cNvPr id="432" name="Google Shape;432;p33"/>
                        <p:cNvSpPr/>
                        <p:nvPr/>
                      </p:nvSpPr>
                      <p:spPr>
                        <a:xfrm>
                          <a:off x="1421" y="394"/>
                          <a:ext cx="1458"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433" name="Google Shape;433;p33"/>
                      <p:cNvGrpSpPr/>
                      <p:nvPr/>
                    </p:nvGrpSpPr>
                    <p:grpSpPr>
                      <a:xfrm>
                        <a:off x="0" y="558"/>
                        <a:ext cx="1421" cy="164"/>
                        <a:chOff x="0" y="558"/>
                        <a:chExt cx="1421" cy="164"/>
                      </a:xfrm>
                    </p:grpSpPr>
                    <p:sp>
                      <p:nvSpPr>
                        <p:cNvPr id="434" name="Google Shape;434;p33"/>
                        <p:cNvSpPr/>
                        <p:nvPr/>
                      </p:nvSpPr>
                      <p:spPr>
                        <a:xfrm>
                          <a:off x="0" y="558"/>
                          <a:ext cx="1421"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Hansen</a:t>
                          </a:r>
                          <a:endParaRPr b="0" i="0" sz="2400" u="none" cap="none" strike="noStrike">
                            <a:solidFill>
                              <a:schemeClr val="dk1"/>
                            </a:solidFill>
                            <a:latin typeface="Times New Roman"/>
                            <a:ea typeface="Times New Roman"/>
                            <a:cs typeface="Times New Roman"/>
                            <a:sym typeface="Times New Roman"/>
                          </a:endParaRPr>
                        </a:p>
                      </p:txBody>
                    </p:sp>
                    <p:sp>
                      <p:nvSpPr>
                        <p:cNvPr id="435" name="Google Shape;435;p33"/>
                        <p:cNvSpPr/>
                        <p:nvPr/>
                      </p:nvSpPr>
                      <p:spPr>
                        <a:xfrm>
                          <a:off x="0" y="558"/>
                          <a:ext cx="1421"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436" name="Google Shape;436;p33"/>
                      <p:cNvGrpSpPr/>
                      <p:nvPr/>
                    </p:nvGrpSpPr>
                    <p:grpSpPr>
                      <a:xfrm>
                        <a:off x="1421" y="558"/>
                        <a:ext cx="1458" cy="164"/>
                        <a:chOff x="1421" y="558"/>
                        <a:chExt cx="1458" cy="164"/>
                      </a:xfrm>
                    </p:grpSpPr>
                    <p:sp>
                      <p:nvSpPr>
                        <p:cNvPr id="437" name="Google Shape;437;p33"/>
                        <p:cNvSpPr/>
                        <p:nvPr/>
                      </p:nvSpPr>
                      <p:spPr>
                        <a:xfrm>
                          <a:off x="1421" y="558"/>
                          <a:ext cx="1458"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Ola</a:t>
                          </a:r>
                          <a:endParaRPr b="0" i="0" sz="2400" u="none" cap="none" strike="noStrike">
                            <a:solidFill>
                              <a:schemeClr val="dk1"/>
                            </a:solidFill>
                            <a:latin typeface="Times New Roman"/>
                            <a:ea typeface="Times New Roman"/>
                            <a:cs typeface="Times New Roman"/>
                            <a:sym typeface="Times New Roman"/>
                          </a:endParaRPr>
                        </a:p>
                      </p:txBody>
                    </p:sp>
                    <p:sp>
                      <p:nvSpPr>
                        <p:cNvPr id="438" name="Google Shape;438;p33"/>
                        <p:cNvSpPr/>
                        <p:nvPr/>
                      </p:nvSpPr>
                      <p:spPr>
                        <a:xfrm>
                          <a:off x="1421" y="558"/>
                          <a:ext cx="1458"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439" name="Google Shape;439;p33"/>
                      <p:cNvGrpSpPr/>
                      <p:nvPr/>
                    </p:nvGrpSpPr>
                    <p:grpSpPr>
                      <a:xfrm>
                        <a:off x="0" y="722"/>
                        <a:ext cx="1421" cy="164"/>
                        <a:chOff x="0" y="722"/>
                        <a:chExt cx="1421" cy="164"/>
                      </a:xfrm>
                    </p:grpSpPr>
                    <p:sp>
                      <p:nvSpPr>
                        <p:cNvPr id="440" name="Google Shape;440;p33"/>
                        <p:cNvSpPr/>
                        <p:nvPr/>
                      </p:nvSpPr>
                      <p:spPr>
                        <a:xfrm>
                          <a:off x="0" y="722"/>
                          <a:ext cx="1421"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Svendson</a:t>
                          </a:r>
                          <a:endParaRPr b="0" i="0" sz="2400" u="none" cap="none" strike="noStrike">
                            <a:solidFill>
                              <a:schemeClr val="dk1"/>
                            </a:solidFill>
                            <a:latin typeface="Times New Roman"/>
                            <a:ea typeface="Times New Roman"/>
                            <a:cs typeface="Times New Roman"/>
                            <a:sym typeface="Times New Roman"/>
                          </a:endParaRPr>
                        </a:p>
                      </p:txBody>
                    </p:sp>
                    <p:sp>
                      <p:nvSpPr>
                        <p:cNvPr id="441" name="Google Shape;441;p33"/>
                        <p:cNvSpPr/>
                        <p:nvPr/>
                      </p:nvSpPr>
                      <p:spPr>
                        <a:xfrm>
                          <a:off x="0" y="722"/>
                          <a:ext cx="1421"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442" name="Google Shape;442;p33"/>
                      <p:cNvGrpSpPr/>
                      <p:nvPr/>
                    </p:nvGrpSpPr>
                    <p:grpSpPr>
                      <a:xfrm>
                        <a:off x="1421" y="722"/>
                        <a:ext cx="1458" cy="164"/>
                        <a:chOff x="1421" y="722"/>
                        <a:chExt cx="1458" cy="164"/>
                      </a:xfrm>
                    </p:grpSpPr>
                    <p:sp>
                      <p:nvSpPr>
                        <p:cNvPr id="443" name="Google Shape;443;p33"/>
                        <p:cNvSpPr/>
                        <p:nvPr/>
                      </p:nvSpPr>
                      <p:spPr>
                        <a:xfrm>
                          <a:off x="1421" y="722"/>
                          <a:ext cx="1458"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Tove</a:t>
                          </a:r>
                          <a:endParaRPr b="0" i="0" sz="2400" u="none" cap="none" strike="noStrike">
                            <a:solidFill>
                              <a:schemeClr val="dk1"/>
                            </a:solidFill>
                            <a:latin typeface="Times New Roman"/>
                            <a:ea typeface="Times New Roman"/>
                            <a:cs typeface="Times New Roman"/>
                            <a:sym typeface="Times New Roman"/>
                          </a:endParaRPr>
                        </a:p>
                      </p:txBody>
                    </p:sp>
                    <p:sp>
                      <p:nvSpPr>
                        <p:cNvPr id="444" name="Google Shape;444;p33"/>
                        <p:cNvSpPr/>
                        <p:nvPr/>
                      </p:nvSpPr>
                      <p:spPr>
                        <a:xfrm>
                          <a:off x="1421" y="722"/>
                          <a:ext cx="1458"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445" name="Google Shape;445;p33"/>
                      <p:cNvGrpSpPr/>
                      <p:nvPr/>
                    </p:nvGrpSpPr>
                    <p:grpSpPr>
                      <a:xfrm>
                        <a:off x="0" y="886"/>
                        <a:ext cx="1421" cy="164"/>
                        <a:chOff x="0" y="886"/>
                        <a:chExt cx="1421" cy="164"/>
                      </a:xfrm>
                    </p:grpSpPr>
                    <p:sp>
                      <p:nvSpPr>
                        <p:cNvPr id="446" name="Google Shape;446;p33"/>
                        <p:cNvSpPr/>
                        <p:nvPr/>
                      </p:nvSpPr>
                      <p:spPr>
                        <a:xfrm>
                          <a:off x="0" y="886"/>
                          <a:ext cx="1421"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Pettersen</a:t>
                          </a:r>
                          <a:endParaRPr b="0" i="0" sz="2400" u="none" cap="none" strike="noStrike">
                            <a:solidFill>
                              <a:schemeClr val="dk1"/>
                            </a:solidFill>
                            <a:latin typeface="Times New Roman"/>
                            <a:ea typeface="Times New Roman"/>
                            <a:cs typeface="Times New Roman"/>
                            <a:sym typeface="Times New Roman"/>
                          </a:endParaRPr>
                        </a:p>
                      </p:txBody>
                    </p:sp>
                    <p:sp>
                      <p:nvSpPr>
                        <p:cNvPr id="447" name="Google Shape;447;p33"/>
                        <p:cNvSpPr/>
                        <p:nvPr/>
                      </p:nvSpPr>
                      <p:spPr>
                        <a:xfrm>
                          <a:off x="0" y="886"/>
                          <a:ext cx="1421"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448" name="Google Shape;448;p33"/>
                      <p:cNvGrpSpPr/>
                      <p:nvPr/>
                    </p:nvGrpSpPr>
                    <p:grpSpPr>
                      <a:xfrm>
                        <a:off x="1421" y="886"/>
                        <a:ext cx="1458" cy="164"/>
                        <a:chOff x="1421" y="886"/>
                        <a:chExt cx="1458" cy="164"/>
                      </a:xfrm>
                    </p:grpSpPr>
                    <p:sp>
                      <p:nvSpPr>
                        <p:cNvPr id="449" name="Google Shape;449;p33"/>
                        <p:cNvSpPr/>
                        <p:nvPr/>
                      </p:nvSpPr>
                      <p:spPr>
                        <a:xfrm>
                          <a:off x="1421" y="886"/>
                          <a:ext cx="1458"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Kari</a:t>
                          </a:r>
                          <a:endParaRPr b="0" i="0" sz="2400" u="none" cap="none" strike="noStrike">
                            <a:solidFill>
                              <a:schemeClr val="dk1"/>
                            </a:solidFill>
                            <a:latin typeface="Times New Roman"/>
                            <a:ea typeface="Times New Roman"/>
                            <a:cs typeface="Times New Roman"/>
                            <a:sym typeface="Times New Roman"/>
                          </a:endParaRPr>
                        </a:p>
                      </p:txBody>
                    </p:sp>
                    <p:sp>
                      <p:nvSpPr>
                        <p:cNvPr id="450" name="Google Shape;450;p33"/>
                        <p:cNvSpPr/>
                        <p:nvPr/>
                      </p:nvSpPr>
                      <p:spPr>
                        <a:xfrm>
                          <a:off x="1421" y="886"/>
                          <a:ext cx="1458"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451" name="Google Shape;451;p33"/>
                    <p:cNvSpPr/>
                    <p:nvPr/>
                  </p:nvSpPr>
                  <p:spPr>
                    <a:xfrm>
                      <a:off x="-3" y="391"/>
                      <a:ext cx="2885" cy="662"/>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452" name="Google Shape;452;p33"/>
                <p:cNvSpPr/>
                <p:nvPr/>
              </p:nvSpPr>
              <p:spPr>
                <a:xfrm>
                  <a:off x="0" y="0"/>
                  <a:ext cx="2885" cy="105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453" name="Google Shape;453;p33"/>
              <p:cNvSpPr/>
              <p:nvPr/>
            </p:nvSpPr>
            <p:spPr>
              <a:xfrm>
                <a:off x="-3" y="-3"/>
                <a:ext cx="2891" cy="1059"/>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4"/>
          <p:cNvSpPr/>
          <p:nvPr/>
        </p:nvSpPr>
        <p:spPr>
          <a:xfrm>
            <a:off x="2362200" y="1981200"/>
            <a:ext cx="7620000" cy="138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To select all columns from the "Persons" table, use a * symbol instead of column names, like this: </a:t>
            </a:r>
            <a:endParaRPr/>
          </a:p>
          <a:p>
            <a:pPr indent="0" lvl="0" marL="0" marR="0" rtl="0" algn="ctr">
              <a:spcBef>
                <a:spcPts val="1200"/>
              </a:spcBef>
              <a:spcAft>
                <a:spcPts val="0"/>
              </a:spcAft>
              <a:buNone/>
            </a:pPr>
            <a:r>
              <a:rPr b="0" i="0" lang="en-US" sz="2400" u="none" cap="none" strike="noStrike">
                <a:solidFill>
                  <a:srgbClr val="FF0000"/>
                </a:solidFill>
                <a:latin typeface="Times New Roman"/>
                <a:ea typeface="Times New Roman"/>
                <a:cs typeface="Times New Roman"/>
                <a:sym typeface="Times New Roman"/>
              </a:rPr>
              <a:t>SELECT * FROM Persons</a:t>
            </a:r>
            <a:r>
              <a:rPr b="0" i="0" lang="en-US" sz="2400" u="none" cap="none" strike="noStrike">
                <a:solidFill>
                  <a:schemeClr val="dk1"/>
                </a:solidFill>
                <a:latin typeface="Times New Roman"/>
                <a:ea typeface="Times New Roman"/>
                <a:cs typeface="Times New Roman"/>
                <a:sym typeface="Times New Roman"/>
              </a:rPr>
              <a:t> </a:t>
            </a:r>
            <a:endParaRPr/>
          </a:p>
        </p:txBody>
      </p:sp>
      <p:grpSp>
        <p:nvGrpSpPr>
          <p:cNvPr id="459" name="Google Shape;459;p34"/>
          <p:cNvGrpSpPr/>
          <p:nvPr/>
        </p:nvGrpSpPr>
        <p:grpSpPr>
          <a:xfrm>
            <a:off x="1897064" y="3654426"/>
            <a:ext cx="8237537" cy="1603375"/>
            <a:chOff x="-3" y="-3"/>
            <a:chExt cx="5770" cy="1059"/>
          </a:xfrm>
        </p:grpSpPr>
        <p:sp>
          <p:nvSpPr>
            <p:cNvPr id="460" name="Google Shape;460;p34"/>
            <p:cNvSpPr/>
            <p:nvPr/>
          </p:nvSpPr>
          <p:spPr>
            <a:xfrm>
              <a:off x="0" y="0"/>
              <a:ext cx="2756" cy="30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461" name="Google Shape;461;p34"/>
            <p:cNvGrpSpPr/>
            <p:nvPr/>
          </p:nvGrpSpPr>
          <p:grpSpPr>
            <a:xfrm>
              <a:off x="-3" y="-3"/>
              <a:ext cx="5770" cy="1059"/>
              <a:chOff x="-3" y="-3"/>
              <a:chExt cx="5770" cy="1059"/>
            </a:xfrm>
          </p:grpSpPr>
          <p:grpSp>
            <p:nvGrpSpPr>
              <p:cNvPr id="462" name="Google Shape;462;p34"/>
              <p:cNvGrpSpPr/>
              <p:nvPr/>
            </p:nvGrpSpPr>
            <p:grpSpPr>
              <a:xfrm>
                <a:off x="0" y="0"/>
                <a:ext cx="5764" cy="1053"/>
                <a:chOff x="0" y="0"/>
                <a:chExt cx="5764" cy="1053"/>
              </a:xfrm>
            </p:grpSpPr>
            <p:grpSp>
              <p:nvGrpSpPr>
                <p:cNvPr id="463" name="Google Shape;463;p34"/>
                <p:cNvGrpSpPr/>
                <p:nvPr/>
              </p:nvGrpSpPr>
              <p:grpSpPr>
                <a:xfrm>
                  <a:off x="0" y="0"/>
                  <a:ext cx="5764" cy="1053"/>
                  <a:chOff x="-3" y="0"/>
                  <a:chExt cx="5764" cy="1053"/>
                </a:xfrm>
              </p:grpSpPr>
              <p:sp>
                <p:nvSpPr>
                  <p:cNvPr id="464" name="Google Shape;464;p34"/>
                  <p:cNvSpPr/>
                  <p:nvPr/>
                </p:nvSpPr>
                <p:spPr>
                  <a:xfrm>
                    <a:off x="2" y="0"/>
                    <a:ext cx="427" cy="182"/>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grpSp>
                <p:nvGrpSpPr>
                  <p:cNvPr id="465" name="Google Shape;465;p34"/>
                  <p:cNvGrpSpPr/>
                  <p:nvPr/>
                </p:nvGrpSpPr>
                <p:grpSpPr>
                  <a:xfrm>
                    <a:off x="-3" y="391"/>
                    <a:ext cx="5764" cy="662"/>
                    <a:chOff x="-3" y="391"/>
                    <a:chExt cx="5764" cy="662"/>
                  </a:xfrm>
                </p:grpSpPr>
                <p:grpSp>
                  <p:nvGrpSpPr>
                    <p:cNvPr id="466" name="Google Shape;466;p34"/>
                    <p:cNvGrpSpPr/>
                    <p:nvPr/>
                  </p:nvGrpSpPr>
                  <p:grpSpPr>
                    <a:xfrm>
                      <a:off x="0" y="394"/>
                      <a:ext cx="5758" cy="656"/>
                      <a:chOff x="0" y="394"/>
                      <a:chExt cx="5758" cy="656"/>
                    </a:xfrm>
                  </p:grpSpPr>
                  <p:grpSp>
                    <p:nvGrpSpPr>
                      <p:cNvPr id="467" name="Google Shape;467;p34"/>
                      <p:cNvGrpSpPr/>
                      <p:nvPr/>
                    </p:nvGrpSpPr>
                    <p:grpSpPr>
                      <a:xfrm>
                        <a:off x="0" y="394"/>
                        <a:ext cx="1402" cy="164"/>
                        <a:chOff x="0" y="394"/>
                        <a:chExt cx="1402" cy="164"/>
                      </a:xfrm>
                    </p:grpSpPr>
                    <p:sp>
                      <p:nvSpPr>
                        <p:cNvPr id="468" name="Google Shape;468;p34"/>
                        <p:cNvSpPr/>
                        <p:nvPr/>
                      </p:nvSpPr>
                      <p:spPr>
                        <a:xfrm>
                          <a:off x="0" y="394"/>
                          <a:ext cx="1402"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LastName</a:t>
                          </a:r>
                          <a:endParaRPr b="0" i="0" sz="2400" u="none" cap="none" strike="noStrike">
                            <a:solidFill>
                              <a:schemeClr val="dk1"/>
                            </a:solidFill>
                            <a:latin typeface="Times New Roman"/>
                            <a:ea typeface="Times New Roman"/>
                            <a:cs typeface="Times New Roman"/>
                            <a:sym typeface="Times New Roman"/>
                          </a:endParaRPr>
                        </a:p>
                      </p:txBody>
                    </p:sp>
                    <p:sp>
                      <p:nvSpPr>
                        <p:cNvPr id="469" name="Google Shape;469;p34"/>
                        <p:cNvSpPr/>
                        <p:nvPr/>
                      </p:nvSpPr>
                      <p:spPr>
                        <a:xfrm>
                          <a:off x="0" y="394"/>
                          <a:ext cx="1402"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470" name="Google Shape;470;p34"/>
                      <p:cNvGrpSpPr/>
                      <p:nvPr/>
                    </p:nvGrpSpPr>
                    <p:grpSpPr>
                      <a:xfrm>
                        <a:off x="1402" y="394"/>
                        <a:ext cx="1439" cy="164"/>
                        <a:chOff x="1402" y="394"/>
                        <a:chExt cx="1439" cy="164"/>
                      </a:xfrm>
                    </p:grpSpPr>
                    <p:sp>
                      <p:nvSpPr>
                        <p:cNvPr id="471" name="Google Shape;471;p34"/>
                        <p:cNvSpPr/>
                        <p:nvPr/>
                      </p:nvSpPr>
                      <p:spPr>
                        <a:xfrm>
                          <a:off x="1402" y="394"/>
                          <a:ext cx="1439"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FirstName</a:t>
                          </a:r>
                          <a:endParaRPr b="0" i="0" sz="2400" u="none" cap="none" strike="noStrike">
                            <a:solidFill>
                              <a:schemeClr val="dk1"/>
                            </a:solidFill>
                            <a:latin typeface="Times New Roman"/>
                            <a:ea typeface="Times New Roman"/>
                            <a:cs typeface="Times New Roman"/>
                            <a:sym typeface="Times New Roman"/>
                          </a:endParaRPr>
                        </a:p>
                      </p:txBody>
                    </p:sp>
                    <p:sp>
                      <p:nvSpPr>
                        <p:cNvPr id="472" name="Google Shape;472;p34"/>
                        <p:cNvSpPr/>
                        <p:nvPr/>
                      </p:nvSpPr>
                      <p:spPr>
                        <a:xfrm>
                          <a:off x="1402" y="394"/>
                          <a:ext cx="143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473" name="Google Shape;473;p34"/>
                      <p:cNvGrpSpPr/>
                      <p:nvPr/>
                    </p:nvGrpSpPr>
                    <p:grpSpPr>
                      <a:xfrm>
                        <a:off x="2841" y="394"/>
                        <a:ext cx="1603" cy="164"/>
                        <a:chOff x="2841" y="394"/>
                        <a:chExt cx="1603" cy="164"/>
                      </a:xfrm>
                    </p:grpSpPr>
                    <p:sp>
                      <p:nvSpPr>
                        <p:cNvPr id="474" name="Google Shape;474;p34"/>
                        <p:cNvSpPr/>
                        <p:nvPr/>
                      </p:nvSpPr>
                      <p:spPr>
                        <a:xfrm>
                          <a:off x="2841" y="394"/>
                          <a:ext cx="1603"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Address</a:t>
                          </a:r>
                          <a:endParaRPr b="0" i="0" sz="2400" u="none" cap="none" strike="noStrike">
                            <a:solidFill>
                              <a:schemeClr val="dk1"/>
                            </a:solidFill>
                            <a:latin typeface="Times New Roman"/>
                            <a:ea typeface="Times New Roman"/>
                            <a:cs typeface="Times New Roman"/>
                            <a:sym typeface="Times New Roman"/>
                          </a:endParaRPr>
                        </a:p>
                      </p:txBody>
                    </p:sp>
                    <p:sp>
                      <p:nvSpPr>
                        <p:cNvPr id="475" name="Google Shape;475;p34"/>
                        <p:cNvSpPr/>
                        <p:nvPr/>
                      </p:nvSpPr>
                      <p:spPr>
                        <a:xfrm>
                          <a:off x="2841" y="394"/>
                          <a:ext cx="1603"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476" name="Google Shape;476;p34"/>
                      <p:cNvGrpSpPr/>
                      <p:nvPr/>
                    </p:nvGrpSpPr>
                    <p:grpSpPr>
                      <a:xfrm>
                        <a:off x="4444" y="394"/>
                        <a:ext cx="1314" cy="164"/>
                        <a:chOff x="4444" y="394"/>
                        <a:chExt cx="1314" cy="164"/>
                      </a:xfrm>
                    </p:grpSpPr>
                    <p:sp>
                      <p:nvSpPr>
                        <p:cNvPr id="477" name="Google Shape;477;p34"/>
                        <p:cNvSpPr/>
                        <p:nvPr/>
                      </p:nvSpPr>
                      <p:spPr>
                        <a:xfrm>
                          <a:off x="4444" y="394"/>
                          <a:ext cx="1314"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City</a:t>
                          </a:r>
                          <a:endParaRPr b="0" i="0" sz="2400" u="none" cap="none" strike="noStrike">
                            <a:solidFill>
                              <a:schemeClr val="dk1"/>
                            </a:solidFill>
                            <a:latin typeface="Times New Roman"/>
                            <a:ea typeface="Times New Roman"/>
                            <a:cs typeface="Times New Roman"/>
                            <a:sym typeface="Times New Roman"/>
                          </a:endParaRPr>
                        </a:p>
                      </p:txBody>
                    </p:sp>
                    <p:sp>
                      <p:nvSpPr>
                        <p:cNvPr id="478" name="Google Shape;478;p34"/>
                        <p:cNvSpPr/>
                        <p:nvPr/>
                      </p:nvSpPr>
                      <p:spPr>
                        <a:xfrm>
                          <a:off x="4444" y="394"/>
                          <a:ext cx="131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479" name="Google Shape;479;p34"/>
                      <p:cNvGrpSpPr/>
                      <p:nvPr/>
                    </p:nvGrpSpPr>
                    <p:grpSpPr>
                      <a:xfrm>
                        <a:off x="0" y="558"/>
                        <a:ext cx="1402" cy="164"/>
                        <a:chOff x="0" y="558"/>
                        <a:chExt cx="1402" cy="164"/>
                      </a:xfrm>
                    </p:grpSpPr>
                    <p:sp>
                      <p:nvSpPr>
                        <p:cNvPr id="480" name="Google Shape;480;p34"/>
                        <p:cNvSpPr/>
                        <p:nvPr/>
                      </p:nvSpPr>
                      <p:spPr>
                        <a:xfrm>
                          <a:off x="0" y="558"/>
                          <a:ext cx="1402"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Hansen</a:t>
                          </a:r>
                          <a:endParaRPr b="0" i="0" sz="2400" u="none" cap="none" strike="noStrike">
                            <a:solidFill>
                              <a:schemeClr val="dk1"/>
                            </a:solidFill>
                            <a:latin typeface="Times New Roman"/>
                            <a:ea typeface="Times New Roman"/>
                            <a:cs typeface="Times New Roman"/>
                            <a:sym typeface="Times New Roman"/>
                          </a:endParaRPr>
                        </a:p>
                      </p:txBody>
                    </p:sp>
                    <p:sp>
                      <p:nvSpPr>
                        <p:cNvPr id="481" name="Google Shape;481;p34"/>
                        <p:cNvSpPr/>
                        <p:nvPr/>
                      </p:nvSpPr>
                      <p:spPr>
                        <a:xfrm>
                          <a:off x="0" y="558"/>
                          <a:ext cx="1402"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482" name="Google Shape;482;p34"/>
                      <p:cNvGrpSpPr/>
                      <p:nvPr/>
                    </p:nvGrpSpPr>
                    <p:grpSpPr>
                      <a:xfrm>
                        <a:off x="1402" y="558"/>
                        <a:ext cx="1439" cy="164"/>
                        <a:chOff x="1402" y="558"/>
                        <a:chExt cx="1439" cy="164"/>
                      </a:xfrm>
                    </p:grpSpPr>
                    <p:sp>
                      <p:nvSpPr>
                        <p:cNvPr id="483" name="Google Shape;483;p34"/>
                        <p:cNvSpPr/>
                        <p:nvPr/>
                      </p:nvSpPr>
                      <p:spPr>
                        <a:xfrm>
                          <a:off x="1402" y="558"/>
                          <a:ext cx="1439"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Ola</a:t>
                          </a:r>
                          <a:endParaRPr b="0" i="0" sz="2400" u="none" cap="none" strike="noStrike">
                            <a:solidFill>
                              <a:schemeClr val="dk1"/>
                            </a:solidFill>
                            <a:latin typeface="Times New Roman"/>
                            <a:ea typeface="Times New Roman"/>
                            <a:cs typeface="Times New Roman"/>
                            <a:sym typeface="Times New Roman"/>
                          </a:endParaRPr>
                        </a:p>
                      </p:txBody>
                    </p:sp>
                    <p:sp>
                      <p:nvSpPr>
                        <p:cNvPr id="484" name="Google Shape;484;p34"/>
                        <p:cNvSpPr/>
                        <p:nvPr/>
                      </p:nvSpPr>
                      <p:spPr>
                        <a:xfrm>
                          <a:off x="1402" y="558"/>
                          <a:ext cx="143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485" name="Google Shape;485;p34"/>
                      <p:cNvGrpSpPr/>
                      <p:nvPr/>
                    </p:nvGrpSpPr>
                    <p:grpSpPr>
                      <a:xfrm>
                        <a:off x="2841" y="558"/>
                        <a:ext cx="1603" cy="164"/>
                        <a:chOff x="2841" y="558"/>
                        <a:chExt cx="1603" cy="164"/>
                      </a:xfrm>
                    </p:grpSpPr>
                    <p:sp>
                      <p:nvSpPr>
                        <p:cNvPr id="486" name="Google Shape;486;p34"/>
                        <p:cNvSpPr/>
                        <p:nvPr/>
                      </p:nvSpPr>
                      <p:spPr>
                        <a:xfrm>
                          <a:off x="2841" y="558"/>
                          <a:ext cx="1603"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Timoteivn 10</a:t>
                          </a:r>
                          <a:endParaRPr b="0" i="0" sz="2400" u="none" cap="none" strike="noStrike">
                            <a:solidFill>
                              <a:schemeClr val="dk1"/>
                            </a:solidFill>
                            <a:latin typeface="Times New Roman"/>
                            <a:ea typeface="Times New Roman"/>
                            <a:cs typeface="Times New Roman"/>
                            <a:sym typeface="Times New Roman"/>
                          </a:endParaRPr>
                        </a:p>
                      </p:txBody>
                    </p:sp>
                    <p:sp>
                      <p:nvSpPr>
                        <p:cNvPr id="487" name="Google Shape;487;p34"/>
                        <p:cNvSpPr/>
                        <p:nvPr/>
                      </p:nvSpPr>
                      <p:spPr>
                        <a:xfrm>
                          <a:off x="2841" y="558"/>
                          <a:ext cx="1603"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488" name="Google Shape;488;p34"/>
                      <p:cNvGrpSpPr/>
                      <p:nvPr/>
                    </p:nvGrpSpPr>
                    <p:grpSpPr>
                      <a:xfrm>
                        <a:off x="4444" y="558"/>
                        <a:ext cx="1314" cy="164"/>
                        <a:chOff x="4444" y="558"/>
                        <a:chExt cx="1314" cy="164"/>
                      </a:xfrm>
                    </p:grpSpPr>
                    <p:sp>
                      <p:nvSpPr>
                        <p:cNvPr id="489" name="Google Shape;489;p34"/>
                        <p:cNvSpPr/>
                        <p:nvPr/>
                      </p:nvSpPr>
                      <p:spPr>
                        <a:xfrm>
                          <a:off x="4444" y="558"/>
                          <a:ext cx="1314"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Sandnes</a:t>
                          </a:r>
                          <a:endParaRPr b="0" i="0" sz="2400" u="none" cap="none" strike="noStrike">
                            <a:solidFill>
                              <a:schemeClr val="dk1"/>
                            </a:solidFill>
                            <a:latin typeface="Times New Roman"/>
                            <a:ea typeface="Times New Roman"/>
                            <a:cs typeface="Times New Roman"/>
                            <a:sym typeface="Times New Roman"/>
                          </a:endParaRPr>
                        </a:p>
                      </p:txBody>
                    </p:sp>
                    <p:sp>
                      <p:nvSpPr>
                        <p:cNvPr id="490" name="Google Shape;490;p34"/>
                        <p:cNvSpPr/>
                        <p:nvPr/>
                      </p:nvSpPr>
                      <p:spPr>
                        <a:xfrm>
                          <a:off x="4444" y="558"/>
                          <a:ext cx="131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491" name="Google Shape;491;p34"/>
                      <p:cNvGrpSpPr/>
                      <p:nvPr/>
                    </p:nvGrpSpPr>
                    <p:grpSpPr>
                      <a:xfrm>
                        <a:off x="0" y="722"/>
                        <a:ext cx="1402" cy="164"/>
                        <a:chOff x="0" y="722"/>
                        <a:chExt cx="1402" cy="164"/>
                      </a:xfrm>
                    </p:grpSpPr>
                    <p:sp>
                      <p:nvSpPr>
                        <p:cNvPr id="492" name="Google Shape;492;p34"/>
                        <p:cNvSpPr/>
                        <p:nvPr/>
                      </p:nvSpPr>
                      <p:spPr>
                        <a:xfrm>
                          <a:off x="0" y="722"/>
                          <a:ext cx="1402"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Svendson</a:t>
                          </a:r>
                          <a:endParaRPr b="0" i="0" sz="2400" u="none" cap="none" strike="noStrike">
                            <a:solidFill>
                              <a:schemeClr val="dk1"/>
                            </a:solidFill>
                            <a:latin typeface="Times New Roman"/>
                            <a:ea typeface="Times New Roman"/>
                            <a:cs typeface="Times New Roman"/>
                            <a:sym typeface="Times New Roman"/>
                          </a:endParaRPr>
                        </a:p>
                      </p:txBody>
                    </p:sp>
                    <p:sp>
                      <p:nvSpPr>
                        <p:cNvPr id="493" name="Google Shape;493;p34"/>
                        <p:cNvSpPr/>
                        <p:nvPr/>
                      </p:nvSpPr>
                      <p:spPr>
                        <a:xfrm>
                          <a:off x="0" y="722"/>
                          <a:ext cx="1402"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494" name="Google Shape;494;p34"/>
                      <p:cNvGrpSpPr/>
                      <p:nvPr/>
                    </p:nvGrpSpPr>
                    <p:grpSpPr>
                      <a:xfrm>
                        <a:off x="1402" y="722"/>
                        <a:ext cx="1439" cy="164"/>
                        <a:chOff x="1402" y="722"/>
                        <a:chExt cx="1439" cy="164"/>
                      </a:xfrm>
                    </p:grpSpPr>
                    <p:sp>
                      <p:nvSpPr>
                        <p:cNvPr id="495" name="Google Shape;495;p34"/>
                        <p:cNvSpPr/>
                        <p:nvPr/>
                      </p:nvSpPr>
                      <p:spPr>
                        <a:xfrm>
                          <a:off x="1402" y="722"/>
                          <a:ext cx="1439"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Tove</a:t>
                          </a:r>
                          <a:endParaRPr b="0" i="0" sz="2400" u="none" cap="none" strike="noStrike">
                            <a:solidFill>
                              <a:schemeClr val="dk1"/>
                            </a:solidFill>
                            <a:latin typeface="Times New Roman"/>
                            <a:ea typeface="Times New Roman"/>
                            <a:cs typeface="Times New Roman"/>
                            <a:sym typeface="Times New Roman"/>
                          </a:endParaRPr>
                        </a:p>
                      </p:txBody>
                    </p:sp>
                    <p:sp>
                      <p:nvSpPr>
                        <p:cNvPr id="496" name="Google Shape;496;p34"/>
                        <p:cNvSpPr/>
                        <p:nvPr/>
                      </p:nvSpPr>
                      <p:spPr>
                        <a:xfrm>
                          <a:off x="1402" y="722"/>
                          <a:ext cx="143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497" name="Google Shape;497;p34"/>
                      <p:cNvGrpSpPr/>
                      <p:nvPr/>
                    </p:nvGrpSpPr>
                    <p:grpSpPr>
                      <a:xfrm>
                        <a:off x="2841" y="722"/>
                        <a:ext cx="1603" cy="164"/>
                        <a:chOff x="2841" y="722"/>
                        <a:chExt cx="1603" cy="164"/>
                      </a:xfrm>
                    </p:grpSpPr>
                    <p:sp>
                      <p:nvSpPr>
                        <p:cNvPr id="498" name="Google Shape;498;p34"/>
                        <p:cNvSpPr/>
                        <p:nvPr/>
                      </p:nvSpPr>
                      <p:spPr>
                        <a:xfrm>
                          <a:off x="2841" y="722"/>
                          <a:ext cx="1603"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Borgvn 23</a:t>
                          </a:r>
                          <a:endParaRPr b="0" i="0" sz="2400" u="none" cap="none" strike="noStrike">
                            <a:solidFill>
                              <a:schemeClr val="dk1"/>
                            </a:solidFill>
                            <a:latin typeface="Times New Roman"/>
                            <a:ea typeface="Times New Roman"/>
                            <a:cs typeface="Times New Roman"/>
                            <a:sym typeface="Times New Roman"/>
                          </a:endParaRPr>
                        </a:p>
                      </p:txBody>
                    </p:sp>
                    <p:sp>
                      <p:nvSpPr>
                        <p:cNvPr id="499" name="Google Shape;499;p34"/>
                        <p:cNvSpPr/>
                        <p:nvPr/>
                      </p:nvSpPr>
                      <p:spPr>
                        <a:xfrm>
                          <a:off x="2841" y="722"/>
                          <a:ext cx="1603"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500" name="Google Shape;500;p34"/>
                      <p:cNvGrpSpPr/>
                      <p:nvPr/>
                    </p:nvGrpSpPr>
                    <p:grpSpPr>
                      <a:xfrm>
                        <a:off x="4444" y="722"/>
                        <a:ext cx="1314" cy="164"/>
                        <a:chOff x="4444" y="722"/>
                        <a:chExt cx="1314" cy="164"/>
                      </a:xfrm>
                    </p:grpSpPr>
                    <p:sp>
                      <p:nvSpPr>
                        <p:cNvPr id="501" name="Google Shape;501;p34"/>
                        <p:cNvSpPr/>
                        <p:nvPr/>
                      </p:nvSpPr>
                      <p:spPr>
                        <a:xfrm>
                          <a:off x="4444" y="722"/>
                          <a:ext cx="1314"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Sandnes</a:t>
                          </a:r>
                          <a:endParaRPr b="0" i="0" sz="2400" u="none" cap="none" strike="noStrike">
                            <a:solidFill>
                              <a:schemeClr val="dk1"/>
                            </a:solidFill>
                            <a:latin typeface="Times New Roman"/>
                            <a:ea typeface="Times New Roman"/>
                            <a:cs typeface="Times New Roman"/>
                            <a:sym typeface="Times New Roman"/>
                          </a:endParaRPr>
                        </a:p>
                      </p:txBody>
                    </p:sp>
                    <p:sp>
                      <p:nvSpPr>
                        <p:cNvPr id="502" name="Google Shape;502;p34"/>
                        <p:cNvSpPr/>
                        <p:nvPr/>
                      </p:nvSpPr>
                      <p:spPr>
                        <a:xfrm>
                          <a:off x="4444" y="722"/>
                          <a:ext cx="131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503" name="Google Shape;503;p34"/>
                      <p:cNvGrpSpPr/>
                      <p:nvPr/>
                    </p:nvGrpSpPr>
                    <p:grpSpPr>
                      <a:xfrm>
                        <a:off x="0" y="886"/>
                        <a:ext cx="1402" cy="164"/>
                        <a:chOff x="0" y="886"/>
                        <a:chExt cx="1402" cy="164"/>
                      </a:xfrm>
                    </p:grpSpPr>
                    <p:sp>
                      <p:nvSpPr>
                        <p:cNvPr id="504" name="Google Shape;504;p34"/>
                        <p:cNvSpPr/>
                        <p:nvPr/>
                      </p:nvSpPr>
                      <p:spPr>
                        <a:xfrm>
                          <a:off x="0" y="886"/>
                          <a:ext cx="1402"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Pettersen</a:t>
                          </a:r>
                          <a:endParaRPr b="0" i="0" sz="2400" u="none" cap="none" strike="noStrike">
                            <a:solidFill>
                              <a:schemeClr val="dk1"/>
                            </a:solidFill>
                            <a:latin typeface="Times New Roman"/>
                            <a:ea typeface="Times New Roman"/>
                            <a:cs typeface="Times New Roman"/>
                            <a:sym typeface="Times New Roman"/>
                          </a:endParaRPr>
                        </a:p>
                      </p:txBody>
                    </p:sp>
                    <p:sp>
                      <p:nvSpPr>
                        <p:cNvPr id="505" name="Google Shape;505;p34"/>
                        <p:cNvSpPr/>
                        <p:nvPr/>
                      </p:nvSpPr>
                      <p:spPr>
                        <a:xfrm>
                          <a:off x="0" y="886"/>
                          <a:ext cx="1402"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506" name="Google Shape;506;p34"/>
                      <p:cNvGrpSpPr/>
                      <p:nvPr/>
                    </p:nvGrpSpPr>
                    <p:grpSpPr>
                      <a:xfrm>
                        <a:off x="1402" y="886"/>
                        <a:ext cx="1439" cy="164"/>
                        <a:chOff x="1402" y="886"/>
                        <a:chExt cx="1439" cy="164"/>
                      </a:xfrm>
                    </p:grpSpPr>
                    <p:sp>
                      <p:nvSpPr>
                        <p:cNvPr id="507" name="Google Shape;507;p34"/>
                        <p:cNvSpPr/>
                        <p:nvPr/>
                      </p:nvSpPr>
                      <p:spPr>
                        <a:xfrm>
                          <a:off x="1402" y="886"/>
                          <a:ext cx="1439"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Kari</a:t>
                          </a:r>
                          <a:endParaRPr b="0" i="0" sz="2400" u="none" cap="none" strike="noStrike">
                            <a:solidFill>
                              <a:schemeClr val="dk1"/>
                            </a:solidFill>
                            <a:latin typeface="Times New Roman"/>
                            <a:ea typeface="Times New Roman"/>
                            <a:cs typeface="Times New Roman"/>
                            <a:sym typeface="Times New Roman"/>
                          </a:endParaRPr>
                        </a:p>
                      </p:txBody>
                    </p:sp>
                    <p:sp>
                      <p:nvSpPr>
                        <p:cNvPr id="508" name="Google Shape;508;p34"/>
                        <p:cNvSpPr/>
                        <p:nvPr/>
                      </p:nvSpPr>
                      <p:spPr>
                        <a:xfrm>
                          <a:off x="1402" y="886"/>
                          <a:ext cx="143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509" name="Google Shape;509;p34"/>
                      <p:cNvGrpSpPr/>
                      <p:nvPr/>
                    </p:nvGrpSpPr>
                    <p:grpSpPr>
                      <a:xfrm>
                        <a:off x="2841" y="886"/>
                        <a:ext cx="1603" cy="164"/>
                        <a:chOff x="2841" y="886"/>
                        <a:chExt cx="1603" cy="164"/>
                      </a:xfrm>
                    </p:grpSpPr>
                    <p:sp>
                      <p:nvSpPr>
                        <p:cNvPr id="510" name="Google Shape;510;p34"/>
                        <p:cNvSpPr/>
                        <p:nvPr/>
                      </p:nvSpPr>
                      <p:spPr>
                        <a:xfrm>
                          <a:off x="2841" y="886"/>
                          <a:ext cx="1603"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Storgt 20</a:t>
                          </a:r>
                          <a:endParaRPr b="0" i="0" sz="2400" u="none" cap="none" strike="noStrike">
                            <a:solidFill>
                              <a:schemeClr val="dk1"/>
                            </a:solidFill>
                            <a:latin typeface="Times New Roman"/>
                            <a:ea typeface="Times New Roman"/>
                            <a:cs typeface="Times New Roman"/>
                            <a:sym typeface="Times New Roman"/>
                          </a:endParaRPr>
                        </a:p>
                      </p:txBody>
                    </p:sp>
                    <p:sp>
                      <p:nvSpPr>
                        <p:cNvPr id="511" name="Google Shape;511;p34"/>
                        <p:cNvSpPr/>
                        <p:nvPr/>
                      </p:nvSpPr>
                      <p:spPr>
                        <a:xfrm>
                          <a:off x="2841" y="886"/>
                          <a:ext cx="1603"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512" name="Google Shape;512;p34"/>
                      <p:cNvGrpSpPr/>
                      <p:nvPr/>
                    </p:nvGrpSpPr>
                    <p:grpSpPr>
                      <a:xfrm>
                        <a:off x="4444" y="886"/>
                        <a:ext cx="1314" cy="164"/>
                        <a:chOff x="4444" y="886"/>
                        <a:chExt cx="1314" cy="164"/>
                      </a:xfrm>
                    </p:grpSpPr>
                    <p:sp>
                      <p:nvSpPr>
                        <p:cNvPr id="513" name="Google Shape;513;p34"/>
                        <p:cNvSpPr/>
                        <p:nvPr/>
                      </p:nvSpPr>
                      <p:spPr>
                        <a:xfrm>
                          <a:off x="4444" y="886"/>
                          <a:ext cx="1314"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Stavanger</a:t>
                          </a:r>
                          <a:endParaRPr b="0" i="0" sz="2400" u="none" cap="none" strike="noStrike">
                            <a:solidFill>
                              <a:schemeClr val="dk1"/>
                            </a:solidFill>
                            <a:latin typeface="Times New Roman"/>
                            <a:ea typeface="Times New Roman"/>
                            <a:cs typeface="Times New Roman"/>
                            <a:sym typeface="Times New Roman"/>
                          </a:endParaRPr>
                        </a:p>
                      </p:txBody>
                    </p:sp>
                    <p:sp>
                      <p:nvSpPr>
                        <p:cNvPr id="514" name="Google Shape;514;p34"/>
                        <p:cNvSpPr/>
                        <p:nvPr/>
                      </p:nvSpPr>
                      <p:spPr>
                        <a:xfrm>
                          <a:off x="4444" y="886"/>
                          <a:ext cx="131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515" name="Google Shape;515;p34"/>
                    <p:cNvSpPr/>
                    <p:nvPr/>
                  </p:nvSpPr>
                  <p:spPr>
                    <a:xfrm>
                      <a:off x="-3" y="391"/>
                      <a:ext cx="5764" cy="662"/>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516" name="Google Shape;516;p34"/>
                <p:cNvSpPr/>
                <p:nvPr/>
              </p:nvSpPr>
              <p:spPr>
                <a:xfrm>
                  <a:off x="0" y="0"/>
                  <a:ext cx="5764" cy="105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517" name="Google Shape;517;p34"/>
              <p:cNvSpPr/>
              <p:nvPr/>
            </p:nvSpPr>
            <p:spPr>
              <a:xfrm>
                <a:off x="-3" y="-3"/>
                <a:ext cx="5770" cy="1059"/>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518" name="Google Shape;518;p34"/>
          <p:cNvSpPr txBox="1"/>
          <p:nvPr>
            <p:ph idx="4294967295" type="title"/>
          </p:nvPr>
        </p:nvSpPr>
        <p:spPr>
          <a:xfrm>
            <a:off x="15240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b="1" lang="en-US" sz="2400"/>
              <a:t>Select All Columns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35"/>
          <p:cNvSpPr/>
          <p:nvPr/>
        </p:nvSpPr>
        <p:spPr>
          <a:xfrm>
            <a:off x="1905000" y="1981200"/>
            <a:ext cx="8458200" cy="34163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The result from a SQL query is stored in a result-set. Most database software systems allow navigation of the result set with programming functions, like: Move-To-First-Record, Get-Record-Content, Move-To-Next-Record, etc.</a:t>
            </a:r>
            <a:endParaRPr/>
          </a:p>
          <a:p>
            <a:pPr indent="0" lvl="0" marL="0" marR="0" rtl="0" algn="l">
              <a:spcBef>
                <a:spcPts val="1200"/>
              </a:spcBef>
              <a:spcAft>
                <a:spcPts val="0"/>
              </a:spcAft>
              <a:buNone/>
            </a:pPr>
            <a:r>
              <a:rPr b="0" i="0" lang="en-US" sz="2400" u="none" cap="none" strike="noStrike">
                <a:solidFill>
                  <a:schemeClr val="dk1"/>
                </a:solidFill>
                <a:latin typeface="Times New Roman"/>
                <a:ea typeface="Times New Roman"/>
                <a:cs typeface="Times New Roman"/>
                <a:sym typeface="Times New Roman"/>
              </a:rPr>
              <a:t>Programming functions like these are not a part of this tutorial. To learn about accessing data with function calls, please visit our ADO tutorial. </a:t>
            </a:r>
            <a:endParaRPr/>
          </a:p>
          <a:p>
            <a:pPr indent="0" lvl="0" marL="0" marR="0" rtl="0" algn="l">
              <a:spcBef>
                <a:spcPts val="120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24" name="Google Shape;524;p35"/>
          <p:cNvSpPr txBox="1"/>
          <p:nvPr>
            <p:ph idx="4294967295" type="title"/>
          </p:nvPr>
        </p:nvSpPr>
        <p:spPr>
          <a:xfrm>
            <a:off x="15240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b="1" lang="en-US" sz="2400"/>
              <a:t>The Result Set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6"/>
          <p:cNvSpPr/>
          <p:nvPr/>
        </p:nvSpPr>
        <p:spPr>
          <a:xfrm>
            <a:off x="1905000" y="1879600"/>
            <a:ext cx="8305800" cy="34163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Semicolon is the standard way to separate each SQL statement in database systems that allow more than one SQL statement to be executed in the same call to the server.</a:t>
            </a:r>
            <a:endParaRPr/>
          </a:p>
          <a:p>
            <a:pPr indent="0" lvl="0" marL="0" marR="0" rtl="0" algn="l">
              <a:spcBef>
                <a:spcPts val="1200"/>
              </a:spcBef>
              <a:spcAft>
                <a:spcPts val="0"/>
              </a:spcAft>
              <a:buNone/>
            </a:pPr>
            <a:r>
              <a:rPr b="0" i="0" lang="en-US" sz="2400" u="none" cap="none" strike="noStrike">
                <a:solidFill>
                  <a:schemeClr val="dk1"/>
                </a:solidFill>
                <a:latin typeface="Times New Roman"/>
                <a:ea typeface="Times New Roman"/>
                <a:cs typeface="Times New Roman"/>
                <a:sym typeface="Times New Roman"/>
              </a:rPr>
              <a:t>Some SQL tutorials end each SQL statement with a semicolon. Is this necessary? We are using MS Access and SQL Server 2000 and we do not have to put a semicolon after each SQL statement, but some database programs force you to use it.</a:t>
            </a:r>
            <a:endParaRPr/>
          </a:p>
          <a:p>
            <a:pPr indent="0" lvl="0" marL="0" marR="0" rtl="0" algn="l">
              <a:spcBef>
                <a:spcPts val="120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30" name="Google Shape;530;p36"/>
          <p:cNvSpPr txBox="1"/>
          <p:nvPr>
            <p:ph idx="4294967295" type="title"/>
          </p:nvPr>
        </p:nvSpPr>
        <p:spPr>
          <a:xfrm>
            <a:off x="15240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b="1" lang="en-US" sz="2400"/>
              <a:t>Semicolon after SQL Statements?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7"/>
          <p:cNvSpPr/>
          <p:nvPr/>
        </p:nvSpPr>
        <p:spPr>
          <a:xfrm>
            <a:off x="1905000" y="1085850"/>
            <a:ext cx="8382000" cy="26776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The DISTINCT keyword is used to return only distinct (different) values.</a:t>
            </a:r>
            <a:endParaRPr/>
          </a:p>
          <a:p>
            <a:pPr indent="0" lvl="0" marL="0" marR="0" rtl="0" algn="l">
              <a:spcBef>
                <a:spcPts val="1200"/>
              </a:spcBef>
              <a:spcAft>
                <a:spcPts val="0"/>
              </a:spcAft>
              <a:buNone/>
            </a:pPr>
            <a:r>
              <a:rPr b="0" i="0" lang="en-US" sz="2400" u="none" cap="none" strike="noStrike">
                <a:solidFill>
                  <a:schemeClr val="dk1"/>
                </a:solidFill>
                <a:latin typeface="Times New Roman"/>
                <a:ea typeface="Times New Roman"/>
                <a:cs typeface="Times New Roman"/>
                <a:sym typeface="Times New Roman"/>
              </a:rPr>
              <a:t>The SELECT statement returns information from table columns. But what if we only want to select distinct elements?</a:t>
            </a:r>
            <a:endParaRPr/>
          </a:p>
          <a:p>
            <a:pPr indent="0" lvl="0" marL="0" marR="0" rtl="0" algn="l">
              <a:spcBef>
                <a:spcPts val="1200"/>
              </a:spcBef>
              <a:spcAft>
                <a:spcPts val="0"/>
              </a:spcAft>
              <a:buNone/>
            </a:pPr>
            <a:r>
              <a:rPr b="0" i="0" lang="en-US" sz="2400" u="none" cap="none" strike="noStrike">
                <a:solidFill>
                  <a:schemeClr val="dk1"/>
                </a:solidFill>
                <a:latin typeface="Times New Roman"/>
                <a:ea typeface="Times New Roman"/>
                <a:cs typeface="Times New Roman"/>
                <a:sym typeface="Times New Roman"/>
              </a:rPr>
              <a:t>With SQL, all we need to do is to add a DISTINCT keyword to the SELECT statement:</a:t>
            </a:r>
            <a:endParaRPr/>
          </a:p>
        </p:txBody>
      </p:sp>
      <p:sp>
        <p:nvSpPr>
          <p:cNvPr id="536" name="Google Shape;536;p37"/>
          <p:cNvSpPr/>
          <p:nvPr/>
        </p:nvSpPr>
        <p:spPr>
          <a:xfrm>
            <a:off x="2438400" y="3733800"/>
            <a:ext cx="75438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en-US" sz="1800" u="none" cap="none" strike="noStrike">
                <a:solidFill>
                  <a:schemeClr val="dk1"/>
                </a:solidFill>
                <a:latin typeface="Times New Roman"/>
                <a:ea typeface="Times New Roman"/>
                <a:cs typeface="Times New Roman"/>
                <a:sym typeface="Times New Roman"/>
              </a:rPr>
              <a:t>Syntax</a:t>
            </a:r>
            <a:endParaRPr/>
          </a:p>
          <a:p>
            <a:pPr indent="0" lvl="0" marL="0" marR="0" rtl="0" algn="l">
              <a:spcBef>
                <a:spcPts val="1200"/>
              </a:spcBef>
              <a:spcAft>
                <a:spcPts val="0"/>
              </a:spcAft>
              <a:buNone/>
            </a:pPr>
            <a:r>
              <a:rPr b="1" i="0" lang="en-US" sz="2400" u="none" cap="none" strike="noStrike">
                <a:solidFill>
                  <a:schemeClr val="dk1"/>
                </a:solidFill>
                <a:latin typeface="Times New Roman"/>
                <a:ea typeface="Times New Roman"/>
                <a:cs typeface="Times New Roman"/>
                <a:sym typeface="Times New Roman"/>
              </a:rPr>
              <a:t>SELECT DISTINCT column_name(s)</a:t>
            </a:r>
            <a:endParaRPr/>
          </a:p>
          <a:p>
            <a:pPr indent="0" lvl="0" marL="0" marR="0" rtl="0" algn="l">
              <a:spcBef>
                <a:spcPts val="1200"/>
              </a:spcBef>
              <a:spcAft>
                <a:spcPts val="0"/>
              </a:spcAft>
              <a:buNone/>
            </a:pPr>
            <a:r>
              <a:rPr b="1" i="0" lang="en-US" sz="2400" u="none" cap="none" strike="noStrike">
                <a:solidFill>
                  <a:schemeClr val="dk1"/>
                </a:solidFill>
                <a:latin typeface="Times New Roman"/>
                <a:ea typeface="Times New Roman"/>
                <a:cs typeface="Times New Roman"/>
                <a:sym typeface="Times New Roman"/>
              </a:rPr>
              <a:t>FROM table_name</a:t>
            </a:r>
            <a:r>
              <a:rPr b="0" i="0" lang="en-US" sz="2400" u="none" cap="none" strike="noStrike">
                <a:solidFill>
                  <a:schemeClr val="dk1"/>
                </a:solidFill>
                <a:latin typeface="Times New Roman"/>
                <a:ea typeface="Times New Roman"/>
                <a:cs typeface="Times New Roman"/>
                <a:sym typeface="Times New Roman"/>
              </a:rPr>
              <a:t> </a:t>
            </a:r>
            <a:endParaRPr/>
          </a:p>
        </p:txBody>
      </p:sp>
      <p:sp>
        <p:nvSpPr>
          <p:cNvPr id="537" name="Google Shape;537;p37"/>
          <p:cNvSpPr txBox="1"/>
          <p:nvPr>
            <p:ph idx="4294967295" type="title"/>
          </p:nvPr>
        </p:nvSpPr>
        <p:spPr>
          <a:xfrm>
            <a:off x="1524000" y="1524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b="1" lang="en-US" sz="2400"/>
              <a:t>The SELECT DISTINCT Statement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38"/>
          <p:cNvSpPr/>
          <p:nvPr/>
        </p:nvSpPr>
        <p:spPr>
          <a:xfrm>
            <a:off x="1981200" y="1220788"/>
            <a:ext cx="8305800" cy="138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To select ALL values from the column named "Company" we use a SELECT statement like this:</a:t>
            </a:r>
            <a:endParaRPr/>
          </a:p>
          <a:p>
            <a:pPr indent="0" lvl="0" marL="0" marR="0" rtl="0" algn="ctr">
              <a:spcBef>
                <a:spcPts val="1200"/>
              </a:spcBef>
              <a:spcAft>
                <a:spcPts val="0"/>
              </a:spcAft>
              <a:buNone/>
            </a:pPr>
            <a:r>
              <a:rPr b="0" i="0" lang="en-US" sz="2400" u="none" cap="none" strike="noStrike">
                <a:solidFill>
                  <a:srgbClr val="FF0000"/>
                </a:solidFill>
                <a:latin typeface="Times New Roman"/>
                <a:ea typeface="Times New Roman"/>
                <a:cs typeface="Times New Roman"/>
                <a:sym typeface="Times New Roman"/>
              </a:rPr>
              <a:t>SELECT Company FROM Orders</a:t>
            </a:r>
            <a:r>
              <a:rPr b="0" i="0" lang="en-US" sz="2400" u="none" cap="none" strike="noStrike">
                <a:solidFill>
                  <a:schemeClr val="dk1"/>
                </a:solidFill>
                <a:latin typeface="Times New Roman"/>
                <a:ea typeface="Times New Roman"/>
                <a:cs typeface="Times New Roman"/>
                <a:sym typeface="Times New Roman"/>
              </a:rPr>
              <a:t> </a:t>
            </a:r>
            <a:endParaRPr/>
          </a:p>
        </p:txBody>
      </p:sp>
      <p:grpSp>
        <p:nvGrpSpPr>
          <p:cNvPr id="543" name="Google Shape;543;p38"/>
          <p:cNvGrpSpPr/>
          <p:nvPr/>
        </p:nvGrpSpPr>
        <p:grpSpPr>
          <a:xfrm>
            <a:off x="1981200" y="2819401"/>
            <a:ext cx="2895600" cy="1941513"/>
            <a:chOff x="-3" y="-3"/>
            <a:chExt cx="2891" cy="1223"/>
          </a:xfrm>
        </p:grpSpPr>
        <p:sp>
          <p:nvSpPr>
            <p:cNvPr id="544" name="Google Shape;544;p38"/>
            <p:cNvSpPr/>
            <p:nvPr/>
          </p:nvSpPr>
          <p:spPr>
            <a:xfrm>
              <a:off x="0" y="0"/>
              <a:ext cx="2756" cy="29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545" name="Google Shape;545;p38"/>
            <p:cNvGrpSpPr/>
            <p:nvPr/>
          </p:nvGrpSpPr>
          <p:grpSpPr>
            <a:xfrm>
              <a:off x="-3" y="-3"/>
              <a:ext cx="2891" cy="1223"/>
              <a:chOff x="-3" y="-3"/>
              <a:chExt cx="2891" cy="1223"/>
            </a:xfrm>
          </p:grpSpPr>
          <p:grpSp>
            <p:nvGrpSpPr>
              <p:cNvPr id="546" name="Google Shape;546;p38"/>
              <p:cNvGrpSpPr/>
              <p:nvPr/>
            </p:nvGrpSpPr>
            <p:grpSpPr>
              <a:xfrm>
                <a:off x="0" y="0"/>
                <a:ext cx="2885" cy="1217"/>
                <a:chOff x="0" y="0"/>
                <a:chExt cx="2885" cy="1217"/>
              </a:xfrm>
            </p:grpSpPr>
            <p:grpSp>
              <p:nvGrpSpPr>
                <p:cNvPr id="547" name="Google Shape;547;p38"/>
                <p:cNvGrpSpPr/>
                <p:nvPr/>
              </p:nvGrpSpPr>
              <p:grpSpPr>
                <a:xfrm>
                  <a:off x="0" y="0"/>
                  <a:ext cx="2885" cy="1217"/>
                  <a:chOff x="-3" y="0"/>
                  <a:chExt cx="2885" cy="1217"/>
                </a:xfrm>
              </p:grpSpPr>
              <p:sp>
                <p:nvSpPr>
                  <p:cNvPr id="548" name="Google Shape;548;p38"/>
                  <p:cNvSpPr/>
                  <p:nvPr/>
                </p:nvSpPr>
                <p:spPr>
                  <a:xfrm>
                    <a:off x="-1" y="0"/>
                    <a:ext cx="835"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chemeClr val="dk1"/>
                        </a:solidFill>
                        <a:latin typeface="Verdana"/>
                        <a:ea typeface="Verdana"/>
                        <a:cs typeface="Verdana"/>
                        <a:sym typeface="Verdana"/>
                      </a:rPr>
                      <a:t>Orders</a:t>
                    </a:r>
                    <a:endParaRPr b="0" i="0" sz="2400" u="none" cap="none" strike="noStrike">
                      <a:solidFill>
                        <a:schemeClr val="dk1"/>
                      </a:solidFill>
                      <a:latin typeface="Times New Roman"/>
                      <a:ea typeface="Times New Roman"/>
                      <a:cs typeface="Times New Roman"/>
                      <a:sym typeface="Times New Roman"/>
                    </a:endParaRPr>
                  </a:p>
                </p:txBody>
              </p:sp>
              <p:grpSp>
                <p:nvGrpSpPr>
                  <p:cNvPr id="549" name="Google Shape;549;p38"/>
                  <p:cNvGrpSpPr/>
                  <p:nvPr/>
                </p:nvGrpSpPr>
                <p:grpSpPr>
                  <a:xfrm>
                    <a:off x="-3" y="391"/>
                    <a:ext cx="2885" cy="826"/>
                    <a:chOff x="-3" y="391"/>
                    <a:chExt cx="2885" cy="826"/>
                  </a:xfrm>
                </p:grpSpPr>
                <p:grpSp>
                  <p:nvGrpSpPr>
                    <p:cNvPr id="550" name="Google Shape;550;p38"/>
                    <p:cNvGrpSpPr/>
                    <p:nvPr/>
                  </p:nvGrpSpPr>
                  <p:grpSpPr>
                    <a:xfrm>
                      <a:off x="0" y="394"/>
                      <a:ext cx="2879" cy="820"/>
                      <a:chOff x="0" y="394"/>
                      <a:chExt cx="2879" cy="820"/>
                    </a:xfrm>
                  </p:grpSpPr>
                  <p:grpSp>
                    <p:nvGrpSpPr>
                      <p:cNvPr id="551" name="Google Shape;551;p38"/>
                      <p:cNvGrpSpPr/>
                      <p:nvPr/>
                    </p:nvGrpSpPr>
                    <p:grpSpPr>
                      <a:xfrm>
                        <a:off x="0" y="394"/>
                        <a:ext cx="1236" cy="164"/>
                        <a:chOff x="0" y="394"/>
                        <a:chExt cx="1236" cy="164"/>
                      </a:xfrm>
                    </p:grpSpPr>
                    <p:sp>
                      <p:nvSpPr>
                        <p:cNvPr id="552" name="Google Shape;552;p38"/>
                        <p:cNvSpPr/>
                        <p:nvPr/>
                      </p:nvSpPr>
                      <p:spPr>
                        <a:xfrm>
                          <a:off x="0" y="394"/>
                          <a:ext cx="1236"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Company</a:t>
                          </a:r>
                          <a:endParaRPr b="0" i="0" sz="2400" u="none" cap="none" strike="noStrike">
                            <a:solidFill>
                              <a:schemeClr val="dk1"/>
                            </a:solidFill>
                            <a:latin typeface="Times New Roman"/>
                            <a:ea typeface="Times New Roman"/>
                            <a:cs typeface="Times New Roman"/>
                            <a:sym typeface="Times New Roman"/>
                          </a:endParaRPr>
                        </a:p>
                      </p:txBody>
                    </p:sp>
                    <p:sp>
                      <p:nvSpPr>
                        <p:cNvPr id="553" name="Google Shape;553;p38"/>
                        <p:cNvSpPr/>
                        <p:nvPr/>
                      </p:nvSpPr>
                      <p:spPr>
                        <a:xfrm>
                          <a:off x="0" y="394"/>
                          <a:ext cx="1236"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554" name="Google Shape;554;p38"/>
                      <p:cNvGrpSpPr/>
                      <p:nvPr/>
                    </p:nvGrpSpPr>
                    <p:grpSpPr>
                      <a:xfrm>
                        <a:off x="1236" y="394"/>
                        <a:ext cx="1643" cy="164"/>
                        <a:chOff x="1236" y="394"/>
                        <a:chExt cx="1643" cy="164"/>
                      </a:xfrm>
                    </p:grpSpPr>
                    <p:sp>
                      <p:nvSpPr>
                        <p:cNvPr id="555" name="Google Shape;555;p38"/>
                        <p:cNvSpPr/>
                        <p:nvPr/>
                      </p:nvSpPr>
                      <p:spPr>
                        <a:xfrm>
                          <a:off x="1236" y="394"/>
                          <a:ext cx="1643"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OrderNumber</a:t>
                          </a:r>
                          <a:endParaRPr b="0" i="0" sz="2400" u="none" cap="none" strike="noStrike">
                            <a:solidFill>
                              <a:schemeClr val="dk1"/>
                            </a:solidFill>
                            <a:latin typeface="Times New Roman"/>
                            <a:ea typeface="Times New Roman"/>
                            <a:cs typeface="Times New Roman"/>
                            <a:sym typeface="Times New Roman"/>
                          </a:endParaRPr>
                        </a:p>
                      </p:txBody>
                    </p:sp>
                    <p:sp>
                      <p:nvSpPr>
                        <p:cNvPr id="556" name="Google Shape;556;p38"/>
                        <p:cNvSpPr/>
                        <p:nvPr/>
                      </p:nvSpPr>
                      <p:spPr>
                        <a:xfrm>
                          <a:off x="1236" y="394"/>
                          <a:ext cx="1643"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557" name="Google Shape;557;p38"/>
                      <p:cNvGrpSpPr/>
                      <p:nvPr/>
                    </p:nvGrpSpPr>
                    <p:grpSpPr>
                      <a:xfrm>
                        <a:off x="0" y="558"/>
                        <a:ext cx="1236" cy="164"/>
                        <a:chOff x="0" y="558"/>
                        <a:chExt cx="1236" cy="164"/>
                      </a:xfrm>
                    </p:grpSpPr>
                    <p:sp>
                      <p:nvSpPr>
                        <p:cNvPr id="558" name="Google Shape;558;p38"/>
                        <p:cNvSpPr/>
                        <p:nvPr/>
                      </p:nvSpPr>
                      <p:spPr>
                        <a:xfrm>
                          <a:off x="0" y="558"/>
                          <a:ext cx="1236"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Sega</a:t>
                          </a:r>
                          <a:endParaRPr b="0" i="0" sz="2400" u="none" cap="none" strike="noStrike">
                            <a:solidFill>
                              <a:schemeClr val="dk1"/>
                            </a:solidFill>
                            <a:latin typeface="Times New Roman"/>
                            <a:ea typeface="Times New Roman"/>
                            <a:cs typeface="Times New Roman"/>
                            <a:sym typeface="Times New Roman"/>
                          </a:endParaRPr>
                        </a:p>
                      </p:txBody>
                    </p:sp>
                    <p:sp>
                      <p:nvSpPr>
                        <p:cNvPr id="559" name="Google Shape;559;p38"/>
                        <p:cNvSpPr/>
                        <p:nvPr/>
                      </p:nvSpPr>
                      <p:spPr>
                        <a:xfrm>
                          <a:off x="0" y="558"/>
                          <a:ext cx="1236"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560" name="Google Shape;560;p38"/>
                      <p:cNvGrpSpPr/>
                      <p:nvPr/>
                    </p:nvGrpSpPr>
                    <p:grpSpPr>
                      <a:xfrm>
                        <a:off x="1236" y="558"/>
                        <a:ext cx="1643" cy="164"/>
                        <a:chOff x="1236" y="558"/>
                        <a:chExt cx="1643" cy="164"/>
                      </a:xfrm>
                    </p:grpSpPr>
                    <p:sp>
                      <p:nvSpPr>
                        <p:cNvPr id="561" name="Google Shape;561;p38"/>
                        <p:cNvSpPr/>
                        <p:nvPr/>
                      </p:nvSpPr>
                      <p:spPr>
                        <a:xfrm>
                          <a:off x="1236" y="558"/>
                          <a:ext cx="1643"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3412</a:t>
                          </a:r>
                          <a:endParaRPr b="0" i="0" sz="2400" u="none" cap="none" strike="noStrike">
                            <a:solidFill>
                              <a:schemeClr val="dk1"/>
                            </a:solidFill>
                            <a:latin typeface="Times New Roman"/>
                            <a:ea typeface="Times New Roman"/>
                            <a:cs typeface="Times New Roman"/>
                            <a:sym typeface="Times New Roman"/>
                          </a:endParaRPr>
                        </a:p>
                      </p:txBody>
                    </p:sp>
                    <p:sp>
                      <p:nvSpPr>
                        <p:cNvPr id="562" name="Google Shape;562;p38"/>
                        <p:cNvSpPr/>
                        <p:nvPr/>
                      </p:nvSpPr>
                      <p:spPr>
                        <a:xfrm>
                          <a:off x="1236" y="558"/>
                          <a:ext cx="1643"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563" name="Google Shape;563;p38"/>
                      <p:cNvGrpSpPr/>
                      <p:nvPr/>
                    </p:nvGrpSpPr>
                    <p:grpSpPr>
                      <a:xfrm>
                        <a:off x="0" y="722"/>
                        <a:ext cx="1236" cy="164"/>
                        <a:chOff x="0" y="722"/>
                        <a:chExt cx="1236" cy="164"/>
                      </a:xfrm>
                    </p:grpSpPr>
                    <p:sp>
                      <p:nvSpPr>
                        <p:cNvPr id="564" name="Google Shape;564;p38"/>
                        <p:cNvSpPr/>
                        <p:nvPr/>
                      </p:nvSpPr>
                      <p:spPr>
                        <a:xfrm>
                          <a:off x="0" y="722"/>
                          <a:ext cx="1236"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W3Schools</a:t>
                          </a:r>
                          <a:endParaRPr b="0" i="0" sz="2400" u="none" cap="none" strike="noStrike">
                            <a:solidFill>
                              <a:schemeClr val="dk1"/>
                            </a:solidFill>
                            <a:latin typeface="Times New Roman"/>
                            <a:ea typeface="Times New Roman"/>
                            <a:cs typeface="Times New Roman"/>
                            <a:sym typeface="Times New Roman"/>
                          </a:endParaRPr>
                        </a:p>
                      </p:txBody>
                    </p:sp>
                    <p:sp>
                      <p:nvSpPr>
                        <p:cNvPr id="565" name="Google Shape;565;p38"/>
                        <p:cNvSpPr/>
                        <p:nvPr/>
                      </p:nvSpPr>
                      <p:spPr>
                        <a:xfrm>
                          <a:off x="0" y="722"/>
                          <a:ext cx="1236"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566" name="Google Shape;566;p38"/>
                      <p:cNvGrpSpPr/>
                      <p:nvPr/>
                    </p:nvGrpSpPr>
                    <p:grpSpPr>
                      <a:xfrm>
                        <a:off x="1236" y="722"/>
                        <a:ext cx="1643" cy="164"/>
                        <a:chOff x="1236" y="722"/>
                        <a:chExt cx="1643" cy="164"/>
                      </a:xfrm>
                    </p:grpSpPr>
                    <p:sp>
                      <p:nvSpPr>
                        <p:cNvPr id="567" name="Google Shape;567;p38"/>
                        <p:cNvSpPr/>
                        <p:nvPr/>
                      </p:nvSpPr>
                      <p:spPr>
                        <a:xfrm>
                          <a:off x="1236" y="722"/>
                          <a:ext cx="1643"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2312</a:t>
                          </a:r>
                          <a:endParaRPr b="0" i="0" sz="2400" u="none" cap="none" strike="noStrike">
                            <a:solidFill>
                              <a:schemeClr val="dk1"/>
                            </a:solidFill>
                            <a:latin typeface="Times New Roman"/>
                            <a:ea typeface="Times New Roman"/>
                            <a:cs typeface="Times New Roman"/>
                            <a:sym typeface="Times New Roman"/>
                          </a:endParaRPr>
                        </a:p>
                      </p:txBody>
                    </p:sp>
                    <p:sp>
                      <p:nvSpPr>
                        <p:cNvPr id="568" name="Google Shape;568;p38"/>
                        <p:cNvSpPr/>
                        <p:nvPr/>
                      </p:nvSpPr>
                      <p:spPr>
                        <a:xfrm>
                          <a:off x="1236" y="722"/>
                          <a:ext cx="1643"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569" name="Google Shape;569;p38"/>
                      <p:cNvGrpSpPr/>
                      <p:nvPr/>
                    </p:nvGrpSpPr>
                    <p:grpSpPr>
                      <a:xfrm>
                        <a:off x="0" y="886"/>
                        <a:ext cx="1236" cy="164"/>
                        <a:chOff x="0" y="886"/>
                        <a:chExt cx="1236" cy="164"/>
                      </a:xfrm>
                    </p:grpSpPr>
                    <p:sp>
                      <p:nvSpPr>
                        <p:cNvPr id="570" name="Google Shape;570;p38"/>
                        <p:cNvSpPr/>
                        <p:nvPr/>
                      </p:nvSpPr>
                      <p:spPr>
                        <a:xfrm>
                          <a:off x="0" y="886"/>
                          <a:ext cx="1236"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Trio</a:t>
                          </a:r>
                          <a:endParaRPr b="0" i="0" sz="2400" u="none" cap="none" strike="noStrike">
                            <a:solidFill>
                              <a:schemeClr val="dk1"/>
                            </a:solidFill>
                            <a:latin typeface="Times New Roman"/>
                            <a:ea typeface="Times New Roman"/>
                            <a:cs typeface="Times New Roman"/>
                            <a:sym typeface="Times New Roman"/>
                          </a:endParaRPr>
                        </a:p>
                      </p:txBody>
                    </p:sp>
                    <p:sp>
                      <p:nvSpPr>
                        <p:cNvPr id="571" name="Google Shape;571;p38"/>
                        <p:cNvSpPr/>
                        <p:nvPr/>
                      </p:nvSpPr>
                      <p:spPr>
                        <a:xfrm>
                          <a:off x="0" y="886"/>
                          <a:ext cx="1236"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572" name="Google Shape;572;p38"/>
                      <p:cNvGrpSpPr/>
                      <p:nvPr/>
                    </p:nvGrpSpPr>
                    <p:grpSpPr>
                      <a:xfrm>
                        <a:off x="1236" y="886"/>
                        <a:ext cx="1643" cy="164"/>
                        <a:chOff x="1236" y="886"/>
                        <a:chExt cx="1643" cy="164"/>
                      </a:xfrm>
                    </p:grpSpPr>
                    <p:sp>
                      <p:nvSpPr>
                        <p:cNvPr id="573" name="Google Shape;573;p38"/>
                        <p:cNvSpPr/>
                        <p:nvPr/>
                      </p:nvSpPr>
                      <p:spPr>
                        <a:xfrm>
                          <a:off x="1236" y="886"/>
                          <a:ext cx="1643"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4678</a:t>
                          </a:r>
                          <a:endParaRPr b="0" i="0" sz="2400" u="none" cap="none" strike="noStrike">
                            <a:solidFill>
                              <a:schemeClr val="dk1"/>
                            </a:solidFill>
                            <a:latin typeface="Times New Roman"/>
                            <a:ea typeface="Times New Roman"/>
                            <a:cs typeface="Times New Roman"/>
                            <a:sym typeface="Times New Roman"/>
                          </a:endParaRPr>
                        </a:p>
                      </p:txBody>
                    </p:sp>
                    <p:sp>
                      <p:nvSpPr>
                        <p:cNvPr id="574" name="Google Shape;574;p38"/>
                        <p:cNvSpPr/>
                        <p:nvPr/>
                      </p:nvSpPr>
                      <p:spPr>
                        <a:xfrm>
                          <a:off x="1236" y="886"/>
                          <a:ext cx="1643"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575" name="Google Shape;575;p38"/>
                      <p:cNvGrpSpPr/>
                      <p:nvPr/>
                    </p:nvGrpSpPr>
                    <p:grpSpPr>
                      <a:xfrm>
                        <a:off x="0" y="1050"/>
                        <a:ext cx="1236" cy="164"/>
                        <a:chOff x="0" y="1050"/>
                        <a:chExt cx="1236" cy="164"/>
                      </a:xfrm>
                    </p:grpSpPr>
                    <p:sp>
                      <p:nvSpPr>
                        <p:cNvPr id="576" name="Google Shape;576;p38"/>
                        <p:cNvSpPr/>
                        <p:nvPr/>
                      </p:nvSpPr>
                      <p:spPr>
                        <a:xfrm>
                          <a:off x="0" y="1050"/>
                          <a:ext cx="1236"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W3Schools</a:t>
                          </a:r>
                          <a:endParaRPr b="0" i="0" sz="2400" u="none" cap="none" strike="noStrike">
                            <a:solidFill>
                              <a:schemeClr val="dk1"/>
                            </a:solidFill>
                            <a:latin typeface="Times New Roman"/>
                            <a:ea typeface="Times New Roman"/>
                            <a:cs typeface="Times New Roman"/>
                            <a:sym typeface="Times New Roman"/>
                          </a:endParaRPr>
                        </a:p>
                      </p:txBody>
                    </p:sp>
                    <p:sp>
                      <p:nvSpPr>
                        <p:cNvPr id="577" name="Google Shape;577;p38"/>
                        <p:cNvSpPr/>
                        <p:nvPr/>
                      </p:nvSpPr>
                      <p:spPr>
                        <a:xfrm>
                          <a:off x="0" y="1050"/>
                          <a:ext cx="1236"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578" name="Google Shape;578;p38"/>
                      <p:cNvGrpSpPr/>
                      <p:nvPr/>
                    </p:nvGrpSpPr>
                    <p:grpSpPr>
                      <a:xfrm>
                        <a:off x="1236" y="1050"/>
                        <a:ext cx="1643" cy="164"/>
                        <a:chOff x="1236" y="1050"/>
                        <a:chExt cx="1643" cy="164"/>
                      </a:xfrm>
                    </p:grpSpPr>
                    <p:sp>
                      <p:nvSpPr>
                        <p:cNvPr id="579" name="Google Shape;579;p38"/>
                        <p:cNvSpPr/>
                        <p:nvPr/>
                      </p:nvSpPr>
                      <p:spPr>
                        <a:xfrm>
                          <a:off x="1236" y="1050"/>
                          <a:ext cx="1643"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6798</a:t>
                          </a:r>
                          <a:endParaRPr b="0" i="0" sz="2400" u="none" cap="none" strike="noStrike">
                            <a:solidFill>
                              <a:schemeClr val="dk1"/>
                            </a:solidFill>
                            <a:latin typeface="Times New Roman"/>
                            <a:ea typeface="Times New Roman"/>
                            <a:cs typeface="Times New Roman"/>
                            <a:sym typeface="Times New Roman"/>
                          </a:endParaRPr>
                        </a:p>
                      </p:txBody>
                    </p:sp>
                    <p:sp>
                      <p:nvSpPr>
                        <p:cNvPr id="580" name="Google Shape;580;p38"/>
                        <p:cNvSpPr/>
                        <p:nvPr/>
                      </p:nvSpPr>
                      <p:spPr>
                        <a:xfrm>
                          <a:off x="1236" y="1050"/>
                          <a:ext cx="1643"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581" name="Google Shape;581;p38"/>
                    <p:cNvSpPr/>
                    <p:nvPr/>
                  </p:nvSpPr>
                  <p:spPr>
                    <a:xfrm>
                      <a:off x="-3" y="391"/>
                      <a:ext cx="2885" cy="82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582" name="Google Shape;582;p38"/>
                <p:cNvSpPr/>
                <p:nvPr/>
              </p:nvSpPr>
              <p:spPr>
                <a:xfrm>
                  <a:off x="0" y="0"/>
                  <a:ext cx="2885" cy="1217"/>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583" name="Google Shape;583;p38"/>
              <p:cNvSpPr/>
              <p:nvPr/>
            </p:nvSpPr>
            <p:spPr>
              <a:xfrm>
                <a:off x="-3" y="-3"/>
                <a:ext cx="2891" cy="122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grpSp>
        <p:nvGrpSpPr>
          <p:cNvPr id="584" name="Google Shape;584;p38"/>
          <p:cNvGrpSpPr/>
          <p:nvPr/>
        </p:nvGrpSpPr>
        <p:grpSpPr>
          <a:xfrm>
            <a:off x="7315201" y="3048000"/>
            <a:ext cx="1609725" cy="1320800"/>
            <a:chOff x="-3" y="-3"/>
            <a:chExt cx="2892" cy="832"/>
          </a:xfrm>
        </p:grpSpPr>
        <p:sp>
          <p:nvSpPr>
            <p:cNvPr id="585" name="Google Shape;585;p38"/>
            <p:cNvSpPr/>
            <p:nvPr/>
          </p:nvSpPr>
          <p:spPr>
            <a:xfrm>
              <a:off x="0" y="0"/>
              <a:ext cx="2756" cy="29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586" name="Google Shape;586;p38"/>
            <p:cNvGrpSpPr/>
            <p:nvPr/>
          </p:nvGrpSpPr>
          <p:grpSpPr>
            <a:xfrm>
              <a:off x="-3" y="-3"/>
              <a:ext cx="2892" cy="832"/>
              <a:chOff x="-3" y="-3"/>
              <a:chExt cx="2892" cy="832"/>
            </a:xfrm>
          </p:grpSpPr>
          <p:grpSp>
            <p:nvGrpSpPr>
              <p:cNvPr id="587" name="Google Shape;587;p38"/>
              <p:cNvGrpSpPr/>
              <p:nvPr/>
            </p:nvGrpSpPr>
            <p:grpSpPr>
              <a:xfrm>
                <a:off x="0" y="0"/>
                <a:ext cx="2886" cy="826"/>
                <a:chOff x="0" y="0"/>
                <a:chExt cx="2886" cy="826"/>
              </a:xfrm>
            </p:grpSpPr>
            <p:grpSp>
              <p:nvGrpSpPr>
                <p:cNvPr id="588" name="Google Shape;588;p38"/>
                <p:cNvGrpSpPr/>
                <p:nvPr/>
              </p:nvGrpSpPr>
              <p:grpSpPr>
                <a:xfrm>
                  <a:off x="0" y="0"/>
                  <a:ext cx="2886" cy="826"/>
                  <a:chOff x="-3" y="-3"/>
                  <a:chExt cx="2886" cy="826"/>
                </a:xfrm>
              </p:grpSpPr>
              <p:sp>
                <p:nvSpPr>
                  <p:cNvPr id="589" name="Google Shape;589;p38"/>
                  <p:cNvSpPr/>
                  <p:nvPr/>
                </p:nvSpPr>
                <p:spPr>
                  <a:xfrm>
                    <a:off x="0" y="0"/>
                    <a:ext cx="0" cy="291"/>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590" name="Google Shape;590;p38"/>
                  <p:cNvGrpSpPr/>
                  <p:nvPr/>
                </p:nvGrpSpPr>
                <p:grpSpPr>
                  <a:xfrm>
                    <a:off x="-3" y="-3"/>
                    <a:ext cx="2886" cy="826"/>
                    <a:chOff x="-3" y="-3"/>
                    <a:chExt cx="2886" cy="826"/>
                  </a:xfrm>
                </p:grpSpPr>
                <p:grpSp>
                  <p:nvGrpSpPr>
                    <p:cNvPr id="591" name="Google Shape;591;p38"/>
                    <p:cNvGrpSpPr/>
                    <p:nvPr/>
                  </p:nvGrpSpPr>
                  <p:grpSpPr>
                    <a:xfrm>
                      <a:off x="0" y="0"/>
                      <a:ext cx="2880" cy="820"/>
                      <a:chOff x="0" y="0"/>
                      <a:chExt cx="2880" cy="820"/>
                    </a:xfrm>
                  </p:grpSpPr>
                  <p:grpSp>
                    <p:nvGrpSpPr>
                      <p:cNvPr id="592" name="Google Shape;592;p38"/>
                      <p:cNvGrpSpPr/>
                      <p:nvPr/>
                    </p:nvGrpSpPr>
                    <p:grpSpPr>
                      <a:xfrm>
                        <a:off x="0" y="0"/>
                        <a:ext cx="2880" cy="164"/>
                        <a:chOff x="0" y="0"/>
                        <a:chExt cx="2880" cy="164"/>
                      </a:xfrm>
                    </p:grpSpPr>
                    <p:sp>
                      <p:nvSpPr>
                        <p:cNvPr id="593" name="Google Shape;593;p38"/>
                        <p:cNvSpPr/>
                        <p:nvPr/>
                      </p:nvSpPr>
                      <p:spPr>
                        <a:xfrm>
                          <a:off x="0" y="0"/>
                          <a:ext cx="288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Company</a:t>
                          </a:r>
                          <a:endParaRPr b="0" i="0" sz="2400" u="none" cap="none" strike="noStrike">
                            <a:solidFill>
                              <a:schemeClr val="dk1"/>
                            </a:solidFill>
                            <a:latin typeface="Times New Roman"/>
                            <a:ea typeface="Times New Roman"/>
                            <a:cs typeface="Times New Roman"/>
                            <a:sym typeface="Times New Roman"/>
                          </a:endParaRPr>
                        </a:p>
                      </p:txBody>
                    </p:sp>
                    <p:sp>
                      <p:nvSpPr>
                        <p:cNvPr id="594" name="Google Shape;594;p38"/>
                        <p:cNvSpPr/>
                        <p:nvPr/>
                      </p:nvSpPr>
                      <p:spPr>
                        <a:xfrm>
                          <a:off x="0" y="0"/>
                          <a:ext cx="288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595" name="Google Shape;595;p38"/>
                      <p:cNvGrpSpPr/>
                      <p:nvPr/>
                    </p:nvGrpSpPr>
                    <p:grpSpPr>
                      <a:xfrm>
                        <a:off x="0" y="164"/>
                        <a:ext cx="2880" cy="164"/>
                        <a:chOff x="0" y="164"/>
                        <a:chExt cx="2880" cy="164"/>
                      </a:xfrm>
                    </p:grpSpPr>
                    <p:sp>
                      <p:nvSpPr>
                        <p:cNvPr id="596" name="Google Shape;596;p38"/>
                        <p:cNvSpPr/>
                        <p:nvPr/>
                      </p:nvSpPr>
                      <p:spPr>
                        <a:xfrm>
                          <a:off x="0" y="164"/>
                          <a:ext cx="288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Sega</a:t>
                          </a:r>
                          <a:endParaRPr b="0" i="0" sz="2400" u="none" cap="none" strike="noStrike">
                            <a:solidFill>
                              <a:schemeClr val="dk1"/>
                            </a:solidFill>
                            <a:latin typeface="Times New Roman"/>
                            <a:ea typeface="Times New Roman"/>
                            <a:cs typeface="Times New Roman"/>
                            <a:sym typeface="Times New Roman"/>
                          </a:endParaRPr>
                        </a:p>
                      </p:txBody>
                    </p:sp>
                    <p:sp>
                      <p:nvSpPr>
                        <p:cNvPr id="597" name="Google Shape;597;p38"/>
                        <p:cNvSpPr/>
                        <p:nvPr/>
                      </p:nvSpPr>
                      <p:spPr>
                        <a:xfrm>
                          <a:off x="0" y="164"/>
                          <a:ext cx="288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598" name="Google Shape;598;p38"/>
                      <p:cNvGrpSpPr/>
                      <p:nvPr/>
                    </p:nvGrpSpPr>
                    <p:grpSpPr>
                      <a:xfrm>
                        <a:off x="0" y="328"/>
                        <a:ext cx="2880" cy="164"/>
                        <a:chOff x="0" y="328"/>
                        <a:chExt cx="2880" cy="164"/>
                      </a:xfrm>
                    </p:grpSpPr>
                    <p:sp>
                      <p:nvSpPr>
                        <p:cNvPr id="599" name="Google Shape;599;p38"/>
                        <p:cNvSpPr/>
                        <p:nvPr/>
                      </p:nvSpPr>
                      <p:spPr>
                        <a:xfrm>
                          <a:off x="0" y="328"/>
                          <a:ext cx="288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chemeClr val="accent2"/>
                              </a:solidFill>
                              <a:latin typeface="Verdana"/>
                              <a:ea typeface="Verdana"/>
                              <a:cs typeface="Verdana"/>
                              <a:sym typeface="Verdana"/>
                            </a:rPr>
                            <a:t>W3Schools</a:t>
                          </a:r>
                          <a:endParaRPr b="0" i="0" sz="2400" u="none" cap="none" strike="noStrike">
                            <a:solidFill>
                              <a:schemeClr val="accent2"/>
                            </a:solidFill>
                            <a:latin typeface="Times New Roman"/>
                            <a:ea typeface="Times New Roman"/>
                            <a:cs typeface="Times New Roman"/>
                            <a:sym typeface="Times New Roman"/>
                          </a:endParaRPr>
                        </a:p>
                      </p:txBody>
                    </p:sp>
                    <p:sp>
                      <p:nvSpPr>
                        <p:cNvPr id="600" name="Google Shape;600;p38"/>
                        <p:cNvSpPr/>
                        <p:nvPr/>
                      </p:nvSpPr>
                      <p:spPr>
                        <a:xfrm>
                          <a:off x="0" y="328"/>
                          <a:ext cx="288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601" name="Google Shape;601;p38"/>
                      <p:cNvGrpSpPr/>
                      <p:nvPr/>
                    </p:nvGrpSpPr>
                    <p:grpSpPr>
                      <a:xfrm>
                        <a:off x="0" y="492"/>
                        <a:ext cx="2880" cy="164"/>
                        <a:chOff x="0" y="492"/>
                        <a:chExt cx="2880" cy="164"/>
                      </a:xfrm>
                    </p:grpSpPr>
                    <p:sp>
                      <p:nvSpPr>
                        <p:cNvPr id="602" name="Google Shape;602;p38"/>
                        <p:cNvSpPr/>
                        <p:nvPr/>
                      </p:nvSpPr>
                      <p:spPr>
                        <a:xfrm>
                          <a:off x="0" y="492"/>
                          <a:ext cx="288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Trio</a:t>
                          </a:r>
                          <a:endParaRPr b="0" i="0" sz="2400" u="none" cap="none" strike="noStrike">
                            <a:solidFill>
                              <a:schemeClr val="dk1"/>
                            </a:solidFill>
                            <a:latin typeface="Times New Roman"/>
                            <a:ea typeface="Times New Roman"/>
                            <a:cs typeface="Times New Roman"/>
                            <a:sym typeface="Times New Roman"/>
                          </a:endParaRPr>
                        </a:p>
                      </p:txBody>
                    </p:sp>
                    <p:sp>
                      <p:nvSpPr>
                        <p:cNvPr id="603" name="Google Shape;603;p38"/>
                        <p:cNvSpPr/>
                        <p:nvPr/>
                      </p:nvSpPr>
                      <p:spPr>
                        <a:xfrm>
                          <a:off x="0" y="492"/>
                          <a:ext cx="288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604" name="Google Shape;604;p38"/>
                      <p:cNvGrpSpPr/>
                      <p:nvPr/>
                    </p:nvGrpSpPr>
                    <p:grpSpPr>
                      <a:xfrm>
                        <a:off x="0" y="656"/>
                        <a:ext cx="2880" cy="164"/>
                        <a:chOff x="0" y="656"/>
                        <a:chExt cx="2880" cy="164"/>
                      </a:xfrm>
                    </p:grpSpPr>
                    <p:sp>
                      <p:nvSpPr>
                        <p:cNvPr id="605" name="Google Shape;605;p38"/>
                        <p:cNvSpPr/>
                        <p:nvPr/>
                      </p:nvSpPr>
                      <p:spPr>
                        <a:xfrm>
                          <a:off x="0" y="656"/>
                          <a:ext cx="288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chemeClr val="accent2"/>
                              </a:solidFill>
                              <a:latin typeface="Verdana"/>
                              <a:ea typeface="Verdana"/>
                              <a:cs typeface="Verdana"/>
                              <a:sym typeface="Verdana"/>
                            </a:rPr>
                            <a:t>W3Schools</a:t>
                          </a:r>
                          <a:endParaRPr b="0" i="0" sz="2400" u="none" cap="none" strike="noStrike">
                            <a:solidFill>
                              <a:schemeClr val="accent2"/>
                            </a:solidFill>
                            <a:latin typeface="Times New Roman"/>
                            <a:ea typeface="Times New Roman"/>
                            <a:cs typeface="Times New Roman"/>
                            <a:sym typeface="Times New Roman"/>
                          </a:endParaRPr>
                        </a:p>
                      </p:txBody>
                    </p:sp>
                    <p:sp>
                      <p:nvSpPr>
                        <p:cNvPr id="606" name="Google Shape;606;p38"/>
                        <p:cNvSpPr/>
                        <p:nvPr/>
                      </p:nvSpPr>
                      <p:spPr>
                        <a:xfrm>
                          <a:off x="0" y="656"/>
                          <a:ext cx="288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607" name="Google Shape;607;p38"/>
                    <p:cNvSpPr/>
                    <p:nvPr/>
                  </p:nvSpPr>
                  <p:spPr>
                    <a:xfrm>
                      <a:off x="-3" y="-3"/>
                      <a:ext cx="2886" cy="82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608" name="Google Shape;608;p38"/>
                <p:cNvSpPr/>
                <p:nvPr/>
              </p:nvSpPr>
              <p:spPr>
                <a:xfrm>
                  <a:off x="0" y="0"/>
                  <a:ext cx="2886" cy="82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609" name="Google Shape;609;p38"/>
              <p:cNvSpPr/>
              <p:nvPr/>
            </p:nvSpPr>
            <p:spPr>
              <a:xfrm>
                <a:off x="-3" y="-3"/>
                <a:ext cx="2892" cy="832"/>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cxnSp>
        <p:nvCxnSpPr>
          <p:cNvPr id="610" name="Google Shape;610;p38"/>
          <p:cNvCxnSpPr/>
          <p:nvPr/>
        </p:nvCxnSpPr>
        <p:spPr>
          <a:xfrm>
            <a:off x="5562600" y="3657600"/>
            <a:ext cx="762000" cy="0"/>
          </a:xfrm>
          <a:prstGeom prst="straightConnector1">
            <a:avLst/>
          </a:prstGeom>
          <a:noFill/>
          <a:ln cap="flat" cmpd="sng" w="38100">
            <a:solidFill>
              <a:schemeClr val="dk1"/>
            </a:solidFill>
            <a:prstDash val="solid"/>
            <a:round/>
            <a:headEnd len="med" w="med" type="none"/>
            <a:tailEnd len="med" w="med" type="triangle"/>
          </a:ln>
        </p:spPr>
      </p:cxnSp>
      <p:sp>
        <p:nvSpPr>
          <p:cNvPr id="611" name="Google Shape;611;p38"/>
          <p:cNvSpPr txBox="1"/>
          <p:nvPr>
            <p:ph idx="4294967295" type="title"/>
          </p:nvPr>
        </p:nvSpPr>
        <p:spPr>
          <a:xfrm>
            <a:off x="15240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b="1" lang="en-US" sz="2400"/>
              <a:t>Using the DISTINCT keyword</a:t>
            </a:r>
            <a:br>
              <a:rPr b="1" lang="en-US" sz="2400"/>
            </a:b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39"/>
          <p:cNvSpPr/>
          <p:nvPr/>
        </p:nvSpPr>
        <p:spPr>
          <a:xfrm>
            <a:off x="1828800" y="520700"/>
            <a:ext cx="8610600" cy="19383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Note that "W3Schools" is listed twice in the result-set.</a:t>
            </a:r>
            <a:endParaRPr/>
          </a:p>
          <a:p>
            <a:pPr indent="0" lvl="0" marL="0" marR="0" rtl="0" algn="l">
              <a:spcBef>
                <a:spcPts val="1200"/>
              </a:spcBef>
              <a:spcAft>
                <a:spcPts val="0"/>
              </a:spcAft>
              <a:buNone/>
            </a:pPr>
            <a:r>
              <a:rPr b="0" i="0" lang="en-US" sz="2400" u="none" cap="none" strike="noStrike">
                <a:solidFill>
                  <a:schemeClr val="dk1"/>
                </a:solidFill>
                <a:latin typeface="Times New Roman"/>
                <a:ea typeface="Times New Roman"/>
                <a:cs typeface="Times New Roman"/>
                <a:sym typeface="Times New Roman"/>
              </a:rPr>
              <a:t>To select only DIFFERENT values from the column named "Company" we use a SELECT DISTINCT statement like this:</a:t>
            </a:r>
            <a:endParaRPr/>
          </a:p>
          <a:p>
            <a:pPr indent="0" lvl="0" marL="0" marR="0" rtl="0" algn="ctr">
              <a:spcBef>
                <a:spcPts val="1200"/>
              </a:spcBef>
              <a:spcAft>
                <a:spcPts val="0"/>
              </a:spcAft>
              <a:buNone/>
            </a:pPr>
            <a:r>
              <a:rPr b="0" i="0" lang="en-US" sz="2400" u="none" cap="none" strike="noStrike">
                <a:solidFill>
                  <a:srgbClr val="FF0000"/>
                </a:solidFill>
                <a:latin typeface="Times New Roman"/>
                <a:ea typeface="Times New Roman"/>
                <a:cs typeface="Times New Roman"/>
                <a:sym typeface="Times New Roman"/>
              </a:rPr>
              <a:t>SELECT </a:t>
            </a:r>
            <a:r>
              <a:rPr b="1" i="0" lang="en-US" sz="2400" u="none" cap="none" strike="noStrike">
                <a:solidFill>
                  <a:srgbClr val="FF0000"/>
                </a:solidFill>
                <a:latin typeface="Times New Roman"/>
                <a:ea typeface="Times New Roman"/>
                <a:cs typeface="Times New Roman"/>
                <a:sym typeface="Times New Roman"/>
              </a:rPr>
              <a:t>DISTINCT</a:t>
            </a:r>
            <a:r>
              <a:rPr b="0" i="0" lang="en-US" sz="2400" u="none" cap="none" strike="noStrike">
                <a:solidFill>
                  <a:srgbClr val="FF0000"/>
                </a:solidFill>
                <a:latin typeface="Times New Roman"/>
                <a:ea typeface="Times New Roman"/>
                <a:cs typeface="Times New Roman"/>
                <a:sym typeface="Times New Roman"/>
              </a:rPr>
              <a:t> Company FROM Orders</a:t>
            </a:r>
            <a:r>
              <a:rPr b="0" i="0" lang="en-US" sz="2400" u="none" cap="none" strike="noStrike">
                <a:solidFill>
                  <a:schemeClr val="dk1"/>
                </a:solidFill>
                <a:latin typeface="Times New Roman"/>
                <a:ea typeface="Times New Roman"/>
                <a:cs typeface="Times New Roman"/>
                <a:sym typeface="Times New Roman"/>
              </a:rPr>
              <a:t> </a:t>
            </a:r>
            <a:endParaRPr/>
          </a:p>
        </p:txBody>
      </p:sp>
      <p:grpSp>
        <p:nvGrpSpPr>
          <p:cNvPr id="617" name="Google Shape;617;p39"/>
          <p:cNvGrpSpPr/>
          <p:nvPr/>
        </p:nvGrpSpPr>
        <p:grpSpPr>
          <a:xfrm>
            <a:off x="7391401" y="2971800"/>
            <a:ext cx="2143125" cy="1060450"/>
            <a:chOff x="-3" y="-3"/>
            <a:chExt cx="2892" cy="668"/>
          </a:xfrm>
        </p:grpSpPr>
        <p:sp>
          <p:nvSpPr>
            <p:cNvPr id="618" name="Google Shape;618;p39"/>
            <p:cNvSpPr/>
            <p:nvPr/>
          </p:nvSpPr>
          <p:spPr>
            <a:xfrm>
              <a:off x="0" y="0"/>
              <a:ext cx="2756" cy="29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619" name="Google Shape;619;p39"/>
            <p:cNvGrpSpPr/>
            <p:nvPr/>
          </p:nvGrpSpPr>
          <p:grpSpPr>
            <a:xfrm>
              <a:off x="-3" y="-3"/>
              <a:ext cx="2892" cy="668"/>
              <a:chOff x="-3" y="-3"/>
              <a:chExt cx="2892" cy="668"/>
            </a:xfrm>
          </p:grpSpPr>
          <p:grpSp>
            <p:nvGrpSpPr>
              <p:cNvPr id="620" name="Google Shape;620;p39"/>
              <p:cNvGrpSpPr/>
              <p:nvPr/>
            </p:nvGrpSpPr>
            <p:grpSpPr>
              <a:xfrm>
                <a:off x="0" y="0"/>
                <a:ext cx="2886" cy="662"/>
                <a:chOff x="0" y="0"/>
                <a:chExt cx="2886" cy="662"/>
              </a:xfrm>
            </p:grpSpPr>
            <p:grpSp>
              <p:nvGrpSpPr>
                <p:cNvPr id="621" name="Google Shape;621;p39"/>
                <p:cNvGrpSpPr/>
                <p:nvPr/>
              </p:nvGrpSpPr>
              <p:grpSpPr>
                <a:xfrm>
                  <a:off x="0" y="0"/>
                  <a:ext cx="2886" cy="662"/>
                  <a:chOff x="-3" y="-3"/>
                  <a:chExt cx="2886" cy="662"/>
                </a:xfrm>
              </p:grpSpPr>
              <p:sp>
                <p:nvSpPr>
                  <p:cNvPr id="622" name="Google Shape;622;p39"/>
                  <p:cNvSpPr/>
                  <p:nvPr/>
                </p:nvSpPr>
                <p:spPr>
                  <a:xfrm>
                    <a:off x="0" y="0"/>
                    <a:ext cx="0" cy="291"/>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623" name="Google Shape;623;p39"/>
                  <p:cNvGrpSpPr/>
                  <p:nvPr/>
                </p:nvGrpSpPr>
                <p:grpSpPr>
                  <a:xfrm>
                    <a:off x="-3" y="-3"/>
                    <a:ext cx="2886" cy="662"/>
                    <a:chOff x="-3" y="-3"/>
                    <a:chExt cx="2886" cy="662"/>
                  </a:xfrm>
                </p:grpSpPr>
                <p:grpSp>
                  <p:nvGrpSpPr>
                    <p:cNvPr id="624" name="Google Shape;624;p39"/>
                    <p:cNvGrpSpPr/>
                    <p:nvPr/>
                  </p:nvGrpSpPr>
                  <p:grpSpPr>
                    <a:xfrm>
                      <a:off x="0" y="0"/>
                      <a:ext cx="2880" cy="656"/>
                      <a:chOff x="0" y="0"/>
                      <a:chExt cx="2880" cy="656"/>
                    </a:xfrm>
                  </p:grpSpPr>
                  <p:grpSp>
                    <p:nvGrpSpPr>
                      <p:cNvPr id="625" name="Google Shape;625;p39"/>
                      <p:cNvGrpSpPr/>
                      <p:nvPr/>
                    </p:nvGrpSpPr>
                    <p:grpSpPr>
                      <a:xfrm>
                        <a:off x="0" y="0"/>
                        <a:ext cx="2880" cy="164"/>
                        <a:chOff x="0" y="0"/>
                        <a:chExt cx="2880" cy="164"/>
                      </a:xfrm>
                    </p:grpSpPr>
                    <p:sp>
                      <p:nvSpPr>
                        <p:cNvPr id="626" name="Google Shape;626;p39"/>
                        <p:cNvSpPr/>
                        <p:nvPr/>
                      </p:nvSpPr>
                      <p:spPr>
                        <a:xfrm>
                          <a:off x="0" y="0"/>
                          <a:ext cx="288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Company</a:t>
                          </a:r>
                          <a:endParaRPr b="0" i="0" sz="2400" u="none" cap="none" strike="noStrike">
                            <a:solidFill>
                              <a:schemeClr val="dk1"/>
                            </a:solidFill>
                            <a:latin typeface="Times New Roman"/>
                            <a:ea typeface="Times New Roman"/>
                            <a:cs typeface="Times New Roman"/>
                            <a:sym typeface="Times New Roman"/>
                          </a:endParaRPr>
                        </a:p>
                      </p:txBody>
                    </p:sp>
                    <p:sp>
                      <p:nvSpPr>
                        <p:cNvPr id="627" name="Google Shape;627;p39"/>
                        <p:cNvSpPr/>
                        <p:nvPr/>
                      </p:nvSpPr>
                      <p:spPr>
                        <a:xfrm>
                          <a:off x="0" y="0"/>
                          <a:ext cx="288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628" name="Google Shape;628;p39"/>
                      <p:cNvGrpSpPr/>
                      <p:nvPr/>
                    </p:nvGrpSpPr>
                    <p:grpSpPr>
                      <a:xfrm>
                        <a:off x="0" y="164"/>
                        <a:ext cx="2880" cy="164"/>
                        <a:chOff x="0" y="164"/>
                        <a:chExt cx="2880" cy="164"/>
                      </a:xfrm>
                    </p:grpSpPr>
                    <p:sp>
                      <p:nvSpPr>
                        <p:cNvPr id="629" name="Google Shape;629;p39"/>
                        <p:cNvSpPr/>
                        <p:nvPr/>
                      </p:nvSpPr>
                      <p:spPr>
                        <a:xfrm>
                          <a:off x="0" y="164"/>
                          <a:ext cx="288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Sega</a:t>
                          </a:r>
                          <a:endParaRPr b="0" i="0" sz="2400" u="none" cap="none" strike="noStrike">
                            <a:solidFill>
                              <a:schemeClr val="dk1"/>
                            </a:solidFill>
                            <a:latin typeface="Times New Roman"/>
                            <a:ea typeface="Times New Roman"/>
                            <a:cs typeface="Times New Roman"/>
                            <a:sym typeface="Times New Roman"/>
                          </a:endParaRPr>
                        </a:p>
                      </p:txBody>
                    </p:sp>
                    <p:sp>
                      <p:nvSpPr>
                        <p:cNvPr id="630" name="Google Shape;630;p39"/>
                        <p:cNvSpPr/>
                        <p:nvPr/>
                      </p:nvSpPr>
                      <p:spPr>
                        <a:xfrm>
                          <a:off x="0" y="164"/>
                          <a:ext cx="288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631" name="Google Shape;631;p39"/>
                      <p:cNvGrpSpPr/>
                      <p:nvPr/>
                    </p:nvGrpSpPr>
                    <p:grpSpPr>
                      <a:xfrm>
                        <a:off x="0" y="328"/>
                        <a:ext cx="2880" cy="164"/>
                        <a:chOff x="0" y="328"/>
                        <a:chExt cx="2880" cy="164"/>
                      </a:xfrm>
                    </p:grpSpPr>
                    <p:sp>
                      <p:nvSpPr>
                        <p:cNvPr id="632" name="Google Shape;632;p39"/>
                        <p:cNvSpPr/>
                        <p:nvPr/>
                      </p:nvSpPr>
                      <p:spPr>
                        <a:xfrm>
                          <a:off x="0" y="328"/>
                          <a:ext cx="288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W3Schools</a:t>
                          </a:r>
                          <a:endParaRPr b="0" i="0" sz="2400" u="none" cap="none" strike="noStrike">
                            <a:solidFill>
                              <a:schemeClr val="dk1"/>
                            </a:solidFill>
                            <a:latin typeface="Times New Roman"/>
                            <a:ea typeface="Times New Roman"/>
                            <a:cs typeface="Times New Roman"/>
                            <a:sym typeface="Times New Roman"/>
                          </a:endParaRPr>
                        </a:p>
                      </p:txBody>
                    </p:sp>
                    <p:sp>
                      <p:nvSpPr>
                        <p:cNvPr id="633" name="Google Shape;633;p39"/>
                        <p:cNvSpPr/>
                        <p:nvPr/>
                      </p:nvSpPr>
                      <p:spPr>
                        <a:xfrm>
                          <a:off x="0" y="328"/>
                          <a:ext cx="288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634" name="Google Shape;634;p39"/>
                      <p:cNvGrpSpPr/>
                      <p:nvPr/>
                    </p:nvGrpSpPr>
                    <p:grpSpPr>
                      <a:xfrm>
                        <a:off x="0" y="492"/>
                        <a:ext cx="2880" cy="164"/>
                        <a:chOff x="0" y="492"/>
                        <a:chExt cx="2880" cy="164"/>
                      </a:xfrm>
                    </p:grpSpPr>
                    <p:sp>
                      <p:nvSpPr>
                        <p:cNvPr id="635" name="Google Shape;635;p39"/>
                        <p:cNvSpPr/>
                        <p:nvPr/>
                      </p:nvSpPr>
                      <p:spPr>
                        <a:xfrm>
                          <a:off x="0" y="492"/>
                          <a:ext cx="288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Trio</a:t>
                          </a:r>
                          <a:endParaRPr b="0" i="0" sz="2400" u="none" cap="none" strike="noStrike">
                            <a:solidFill>
                              <a:schemeClr val="dk1"/>
                            </a:solidFill>
                            <a:latin typeface="Times New Roman"/>
                            <a:ea typeface="Times New Roman"/>
                            <a:cs typeface="Times New Roman"/>
                            <a:sym typeface="Times New Roman"/>
                          </a:endParaRPr>
                        </a:p>
                      </p:txBody>
                    </p:sp>
                    <p:sp>
                      <p:nvSpPr>
                        <p:cNvPr id="636" name="Google Shape;636;p39"/>
                        <p:cNvSpPr/>
                        <p:nvPr/>
                      </p:nvSpPr>
                      <p:spPr>
                        <a:xfrm>
                          <a:off x="0" y="492"/>
                          <a:ext cx="288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637" name="Google Shape;637;p39"/>
                    <p:cNvSpPr/>
                    <p:nvPr/>
                  </p:nvSpPr>
                  <p:spPr>
                    <a:xfrm>
                      <a:off x="-3" y="-3"/>
                      <a:ext cx="2886" cy="662"/>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638" name="Google Shape;638;p39"/>
                <p:cNvSpPr/>
                <p:nvPr/>
              </p:nvSpPr>
              <p:spPr>
                <a:xfrm>
                  <a:off x="0" y="0"/>
                  <a:ext cx="2886" cy="662"/>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639" name="Google Shape;639;p39"/>
              <p:cNvSpPr/>
              <p:nvPr/>
            </p:nvSpPr>
            <p:spPr>
              <a:xfrm>
                <a:off x="-3" y="-3"/>
                <a:ext cx="2892" cy="66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grpSp>
        <p:nvGrpSpPr>
          <p:cNvPr id="640" name="Google Shape;640;p39"/>
          <p:cNvGrpSpPr/>
          <p:nvPr/>
        </p:nvGrpSpPr>
        <p:grpSpPr>
          <a:xfrm>
            <a:off x="1981200" y="2819401"/>
            <a:ext cx="2895600" cy="1941513"/>
            <a:chOff x="-3" y="-3"/>
            <a:chExt cx="2891" cy="1223"/>
          </a:xfrm>
        </p:grpSpPr>
        <p:sp>
          <p:nvSpPr>
            <p:cNvPr id="641" name="Google Shape;641;p39"/>
            <p:cNvSpPr/>
            <p:nvPr/>
          </p:nvSpPr>
          <p:spPr>
            <a:xfrm>
              <a:off x="0" y="0"/>
              <a:ext cx="2756" cy="29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642" name="Google Shape;642;p39"/>
            <p:cNvGrpSpPr/>
            <p:nvPr/>
          </p:nvGrpSpPr>
          <p:grpSpPr>
            <a:xfrm>
              <a:off x="-3" y="-3"/>
              <a:ext cx="2891" cy="1223"/>
              <a:chOff x="-3" y="-3"/>
              <a:chExt cx="2891" cy="1223"/>
            </a:xfrm>
          </p:grpSpPr>
          <p:grpSp>
            <p:nvGrpSpPr>
              <p:cNvPr id="643" name="Google Shape;643;p39"/>
              <p:cNvGrpSpPr/>
              <p:nvPr/>
            </p:nvGrpSpPr>
            <p:grpSpPr>
              <a:xfrm>
                <a:off x="0" y="0"/>
                <a:ext cx="2885" cy="1217"/>
                <a:chOff x="0" y="0"/>
                <a:chExt cx="2885" cy="1217"/>
              </a:xfrm>
            </p:grpSpPr>
            <p:grpSp>
              <p:nvGrpSpPr>
                <p:cNvPr id="644" name="Google Shape;644;p39"/>
                <p:cNvGrpSpPr/>
                <p:nvPr/>
              </p:nvGrpSpPr>
              <p:grpSpPr>
                <a:xfrm>
                  <a:off x="0" y="0"/>
                  <a:ext cx="2885" cy="1217"/>
                  <a:chOff x="-3" y="0"/>
                  <a:chExt cx="2885" cy="1217"/>
                </a:xfrm>
              </p:grpSpPr>
              <p:sp>
                <p:nvSpPr>
                  <p:cNvPr id="645" name="Google Shape;645;p39"/>
                  <p:cNvSpPr/>
                  <p:nvPr/>
                </p:nvSpPr>
                <p:spPr>
                  <a:xfrm>
                    <a:off x="-1" y="0"/>
                    <a:ext cx="835"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chemeClr val="dk1"/>
                        </a:solidFill>
                        <a:latin typeface="Verdana"/>
                        <a:ea typeface="Verdana"/>
                        <a:cs typeface="Verdana"/>
                        <a:sym typeface="Verdana"/>
                      </a:rPr>
                      <a:t>Orders</a:t>
                    </a:r>
                    <a:endParaRPr b="0" i="0" sz="2400" u="none" cap="none" strike="noStrike">
                      <a:solidFill>
                        <a:schemeClr val="dk1"/>
                      </a:solidFill>
                      <a:latin typeface="Times New Roman"/>
                      <a:ea typeface="Times New Roman"/>
                      <a:cs typeface="Times New Roman"/>
                      <a:sym typeface="Times New Roman"/>
                    </a:endParaRPr>
                  </a:p>
                </p:txBody>
              </p:sp>
              <p:grpSp>
                <p:nvGrpSpPr>
                  <p:cNvPr id="646" name="Google Shape;646;p39"/>
                  <p:cNvGrpSpPr/>
                  <p:nvPr/>
                </p:nvGrpSpPr>
                <p:grpSpPr>
                  <a:xfrm>
                    <a:off x="-3" y="391"/>
                    <a:ext cx="2885" cy="826"/>
                    <a:chOff x="-3" y="391"/>
                    <a:chExt cx="2885" cy="826"/>
                  </a:xfrm>
                </p:grpSpPr>
                <p:grpSp>
                  <p:nvGrpSpPr>
                    <p:cNvPr id="647" name="Google Shape;647;p39"/>
                    <p:cNvGrpSpPr/>
                    <p:nvPr/>
                  </p:nvGrpSpPr>
                  <p:grpSpPr>
                    <a:xfrm>
                      <a:off x="0" y="394"/>
                      <a:ext cx="2879" cy="820"/>
                      <a:chOff x="0" y="394"/>
                      <a:chExt cx="2879" cy="820"/>
                    </a:xfrm>
                  </p:grpSpPr>
                  <p:grpSp>
                    <p:nvGrpSpPr>
                      <p:cNvPr id="648" name="Google Shape;648;p39"/>
                      <p:cNvGrpSpPr/>
                      <p:nvPr/>
                    </p:nvGrpSpPr>
                    <p:grpSpPr>
                      <a:xfrm>
                        <a:off x="0" y="394"/>
                        <a:ext cx="1236" cy="164"/>
                        <a:chOff x="0" y="394"/>
                        <a:chExt cx="1236" cy="164"/>
                      </a:xfrm>
                    </p:grpSpPr>
                    <p:sp>
                      <p:nvSpPr>
                        <p:cNvPr id="649" name="Google Shape;649;p39"/>
                        <p:cNvSpPr/>
                        <p:nvPr/>
                      </p:nvSpPr>
                      <p:spPr>
                        <a:xfrm>
                          <a:off x="0" y="394"/>
                          <a:ext cx="1236"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Company</a:t>
                          </a:r>
                          <a:endParaRPr b="0" i="0" sz="2400" u="none" cap="none" strike="noStrike">
                            <a:solidFill>
                              <a:schemeClr val="dk1"/>
                            </a:solidFill>
                            <a:latin typeface="Times New Roman"/>
                            <a:ea typeface="Times New Roman"/>
                            <a:cs typeface="Times New Roman"/>
                            <a:sym typeface="Times New Roman"/>
                          </a:endParaRPr>
                        </a:p>
                      </p:txBody>
                    </p:sp>
                    <p:sp>
                      <p:nvSpPr>
                        <p:cNvPr id="650" name="Google Shape;650;p39"/>
                        <p:cNvSpPr/>
                        <p:nvPr/>
                      </p:nvSpPr>
                      <p:spPr>
                        <a:xfrm>
                          <a:off x="0" y="394"/>
                          <a:ext cx="1236"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651" name="Google Shape;651;p39"/>
                      <p:cNvGrpSpPr/>
                      <p:nvPr/>
                    </p:nvGrpSpPr>
                    <p:grpSpPr>
                      <a:xfrm>
                        <a:off x="1236" y="394"/>
                        <a:ext cx="1643" cy="164"/>
                        <a:chOff x="1236" y="394"/>
                        <a:chExt cx="1643" cy="164"/>
                      </a:xfrm>
                    </p:grpSpPr>
                    <p:sp>
                      <p:nvSpPr>
                        <p:cNvPr id="652" name="Google Shape;652;p39"/>
                        <p:cNvSpPr/>
                        <p:nvPr/>
                      </p:nvSpPr>
                      <p:spPr>
                        <a:xfrm>
                          <a:off x="1236" y="394"/>
                          <a:ext cx="1643"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OrderNumber</a:t>
                          </a:r>
                          <a:endParaRPr b="0" i="0" sz="2400" u="none" cap="none" strike="noStrike">
                            <a:solidFill>
                              <a:schemeClr val="dk1"/>
                            </a:solidFill>
                            <a:latin typeface="Times New Roman"/>
                            <a:ea typeface="Times New Roman"/>
                            <a:cs typeface="Times New Roman"/>
                            <a:sym typeface="Times New Roman"/>
                          </a:endParaRPr>
                        </a:p>
                      </p:txBody>
                    </p:sp>
                    <p:sp>
                      <p:nvSpPr>
                        <p:cNvPr id="653" name="Google Shape;653;p39"/>
                        <p:cNvSpPr/>
                        <p:nvPr/>
                      </p:nvSpPr>
                      <p:spPr>
                        <a:xfrm>
                          <a:off x="1236" y="394"/>
                          <a:ext cx="1643"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654" name="Google Shape;654;p39"/>
                      <p:cNvGrpSpPr/>
                      <p:nvPr/>
                    </p:nvGrpSpPr>
                    <p:grpSpPr>
                      <a:xfrm>
                        <a:off x="0" y="558"/>
                        <a:ext cx="1236" cy="164"/>
                        <a:chOff x="0" y="558"/>
                        <a:chExt cx="1236" cy="164"/>
                      </a:xfrm>
                    </p:grpSpPr>
                    <p:sp>
                      <p:nvSpPr>
                        <p:cNvPr id="655" name="Google Shape;655;p39"/>
                        <p:cNvSpPr/>
                        <p:nvPr/>
                      </p:nvSpPr>
                      <p:spPr>
                        <a:xfrm>
                          <a:off x="0" y="558"/>
                          <a:ext cx="1236"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Sega</a:t>
                          </a:r>
                          <a:endParaRPr b="0" i="0" sz="2400" u="none" cap="none" strike="noStrike">
                            <a:solidFill>
                              <a:schemeClr val="dk1"/>
                            </a:solidFill>
                            <a:latin typeface="Times New Roman"/>
                            <a:ea typeface="Times New Roman"/>
                            <a:cs typeface="Times New Roman"/>
                            <a:sym typeface="Times New Roman"/>
                          </a:endParaRPr>
                        </a:p>
                      </p:txBody>
                    </p:sp>
                    <p:sp>
                      <p:nvSpPr>
                        <p:cNvPr id="656" name="Google Shape;656;p39"/>
                        <p:cNvSpPr/>
                        <p:nvPr/>
                      </p:nvSpPr>
                      <p:spPr>
                        <a:xfrm>
                          <a:off x="0" y="558"/>
                          <a:ext cx="1236"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657" name="Google Shape;657;p39"/>
                      <p:cNvGrpSpPr/>
                      <p:nvPr/>
                    </p:nvGrpSpPr>
                    <p:grpSpPr>
                      <a:xfrm>
                        <a:off x="1236" y="558"/>
                        <a:ext cx="1643" cy="164"/>
                        <a:chOff x="1236" y="558"/>
                        <a:chExt cx="1643" cy="164"/>
                      </a:xfrm>
                    </p:grpSpPr>
                    <p:sp>
                      <p:nvSpPr>
                        <p:cNvPr id="658" name="Google Shape;658;p39"/>
                        <p:cNvSpPr/>
                        <p:nvPr/>
                      </p:nvSpPr>
                      <p:spPr>
                        <a:xfrm>
                          <a:off x="1236" y="558"/>
                          <a:ext cx="1643"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3412</a:t>
                          </a:r>
                          <a:endParaRPr b="0" i="0" sz="2400" u="none" cap="none" strike="noStrike">
                            <a:solidFill>
                              <a:schemeClr val="dk1"/>
                            </a:solidFill>
                            <a:latin typeface="Times New Roman"/>
                            <a:ea typeface="Times New Roman"/>
                            <a:cs typeface="Times New Roman"/>
                            <a:sym typeface="Times New Roman"/>
                          </a:endParaRPr>
                        </a:p>
                      </p:txBody>
                    </p:sp>
                    <p:sp>
                      <p:nvSpPr>
                        <p:cNvPr id="659" name="Google Shape;659;p39"/>
                        <p:cNvSpPr/>
                        <p:nvPr/>
                      </p:nvSpPr>
                      <p:spPr>
                        <a:xfrm>
                          <a:off x="1236" y="558"/>
                          <a:ext cx="1643"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660" name="Google Shape;660;p39"/>
                      <p:cNvGrpSpPr/>
                      <p:nvPr/>
                    </p:nvGrpSpPr>
                    <p:grpSpPr>
                      <a:xfrm>
                        <a:off x="0" y="722"/>
                        <a:ext cx="1236" cy="164"/>
                        <a:chOff x="0" y="722"/>
                        <a:chExt cx="1236" cy="164"/>
                      </a:xfrm>
                    </p:grpSpPr>
                    <p:sp>
                      <p:nvSpPr>
                        <p:cNvPr id="661" name="Google Shape;661;p39"/>
                        <p:cNvSpPr/>
                        <p:nvPr/>
                      </p:nvSpPr>
                      <p:spPr>
                        <a:xfrm>
                          <a:off x="0" y="722"/>
                          <a:ext cx="1236"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W3Schools</a:t>
                          </a:r>
                          <a:endParaRPr b="0" i="0" sz="2400" u="none" cap="none" strike="noStrike">
                            <a:solidFill>
                              <a:schemeClr val="dk1"/>
                            </a:solidFill>
                            <a:latin typeface="Times New Roman"/>
                            <a:ea typeface="Times New Roman"/>
                            <a:cs typeface="Times New Roman"/>
                            <a:sym typeface="Times New Roman"/>
                          </a:endParaRPr>
                        </a:p>
                      </p:txBody>
                    </p:sp>
                    <p:sp>
                      <p:nvSpPr>
                        <p:cNvPr id="662" name="Google Shape;662;p39"/>
                        <p:cNvSpPr/>
                        <p:nvPr/>
                      </p:nvSpPr>
                      <p:spPr>
                        <a:xfrm>
                          <a:off x="0" y="722"/>
                          <a:ext cx="1236"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663" name="Google Shape;663;p39"/>
                      <p:cNvGrpSpPr/>
                      <p:nvPr/>
                    </p:nvGrpSpPr>
                    <p:grpSpPr>
                      <a:xfrm>
                        <a:off x="1236" y="722"/>
                        <a:ext cx="1643" cy="164"/>
                        <a:chOff x="1236" y="722"/>
                        <a:chExt cx="1643" cy="164"/>
                      </a:xfrm>
                    </p:grpSpPr>
                    <p:sp>
                      <p:nvSpPr>
                        <p:cNvPr id="664" name="Google Shape;664;p39"/>
                        <p:cNvSpPr/>
                        <p:nvPr/>
                      </p:nvSpPr>
                      <p:spPr>
                        <a:xfrm>
                          <a:off x="1236" y="722"/>
                          <a:ext cx="1643"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2312</a:t>
                          </a:r>
                          <a:endParaRPr b="0" i="0" sz="2400" u="none" cap="none" strike="noStrike">
                            <a:solidFill>
                              <a:schemeClr val="dk1"/>
                            </a:solidFill>
                            <a:latin typeface="Times New Roman"/>
                            <a:ea typeface="Times New Roman"/>
                            <a:cs typeface="Times New Roman"/>
                            <a:sym typeface="Times New Roman"/>
                          </a:endParaRPr>
                        </a:p>
                      </p:txBody>
                    </p:sp>
                    <p:sp>
                      <p:nvSpPr>
                        <p:cNvPr id="665" name="Google Shape;665;p39"/>
                        <p:cNvSpPr/>
                        <p:nvPr/>
                      </p:nvSpPr>
                      <p:spPr>
                        <a:xfrm>
                          <a:off x="1236" y="722"/>
                          <a:ext cx="1643"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666" name="Google Shape;666;p39"/>
                      <p:cNvGrpSpPr/>
                      <p:nvPr/>
                    </p:nvGrpSpPr>
                    <p:grpSpPr>
                      <a:xfrm>
                        <a:off x="0" y="886"/>
                        <a:ext cx="1236" cy="164"/>
                        <a:chOff x="0" y="886"/>
                        <a:chExt cx="1236" cy="164"/>
                      </a:xfrm>
                    </p:grpSpPr>
                    <p:sp>
                      <p:nvSpPr>
                        <p:cNvPr id="667" name="Google Shape;667;p39"/>
                        <p:cNvSpPr/>
                        <p:nvPr/>
                      </p:nvSpPr>
                      <p:spPr>
                        <a:xfrm>
                          <a:off x="0" y="886"/>
                          <a:ext cx="1236"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Trio</a:t>
                          </a:r>
                          <a:endParaRPr b="0" i="0" sz="2400" u="none" cap="none" strike="noStrike">
                            <a:solidFill>
                              <a:schemeClr val="dk1"/>
                            </a:solidFill>
                            <a:latin typeface="Times New Roman"/>
                            <a:ea typeface="Times New Roman"/>
                            <a:cs typeface="Times New Roman"/>
                            <a:sym typeface="Times New Roman"/>
                          </a:endParaRPr>
                        </a:p>
                      </p:txBody>
                    </p:sp>
                    <p:sp>
                      <p:nvSpPr>
                        <p:cNvPr id="668" name="Google Shape;668;p39"/>
                        <p:cNvSpPr/>
                        <p:nvPr/>
                      </p:nvSpPr>
                      <p:spPr>
                        <a:xfrm>
                          <a:off x="0" y="886"/>
                          <a:ext cx="1236"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669" name="Google Shape;669;p39"/>
                      <p:cNvGrpSpPr/>
                      <p:nvPr/>
                    </p:nvGrpSpPr>
                    <p:grpSpPr>
                      <a:xfrm>
                        <a:off x="1236" y="886"/>
                        <a:ext cx="1643" cy="164"/>
                        <a:chOff x="1236" y="886"/>
                        <a:chExt cx="1643" cy="164"/>
                      </a:xfrm>
                    </p:grpSpPr>
                    <p:sp>
                      <p:nvSpPr>
                        <p:cNvPr id="670" name="Google Shape;670;p39"/>
                        <p:cNvSpPr/>
                        <p:nvPr/>
                      </p:nvSpPr>
                      <p:spPr>
                        <a:xfrm>
                          <a:off x="1236" y="886"/>
                          <a:ext cx="1643"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4678</a:t>
                          </a:r>
                          <a:endParaRPr b="0" i="0" sz="2400" u="none" cap="none" strike="noStrike">
                            <a:solidFill>
                              <a:schemeClr val="dk1"/>
                            </a:solidFill>
                            <a:latin typeface="Times New Roman"/>
                            <a:ea typeface="Times New Roman"/>
                            <a:cs typeface="Times New Roman"/>
                            <a:sym typeface="Times New Roman"/>
                          </a:endParaRPr>
                        </a:p>
                      </p:txBody>
                    </p:sp>
                    <p:sp>
                      <p:nvSpPr>
                        <p:cNvPr id="671" name="Google Shape;671;p39"/>
                        <p:cNvSpPr/>
                        <p:nvPr/>
                      </p:nvSpPr>
                      <p:spPr>
                        <a:xfrm>
                          <a:off x="1236" y="886"/>
                          <a:ext cx="1643"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672" name="Google Shape;672;p39"/>
                      <p:cNvGrpSpPr/>
                      <p:nvPr/>
                    </p:nvGrpSpPr>
                    <p:grpSpPr>
                      <a:xfrm>
                        <a:off x="0" y="1050"/>
                        <a:ext cx="1236" cy="164"/>
                        <a:chOff x="0" y="1050"/>
                        <a:chExt cx="1236" cy="164"/>
                      </a:xfrm>
                    </p:grpSpPr>
                    <p:sp>
                      <p:nvSpPr>
                        <p:cNvPr id="673" name="Google Shape;673;p39"/>
                        <p:cNvSpPr/>
                        <p:nvPr/>
                      </p:nvSpPr>
                      <p:spPr>
                        <a:xfrm>
                          <a:off x="0" y="1050"/>
                          <a:ext cx="1236"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W3Schools</a:t>
                          </a:r>
                          <a:endParaRPr b="0" i="0" sz="2400" u="none" cap="none" strike="noStrike">
                            <a:solidFill>
                              <a:schemeClr val="dk1"/>
                            </a:solidFill>
                            <a:latin typeface="Times New Roman"/>
                            <a:ea typeface="Times New Roman"/>
                            <a:cs typeface="Times New Roman"/>
                            <a:sym typeface="Times New Roman"/>
                          </a:endParaRPr>
                        </a:p>
                      </p:txBody>
                    </p:sp>
                    <p:sp>
                      <p:nvSpPr>
                        <p:cNvPr id="674" name="Google Shape;674;p39"/>
                        <p:cNvSpPr/>
                        <p:nvPr/>
                      </p:nvSpPr>
                      <p:spPr>
                        <a:xfrm>
                          <a:off x="0" y="1050"/>
                          <a:ext cx="1236"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675" name="Google Shape;675;p39"/>
                      <p:cNvGrpSpPr/>
                      <p:nvPr/>
                    </p:nvGrpSpPr>
                    <p:grpSpPr>
                      <a:xfrm>
                        <a:off x="1236" y="1050"/>
                        <a:ext cx="1643" cy="164"/>
                        <a:chOff x="1236" y="1050"/>
                        <a:chExt cx="1643" cy="164"/>
                      </a:xfrm>
                    </p:grpSpPr>
                    <p:sp>
                      <p:nvSpPr>
                        <p:cNvPr id="676" name="Google Shape;676;p39"/>
                        <p:cNvSpPr/>
                        <p:nvPr/>
                      </p:nvSpPr>
                      <p:spPr>
                        <a:xfrm>
                          <a:off x="1236" y="1050"/>
                          <a:ext cx="1643"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6798</a:t>
                          </a:r>
                          <a:endParaRPr b="0" i="0" sz="2400" u="none" cap="none" strike="noStrike">
                            <a:solidFill>
                              <a:schemeClr val="dk1"/>
                            </a:solidFill>
                            <a:latin typeface="Times New Roman"/>
                            <a:ea typeface="Times New Roman"/>
                            <a:cs typeface="Times New Roman"/>
                            <a:sym typeface="Times New Roman"/>
                          </a:endParaRPr>
                        </a:p>
                      </p:txBody>
                    </p:sp>
                    <p:sp>
                      <p:nvSpPr>
                        <p:cNvPr id="677" name="Google Shape;677;p39"/>
                        <p:cNvSpPr/>
                        <p:nvPr/>
                      </p:nvSpPr>
                      <p:spPr>
                        <a:xfrm>
                          <a:off x="1236" y="1050"/>
                          <a:ext cx="1643"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678" name="Google Shape;678;p39"/>
                    <p:cNvSpPr/>
                    <p:nvPr/>
                  </p:nvSpPr>
                  <p:spPr>
                    <a:xfrm>
                      <a:off x="-3" y="391"/>
                      <a:ext cx="2885" cy="82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679" name="Google Shape;679;p39"/>
                <p:cNvSpPr/>
                <p:nvPr/>
              </p:nvSpPr>
              <p:spPr>
                <a:xfrm>
                  <a:off x="0" y="0"/>
                  <a:ext cx="2885" cy="1217"/>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680" name="Google Shape;680;p39"/>
              <p:cNvSpPr/>
              <p:nvPr/>
            </p:nvSpPr>
            <p:spPr>
              <a:xfrm>
                <a:off x="-3" y="-3"/>
                <a:ext cx="2891" cy="122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cxnSp>
        <p:nvCxnSpPr>
          <p:cNvPr id="681" name="Google Shape;681;p39"/>
          <p:cNvCxnSpPr/>
          <p:nvPr/>
        </p:nvCxnSpPr>
        <p:spPr>
          <a:xfrm>
            <a:off x="5562600" y="3657600"/>
            <a:ext cx="762000" cy="0"/>
          </a:xfrm>
          <a:prstGeom prst="straightConnector1">
            <a:avLst/>
          </a:prstGeom>
          <a:noFill/>
          <a:ln cap="flat" cmpd="sng" w="38100">
            <a:solidFill>
              <a:schemeClr val="dk1"/>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40"/>
          <p:cNvSpPr txBox="1"/>
          <p:nvPr>
            <p:ph type="title"/>
          </p:nvPr>
        </p:nvSpPr>
        <p:spPr>
          <a:xfrm>
            <a:off x="1981200" y="1143001"/>
            <a:ext cx="8229600" cy="10699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Select All Columns</a:t>
            </a:r>
            <a:endParaRPr/>
          </a:p>
        </p:txBody>
      </p:sp>
      <p:sp>
        <p:nvSpPr>
          <p:cNvPr id="687" name="Google Shape;687;p40"/>
          <p:cNvSpPr/>
          <p:nvPr/>
        </p:nvSpPr>
        <p:spPr>
          <a:xfrm>
            <a:off x="1981200" y="1828800"/>
            <a:ext cx="8229600" cy="19389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The WHERE clause is used to specify a selection criterion.</a:t>
            </a:r>
            <a:endParaRPr/>
          </a:p>
          <a:p>
            <a:pPr indent="0" lvl="0" marL="0" marR="0" rtl="0" algn="l">
              <a:spcBef>
                <a:spcPts val="1200"/>
              </a:spcBef>
              <a:spcAft>
                <a:spcPts val="0"/>
              </a:spcAft>
              <a:buNone/>
            </a:pPr>
            <a:r>
              <a:rPr b="1" i="0" lang="en-US" sz="2400" u="none" cap="none" strike="noStrike">
                <a:solidFill>
                  <a:schemeClr val="dk1"/>
                </a:solidFill>
                <a:latin typeface="Times New Roman"/>
                <a:ea typeface="Times New Roman"/>
                <a:cs typeface="Times New Roman"/>
                <a:sym typeface="Times New Roman"/>
              </a:rPr>
              <a:t>The WHERE Clause </a:t>
            </a:r>
            <a:endParaRPr/>
          </a:p>
          <a:p>
            <a:pPr indent="0" lvl="0" marL="0" marR="0" rtl="0" algn="l">
              <a:spcBef>
                <a:spcPts val="1200"/>
              </a:spcBef>
              <a:spcAft>
                <a:spcPts val="0"/>
              </a:spcAft>
              <a:buNone/>
            </a:pPr>
            <a:r>
              <a:rPr b="0" i="0" lang="en-US" sz="2400" u="none" cap="none" strike="noStrike">
                <a:solidFill>
                  <a:schemeClr val="dk1"/>
                </a:solidFill>
                <a:latin typeface="Times New Roman"/>
                <a:ea typeface="Times New Roman"/>
                <a:cs typeface="Times New Roman"/>
                <a:sym typeface="Times New Roman"/>
              </a:rPr>
              <a:t>To conditionally select data from a table, a WHERE clause can be added to the SELECT statement.</a:t>
            </a:r>
            <a:endParaRPr/>
          </a:p>
        </p:txBody>
      </p:sp>
      <p:sp>
        <p:nvSpPr>
          <p:cNvPr id="688" name="Google Shape;688;p40"/>
          <p:cNvSpPr/>
          <p:nvPr/>
        </p:nvSpPr>
        <p:spPr>
          <a:xfrm>
            <a:off x="3810000" y="3886201"/>
            <a:ext cx="4572000" cy="1477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en-US" sz="1800" u="none" cap="none" strike="noStrike">
                <a:solidFill>
                  <a:schemeClr val="dk1"/>
                </a:solidFill>
                <a:latin typeface="Times New Roman"/>
                <a:ea typeface="Times New Roman"/>
                <a:cs typeface="Times New Roman"/>
                <a:sym typeface="Times New Roman"/>
              </a:rPr>
              <a:t>Syntax</a:t>
            </a:r>
            <a:endParaRPr/>
          </a:p>
          <a:p>
            <a:pPr indent="0" lvl="0" marL="0" marR="0" rtl="0" algn="l">
              <a:spcBef>
                <a:spcPts val="1200"/>
              </a:spcBef>
              <a:spcAft>
                <a:spcPts val="0"/>
              </a:spcAft>
              <a:buNone/>
            </a:pPr>
            <a:r>
              <a:rPr b="1" i="0" lang="en-US" sz="2400" u="none" cap="none" strike="noStrike">
                <a:solidFill>
                  <a:srgbClr val="FF0000"/>
                </a:solidFill>
                <a:latin typeface="Times New Roman"/>
                <a:ea typeface="Times New Roman"/>
                <a:cs typeface="Times New Roman"/>
                <a:sym typeface="Times New Roman"/>
              </a:rPr>
              <a:t>SELECT column FROM table</a:t>
            </a:r>
            <a:endParaRPr/>
          </a:p>
          <a:p>
            <a:pPr indent="0" lvl="0" marL="0" marR="0" rtl="0" algn="l">
              <a:spcBef>
                <a:spcPts val="1200"/>
              </a:spcBef>
              <a:spcAft>
                <a:spcPts val="0"/>
              </a:spcAft>
              <a:buNone/>
            </a:pPr>
            <a:r>
              <a:rPr b="1" i="0" lang="en-US" sz="2400" u="none" cap="none" strike="noStrike">
                <a:solidFill>
                  <a:srgbClr val="FF0000"/>
                </a:solidFill>
                <a:latin typeface="Times New Roman"/>
                <a:ea typeface="Times New Roman"/>
                <a:cs typeface="Times New Roman"/>
                <a:sym typeface="Times New Roman"/>
              </a:rPr>
              <a:t>WHERE column operator value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41"/>
          <p:cNvSpPr/>
          <p:nvPr/>
        </p:nvSpPr>
        <p:spPr>
          <a:xfrm>
            <a:off x="2057400" y="762001"/>
            <a:ext cx="77724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With the WHERE clause, the following operators can be used:</a:t>
            </a:r>
            <a:endParaRPr/>
          </a:p>
        </p:txBody>
      </p:sp>
      <p:grpSp>
        <p:nvGrpSpPr>
          <p:cNvPr id="694" name="Google Shape;694;p41"/>
          <p:cNvGrpSpPr/>
          <p:nvPr/>
        </p:nvGrpSpPr>
        <p:grpSpPr>
          <a:xfrm>
            <a:off x="3344863" y="2065339"/>
            <a:ext cx="5503862" cy="2727325"/>
            <a:chOff x="-3" y="-3"/>
            <a:chExt cx="3467" cy="1718"/>
          </a:xfrm>
        </p:grpSpPr>
        <p:sp>
          <p:nvSpPr>
            <p:cNvPr id="695" name="Google Shape;695;p41"/>
            <p:cNvSpPr/>
            <p:nvPr/>
          </p:nvSpPr>
          <p:spPr>
            <a:xfrm>
              <a:off x="0" y="0"/>
              <a:ext cx="2756" cy="29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696" name="Google Shape;696;p41"/>
            <p:cNvGrpSpPr/>
            <p:nvPr/>
          </p:nvGrpSpPr>
          <p:grpSpPr>
            <a:xfrm>
              <a:off x="-3" y="-3"/>
              <a:ext cx="3467" cy="1718"/>
              <a:chOff x="-3" y="-3"/>
              <a:chExt cx="3467" cy="1718"/>
            </a:xfrm>
          </p:grpSpPr>
          <p:grpSp>
            <p:nvGrpSpPr>
              <p:cNvPr id="697" name="Google Shape;697;p41"/>
              <p:cNvGrpSpPr/>
              <p:nvPr/>
            </p:nvGrpSpPr>
            <p:grpSpPr>
              <a:xfrm>
                <a:off x="0" y="0"/>
                <a:ext cx="3461" cy="1712"/>
                <a:chOff x="0" y="0"/>
                <a:chExt cx="3461" cy="1712"/>
              </a:xfrm>
            </p:grpSpPr>
            <p:grpSp>
              <p:nvGrpSpPr>
                <p:cNvPr id="698" name="Google Shape;698;p41"/>
                <p:cNvGrpSpPr/>
                <p:nvPr/>
              </p:nvGrpSpPr>
              <p:grpSpPr>
                <a:xfrm>
                  <a:off x="0" y="0"/>
                  <a:ext cx="3461" cy="1712"/>
                  <a:chOff x="-3" y="-3"/>
                  <a:chExt cx="3461" cy="1712"/>
                </a:xfrm>
              </p:grpSpPr>
              <p:sp>
                <p:nvSpPr>
                  <p:cNvPr id="699" name="Google Shape;699;p41"/>
                  <p:cNvSpPr/>
                  <p:nvPr/>
                </p:nvSpPr>
                <p:spPr>
                  <a:xfrm>
                    <a:off x="0" y="0"/>
                    <a:ext cx="0" cy="291"/>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700" name="Google Shape;700;p41"/>
                  <p:cNvGrpSpPr/>
                  <p:nvPr/>
                </p:nvGrpSpPr>
                <p:grpSpPr>
                  <a:xfrm>
                    <a:off x="-3" y="-3"/>
                    <a:ext cx="3461" cy="1712"/>
                    <a:chOff x="-3" y="-3"/>
                    <a:chExt cx="3461" cy="1712"/>
                  </a:xfrm>
                </p:grpSpPr>
                <p:grpSp>
                  <p:nvGrpSpPr>
                    <p:cNvPr id="701" name="Google Shape;701;p41"/>
                    <p:cNvGrpSpPr/>
                    <p:nvPr/>
                  </p:nvGrpSpPr>
                  <p:grpSpPr>
                    <a:xfrm>
                      <a:off x="0" y="0"/>
                      <a:ext cx="3455" cy="1706"/>
                      <a:chOff x="0" y="0"/>
                      <a:chExt cx="3455" cy="1706"/>
                    </a:xfrm>
                  </p:grpSpPr>
                  <p:grpSp>
                    <p:nvGrpSpPr>
                      <p:cNvPr id="702" name="Google Shape;702;p41"/>
                      <p:cNvGrpSpPr/>
                      <p:nvPr/>
                    </p:nvGrpSpPr>
                    <p:grpSpPr>
                      <a:xfrm>
                        <a:off x="0" y="0"/>
                        <a:ext cx="1020" cy="164"/>
                        <a:chOff x="0" y="0"/>
                        <a:chExt cx="1020" cy="164"/>
                      </a:xfrm>
                    </p:grpSpPr>
                    <p:sp>
                      <p:nvSpPr>
                        <p:cNvPr id="703" name="Google Shape;703;p41"/>
                        <p:cNvSpPr/>
                        <p:nvPr/>
                      </p:nvSpPr>
                      <p:spPr>
                        <a:xfrm>
                          <a:off x="0" y="0"/>
                          <a:ext cx="102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Operator</a:t>
                          </a:r>
                          <a:endParaRPr b="0" i="0" sz="2400" u="none" cap="none" strike="noStrike">
                            <a:solidFill>
                              <a:schemeClr val="dk1"/>
                            </a:solidFill>
                            <a:latin typeface="Times New Roman"/>
                            <a:ea typeface="Times New Roman"/>
                            <a:cs typeface="Times New Roman"/>
                            <a:sym typeface="Times New Roman"/>
                          </a:endParaRPr>
                        </a:p>
                      </p:txBody>
                    </p:sp>
                    <p:sp>
                      <p:nvSpPr>
                        <p:cNvPr id="704" name="Google Shape;704;p41"/>
                        <p:cNvSpPr/>
                        <p:nvPr/>
                      </p:nvSpPr>
                      <p:spPr>
                        <a:xfrm>
                          <a:off x="0" y="0"/>
                          <a:ext cx="102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705" name="Google Shape;705;p41"/>
                      <p:cNvGrpSpPr/>
                      <p:nvPr/>
                    </p:nvGrpSpPr>
                    <p:grpSpPr>
                      <a:xfrm>
                        <a:off x="1020" y="0"/>
                        <a:ext cx="2435" cy="164"/>
                        <a:chOff x="1020" y="0"/>
                        <a:chExt cx="2435" cy="164"/>
                      </a:xfrm>
                    </p:grpSpPr>
                    <p:sp>
                      <p:nvSpPr>
                        <p:cNvPr id="706" name="Google Shape;706;p41"/>
                        <p:cNvSpPr/>
                        <p:nvPr/>
                      </p:nvSpPr>
                      <p:spPr>
                        <a:xfrm>
                          <a:off x="1020" y="0"/>
                          <a:ext cx="2435"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Description</a:t>
                          </a:r>
                          <a:endParaRPr b="0" i="0" sz="2400" u="none" cap="none" strike="noStrike">
                            <a:solidFill>
                              <a:schemeClr val="dk1"/>
                            </a:solidFill>
                            <a:latin typeface="Times New Roman"/>
                            <a:ea typeface="Times New Roman"/>
                            <a:cs typeface="Times New Roman"/>
                            <a:sym typeface="Times New Roman"/>
                          </a:endParaRPr>
                        </a:p>
                      </p:txBody>
                    </p:sp>
                    <p:sp>
                      <p:nvSpPr>
                        <p:cNvPr id="707" name="Google Shape;707;p41"/>
                        <p:cNvSpPr/>
                        <p:nvPr/>
                      </p:nvSpPr>
                      <p:spPr>
                        <a:xfrm>
                          <a:off x="1020" y="0"/>
                          <a:ext cx="2435"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708" name="Google Shape;708;p41"/>
                      <p:cNvGrpSpPr/>
                      <p:nvPr/>
                    </p:nvGrpSpPr>
                    <p:grpSpPr>
                      <a:xfrm>
                        <a:off x="0" y="164"/>
                        <a:ext cx="1020" cy="164"/>
                        <a:chOff x="0" y="164"/>
                        <a:chExt cx="1020" cy="164"/>
                      </a:xfrm>
                    </p:grpSpPr>
                    <p:sp>
                      <p:nvSpPr>
                        <p:cNvPr id="709" name="Google Shape;709;p41"/>
                        <p:cNvSpPr/>
                        <p:nvPr/>
                      </p:nvSpPr>
                      <p:spPr>
                        <a:xfrm>
                          <a:off x="0" y="164"/>
                          <a:ext cx="102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a:t>
                          </a:r>
                          <a:endParaRPr b="0" i="0" sz="2400" u="none" cap="none" strike="noStrike">
                            <a:solidFill>
                              <a:schemeClr val="dk1"/>
                            </a:solidFill>
                            <a:latin typeface="Times New Roman"/>
                            <a:ea typeface="Times New Roman"/>
                            <a:cs typeface="Times New Roman"/>
                            <a:sym typeface="Times New Roman"/>
                          </a:endParaRPr>
                        </a:p>
                      </p:txBody>
                    </p:sp>
                    <p:sp>
                      <p:nvSpPr>
                        <p:cNvPr id="710" name="Google Shape;710;p41"/>
                        <p:cNvSpPr/>
                        <p:nvPr/>
                      </p:nvSpPr>
                      <p:spPr>
                        <a:xfrm>
                          <a:off x="0" y="164"/>
                          <a:ext cx="102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711" name="Google Shape;711;p41"/>
                      <p:cNvGrpSpPr/>
                      <p:nvPr/>
                    </p:nvGrpSpPr>
                    <p:grpSpPr>
                      <a:xfrm>
                        <a:off x="1020" y="164"/>
                        <a:ext cx="2435" cy="164"/>
                        <a:chOff x="1020" y="164"/>
                        <a:chExt cx="2435" cy="164"/>
                      </a:xfrm>
                    </p:grpSpPr>
                    <p:sp>
                      <p:nvSpPr>
                        <p:cNvPr id="712" name="Google Shape;712;p41"/>
                        <p:cNvSpPr/>
                        <p:nvPr/>
                      </p:nvSpPr>
                      <p:spPr>
                        <a:xfrm>
                          <a:off x="1020" y="164"/>
                          <a:ext cx="2435"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Equal</a:t>
                          </a:r>
                          <a:endParaRPr b="0" i="0" sz="2400" u="none" cap="none" strike="noStrike">
                            <a:solidFill>
                              <a:schemeClr val="dk1"/>
                            </a:solidFill>
                            <a:latin typeface="Times New Roman"/>
                            <a:ea typeface="Times New Roman"/>
                            <a:cs typeface="Times New Roman"/>
                            <a:sym typeface="Times New Roman"/>
                          </a:endParaRPr>
                        </a:p>
                      </p:txBody>
                    </p:sp>
                    <p:sp>
                      <p:nvSpPr>
                        <p:cNvPr id="713" name="Google Shape;713;p41"/>
                        <p:cNvSpPr/>
                        <p:nvPr/>
                      </p:nvSpPr>
                      <p:spPr>
                        <a:xfrm>
                          <a:off x="1020" y="164"/>
                          <a:ext cx="2435"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714" name="Google Shape;714;p41"/>
                      <p:cNvGrpSpPr/>
                      <p:nvPr/>
                    </p:nvGrpSpPr>
                    <p:grpSpPr>
                      <a:xfrm>
                        <a:off x="0" y="328"/>
                        <a:ext cx="1020" cy="164"/>
                        <a:chOff x="0" y="328"/>
                        <a:chExt cx="1020" cy="164"/>
                      </a:xfrm>
                    </p:grpSpPr>
                    <p:sp>
                      <p:nvSpPr>
                        <p:cNvPr id="715" name="Google Shape;715;p41"/>
                        <p:cNvSpPr/>
                        <p:nvPr/>
                      </p:nvSpPr>
                      <p:spPr>
                        <a:xfrm>
                          <a:off x="0" y="328"/>
                          <a:ext cx="102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&lt;&gt;</a:t>
                          </a:r>
                          <a:endParaRPr b="0" i="0" sz="2400" u="none" cap="none" strike="noStrike">
                            <a:solidFill>
                              <a:schemeClr val="dk1"/>
                            </a:solidFill>
                            <a:latin typeface="Times New Roman"/>
                            <a:ea typeface="Times New Roman"/>
                            <a:cs typeface="Times New Roman"/>
                            <a:sym typeface="Times New Roman"/>
                          </a:endParaRPr>
                        </a:p>
                      </p:txBody>
                    </p:sp>
                    <p:sp>
                      <p:nvSpPr>
                        <p:cNvPr id="716" name="Google Shape;716;p41"/>
                        <p:cNvSpPr/>
                        <p:nvPr/>
                      </p:nvSpPr>
                      <p:spPr>
                        <a:xfrm>
                          <a:off x="0" y="328"/>
                          <a:ext cx="102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717" name="Google Shape;717;p41"/>
                      <p:cNvGrpSpPr/>
                      <p:nvPr/>
                    </p:nvGrpSpPr>
                    <p:grpSpPr>
                      <a:xfrm>
                        <a:off x="1020" y="328"/>
                        <a:ext cx="2435" cy="164"/>
                        <a:chOff x="1020" y="328"/>
                        <a:chExt cx="2435" cy="164"/>
                      </a:xfrm>
                    </p:grpSpPr>
                    <p:sp>
                      <p:nvSpPr>
                        <p:cNvPr id="718" name="Google Shape;718;p41"/>
                        <p:cNvSpPr/>
                        <p:nvPr/>
                      </p:nvSpPr>
                      <p:spPr>
                        <a:xfrm>
                          <a:off x="1020" y="328"/>
                          <a:ext cx="2435"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Not equal</a:t>
                          </a:r>
                          <a:endParaRPr b="0" i="0" sz="2400" u="none" cap="none" strike="noStrike">
                            <a:solidFill>
                              <a:schemeClr val="dk1"/>
                            </a:solidFill>
                            <a:latin typeface="Times New Roman"/>
                            <a:ea typeface="Times New Roman"/>
                            <a:cs typeface="Times New Roman"/>
                            <a:sym typeface="Times New Roman"/>
                          </a:endParaRPr>
                        </a:p>
                      </p:txBody>
                    </p:sp>
                    <p:sp>
                      <p:nvSpPr>
                        <p:cNvPr id="719" name="Google Shape;719;p41"/>
                        <p:cNvSpPr/>
                        <p:nvPr/>
                      </p:nvSpPr>
                      <p:spPr>
                        <a:xfrm>
                          <a:off x="1020" y="328"/>
                          <a:ext cx="2435"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720" name="Google Shape;720;p41"/>
                      <p:cNvGrpSpPr/>
                      <p:nvPr/>
                    </p:nvGrpSpPr>
                    <p:grpSpPr>
                      <a:xfrm>
                        <a:off x="0" y="492"/>
                        <a:ext cx="1020" cy="164"/>
                        <a:chOff x="0" y="492"/>
                        <a:chExt cx="1020" cy="164"/>
                      </a:xfrm>
                    </p:grpSpPr>
                    <p:sp>
                      <p:nvSpPr>
                        <p:cNvPr id="721" name="Google Shape;721;p41"/>
                        <p:cNvSpPr/>
                        <p:nvPr/>
                      </p:nvSpPr>
                      <p:spPr>
                        <a:xfrm>
                          <a:off x="0" y="492"/>
                          <a:ext cx="102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&gt;</a:t>
                          </a:r>
                          <a:endParaRPr b="0" i="0" sz="2400" u="none" cap="none" strike="noStrike">
                            <a:solidFill>
                              <a:schemeClr val="dk1"/>
                            </a:solidFill>
                            <a:latin typeface="Times New Roman"/>
                            <a:ea typeface="Times New Roman"/>
                            <a:cs typeface="Times New Roman"/>
                            <a:sym typeface="Times New Roman"/>
                          </a:endParaRPr>
                        </a:p>
                      </p:txBody>
                    </p:sp>
                    <p:sp>
                      <p:nvSpPr>
                        <p:cNvPr id="722" name="Google Shape;722;p41"/>
                        <p:cNvSpPr/>
                        <p:nvPr/>
                      </p:nvSpPr>
                      <p:spPr>
                        <a:xfrm>
                          <a:off x="0" y="492"/>
                          <a:ext cx="102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723" name="Google Shape;723;p41"/>
                      <p:cNvGrpSpPr/>
                      <p:nvPr/>
                    </p:nvGrpSpPr>
                    <p:grpSpPr>
                      <a:xfrm>
                        <a:off x="1020" y="492"/>
                        <a:ext cx="2435" cy="164"/>
                        <a:chOff x="1020" y="492"/>
                        <a:chExt cx="2435" cy="164"/>
                      </a:xfrm>
                    </p:grpSpPr>
                    <p:sp>
                      <p:nvSpPr>
                        <p:cNvPr id="724" name="Google Shape;724;p41"/>
                        <p:cNvSpPr/>
                        <p:nvPr/>
                      </p:nvSpPr>
                      <p:spPr>
                        <a:xfrm>
                          <a:off x="1020" y="492"/>
                          <a:ext cx="2435"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Greater than</a:t>
                          </a:r>
                          <a:endParaRPr b="0" i="0" sz="2400" u="none" cap="none" strike="noStrike">
                            <a:solidFill>
                              <a:schemeClr val="dk1"/>
                            </a:solidFill>
                            <a:latin typeface="Times New Roman"/>
                            <a:ea typeface="Times New Roman"/>
                            <a:cs typeface="Times New Roman"/>
                            <a:sym typeface="Times New Roman"/>
                          </a:endParaRPr>
                        </a:p>
                      </p:txBody>
                    </p:sp>
                    <p:sp>
                      <p:nvSpPr>
                        <p:cNvPr id="725" name="Google Shape;725;p41"/>
                        <p:cNvSpPr/>
                        <p:nvPr/>
                      </p:nvSpPr>
                      <p:spPr>
                        <a:xfrm>
                          <a:off x="1020" y="492"/>
                          <a:ext cx="2435"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726" name="Google Shape;726;p41"/>
                      <p:cNvGrpSpPr/>
                      <p:nvPr/>
                    </p:nvGrpSpPr>
                    <p:grpSpPr>
                      <a:xfrm>
                        <a:off x="0" y="656"/>
                        <a:ext cx="1020" cy="164"/>
                        <a:chOff x="0" y="656"/>
                        <a:chExt cx="1020" cy="164"/>
                      </a:xfrm>
                    </p:grpSpPr>
                    <p:sp>
                      <p:nvSpPr>
                        <p:cNvPr id="727" name="Google Shape;727;p41"/>
                        <p:cNvSpPr/>
                        <p:nvPr/>
                      </p:nvSpPr>
                      <p:spPr>
                        <a:xfrm>
                          <a:off x="0" y="656"/>
                          <a:ext cx="102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&lt;</a:t>
                          </a:r>
                          <a:endParaRPr b="0" i="0" sz="2400" u="none" cap="none" strike="noStrike">
                            <a:solidFill>
                              <a:schemeClr val="dk1"/>
                            </a:solidFill>
                            <a:latin typeface="Times New Roman"/>
                            <a:ea typeface="Times New Roman"/>
                            <a:cs typeface="Times New Roman"/>
                            <a:sym typeface="Times New Roman"/>
                          </a:endParaRPr>
                        </a:p>
                      </p:txBody>
                    </p:sp>
                    <p:sp>
                      <p:nvSpPr>
                        <p:cNvPr id="728" name="Google Shape;728;p41"/>
                        <p:cNvSpPr/>
                        <p:nvPr/>
                      </p:nvSpPr>
                      <p:spPr>
                        <a:xfrm>
                          <a:off x="0" y="656"/>
                          <a:ext cx="102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729" name="Google Shape;729;p41"/>
                      <p:cNvGrpSpPr/>
                      <p:nvPr/>
                    </p:nvGrpSpPr>
                    <p:grpSpPr>
                      <a:xfrm>
                        <a:off x="1020" y="656"/>
                        <a:ext cx="2435" cy="164"/>
                        <a:chOff x="1020" y="656"/>
                        <a:chExt cx="2435" cy="164"/>
                      </a:xfrm>
                    </p:grpSpPr>
                    <p:sp>
                      <p:nvSpPr>
                        <p:cNvPr id="730" name="Google Shape;730;p41"/>
                        <p:cNvSpPr/>
                        <p:nvPr/>
                      </p:nvSpPr>
                      <p:spPr>
                        <a:xfrm>
                          <a:off x="1020" y="656"/>
                          <a:ext cx="2435"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Less than</a:t>
                          </a:r>
                          <a:endParaRPr b="0" i="0" sz="2400" u="none" cap="none" strike="noStrike">
                            <a:solidFill>
                              <a:schemeClr val="dk1"/>
                            </a:solidFill>
                            <a:latin typeface="Times New Roman"/>
                            <a:ea typeface="Times New Roman"/>
                            <a:cs typeface="Times New Roman"/>
                            <a:sym typeface="Times New Roman"/>
                          </a:endParaRPr>
                        </a:p>
                      </p:txBody>
                    </p:sp>
                    <p:sp>
                      <p:nvSpPr>
                        <p:cNvPr id="731" name="Google Shape;731;p41"/>
                        <p:cNvSpPr/>
                        <p:nvPr/>
                      </p:nvSpPr>
                      <p:spPr>
                        <a:xfrm>
                          <a:off x="1020" y="656"/>
                          <a:ext cx="2435"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732" name="Google Shape;732;p41"/>
                      <p:cNvGrpSpPr/>
                      <p:nvPr/>
                    </p:nvGrpSpPr>
                    <p:grpSpPr>
                      <a:xfrm>
                        <a:off x="0" y="820"/>
                        <a:ext cx="1020" cy="164"/>
                        <a:chOff x="0" y="820"/>
                        <a:chExt cx="1020" cy="164"/>
                      </a:xfrm>
                    </p:grpSpPr>
                    <p:sp>
                      <p:nvSpPr>
                        <p:cNvPr id="733" name="Google Shape;733;p41"/>
                        <p:cNvSpPr/>
                        <p:nvPr/>
                      </p:nvSpPr>
                      <p:spPr>
                        <a:xfrm>
                          <a:off x="0" y="820"/>
                          <a:ext cx="102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&gt;=</a:t>
                          </a:r>
                          <a:endParaRPr b="0" i="0" sz="2400" u="none" cap="none" strike="noStrike">
                            <a:solidFill>
                              <a:schemeClr val="dk1"/>
                            </a:solidFill>
                            <a:latin typeface="Times New Roman"/>
                            <a:ea typeface="Times New Roman"/>
                            <a:cs typeface="Times New Roman"/>
                            <a:sym typeface="Times New Roman"/>
                          </a:endParaRPr>
                        </a:p>
                      </p:txBody>
                    </p:sp>
                    <p:sp>
                      <p:nvSpPr>
                        <p:cNvPr id="734" name="Google Shape;734;p41"/>
                        <p:cNvSpPr/>
                        <p:nvPr/>
                      </p:nvSpPr>
                      <p:spPr>
                        <a:xfrm>
                          <a:off x="0" y="820"/>
                          <a:ext cx="102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735" name="Google Shape;735;p41"/>
                      <p:cNvGrpSpPr/>
                      <p:nvPr/>
                    </p:nvGrpSpPr>
                    <p:grpSpPr>
                      <a:xfrm>
                        <a:off x="1020" y="820"/>
                        <a:ext cx="2435" cy="164"/>
                        <a:chOff x="1020" y="820"/>
                        <a:chExt cx="2435" cy="164"/>
                      </a:xfrm>
                    </p:grpSpPr>
                    <p:sp>
                      <p:nvSpPr>
                        <p:cNvPr id="736" name="Google Shape;736;p41"/>
                        <p:cNvSpPr/>
                        <p:nvPr/>
                      </p:nvSpPr>
                      <p:spPr>
                        <a:xfrm>
                          <a:off x="1020" y="820"/>
                          <a:ext cx="2435"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Greater than or equal</a:t>
                          </a:r>
                          <a:endParaRPr b="0" i="0" sz="2400" u="none" cap="none" strike="noStrike">
                            <a:solidFill>
                              <a:schemeClr val="dk1"/>
                            </a:solidFill>
                            <a:latin typeface="Times New Roman"/>
                            <a:ea typeface="Times New Roman"/>
                            <a:cs typeface="Times New Roman"/>
                            <a:sym typeface="Times New Roman"/>
                          </a:endParaRPr>
                        </a:p>
                      </p:txBody>
                    </p:sp>
                    <p:sp>
                      <p:nvSpPr>
                        <p:cNvPr id="737" name="Google Shape;737;p41"/>
                        <p:cNvSpPr/>
                        <p:nvPr/>
                      </p:nvSpPr>
                      <p:spPr>
                        <a:xfrm>
                          <a:off x="1020" y="820"/>
                          <a:ext cx="2435"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738" name="Google Shape;738;p41"/>
                      <p:cNvGrpSpPr/>
                      <p:nvPr/>
                    </p:nvGrpSpPr>
                    <p:grpSpPr>
                      <a:xfrm>
                        <a:off x="0" y="984"/>
                        <a:ext cx="1020" cy="164"/>
                        <a:chOff x="0" y="984"/>
                        <a:chExt cx="1020" cy="164"/>
                      </a:xfrm>
                    </p:grpSpPr>
                    <p:sp>
                      <p:nvSpPr>
                        <p:cNvPr id="739" name="Google Shape;739;p41"/>
                        <p:cNvSpPr/>
                        <p:nvPr/>
                      </p:nvSpPr>
                      <p:spPr>
                        <a:xfrm>
                          <a:off x="0" y="984"/>
                          <a:ext cx="102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&lt;=</a:t>
                          </a:r>
                          <a:endParaRPr b="0" i="0" sz="2400" u="none" cap="none" strike="noStrike">
                            <a:solidFill>
                              <a:schemeClr val="dk1"/>
                            </a:solidFill>
                            <a:latin typeface="Times New Roman"/>
                            <a:ea typeface="Times New Roman"/>
                            <a:cs typeface="Times New Roman"/>
                            <a:sym typeface="Times New Roman"/>
                          </a:endParaRPr>
                        </a:p>
                      </p:txBody>
                    </p:sp>
                    <p:sp>
                      <p:nvSpPr>
                        <p:cNvPr id="740" name="Google Shape;740;p41"/>
                        <p:cNvSpPr/>
                        <p:nvPr/>
                      </p:nvSpPr>
                      <p:spPr>
                        <a:xfrm>
                          <a:off x="0" y="984"/>
                          <a:ext cx="102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741" name="Google Shape;741;p41"/>
                      <p:cNvGrpSpPr/>
                      <p:nvPr/>
                    </p:nvGrpSpPr>
                    <p:grpSpPr>
                      <a:xfrm>
                        <a:off x="1020" y="984"/>
                        <a:ext cx="2435" cy="164"/>
                        <a:chOff x="1020" y="984"/>
                        <a:chExt cx="2435" cy="164"/>
                      </a:xfrm>
                    </p:grpSpPr>
                    <p:sp>
                      <p:nvSpPr>
                        <p:cNvPr id="742" name="Google Shape;742;p41"/>
                        <p:cNvSpPr/>
                        <p:nvPr/>
                      </p:nvSpPr>
                      <p:spPr>
                        <a:xfrm>
                          <a:off x="1020" y="984"/>
                          <a:ext cx="2435"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Less than or equal</a:t>
                          </a:r>
                          <a:endParaRPr b="0" i="0" sz="2400" u="none" cap="none" strike="noStrike">
                            <a:solidFill>
                              <a:schemeClr val="dk1"/>
                            </a:solidFill>
                            <a:latin typeface="Times New Roman"/>
                            <a:ea typeface="Times New Roman"/>
                            <a:cs typeface="Times New Roman"/>
                            <a:sym typeface="Times New Roman"/>
                          </a:endParaRPr>
                        </a:p>
                      </p:txBody>
                    </p:sp>
                    <p:sp>
                      <p:nvSpPr>
                        <p:cNvPr id="743" name="Google Shape;743;p41"/>
                        <p:cNvSpPr/>
                        <p:nvPr/>
                      </p:nvSpPr>
                      <p:spPr>
                        <a:xfrm>
                          <a:off x="1020" y="984"/>
                          <a:ext cx="2435"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744" name="Google Shape;744;p41"/>
                      <p:cNvGrpSpPr/>
                      <p:nvPr/>
                    </p:nvGrpSpPr>
                    <p:grpSpPr>
                      <a:xfrm>
                        <a:off x="0" y="1148"/>
                        <a:ext cx="1020" cy="164"/>
                        <a:chOff x="0" y="1148"/>
                        <a:chExt cx="1020" cy="164"/>
                      </a:xfrm>
                    </p:grpSpPr>
                    <p:sp>
                      <p:nvSpPr>
                        <p:cNvPr id="745" name="Google Shape;745;p41"/>
                        <p:cNvSpPr/>
                        <p:nvPr/>
                      </p:nvSpPr>
                      <p:spPr>
                        <a:xfrm>
                          <a:off x="0" y="1148"/>
                          <a:ext cx="102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BETWEEN</a:t>
                          </a:r>
                          <a:endParaRPr b="0" i="0" sz="2400" u="none" cap="none" strike="noStrike">
                            <a:solidFill>
                              <a:schemeClr val="dk1"/>
                            </a:solidFill>
                            <a:latin typeface="Times New Roman"/>
                            <a:ea typeface="Times New Roman"/>
                            <a:cs typeface="Times New Roman"/>
                            <a:sym typeface="Times New Roman"/>
                          </a:endParaRPr>
                        </a:p>
                      </p:txBody>
                    </p:sp>
                    <p:sp>
                      <p:nvSpPr>
                        <p:cNvPr id="746" name="Google Shape;746;p41"/>
                        <p:cNvSpPr/>
                        <p:nvPr/>
                      </p:nvSpPr>
                      <p:spPr>
                        <a:xfrm>
                          <a:off x="0" y="1148"/>
                          <a:ext cx="102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747" name="Google Shape;747;p41"/>
                      <p:cNvGrpSpPr/>
                      <p:nvPr/>
                    </p:nvGrpSpPr>
                    <p:grpSpPr>
                      <a:xfrm>
                        <a:off x="1020" y="1148"/>
                        <a:ext cx="2435" cy="164"/>
                        <a:chOff x="1020" y="1148"/>
                        <a:chExt cx="2435" cy="164"/>
                      </a:xfrm>
                    </p:grpSpPr>
                    <p:sp>
                      <p:nvSpPr>
                        <p:cNvPr id="748" name="Google Shape;748;p41"/>
                        <p:cNvSpPr/>
                        <p:nvPr/>
                      </p:nvSpPr>
                      <p:spPr>
                        <a:xfrm>
                          <a:off x="1020" y="1148"/>
                          <a:ext cx="2435"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Between an inclusive range</a:t>
                          </a:r>
                          <a:endParaRPr b="0" i="0" sz="2400" u="none" cap="none" strike="noStrike">
                            <a:solidFill>
                              <a:schemeClr val="dk1"/>
                            </a:solidFill>
                            <a:latin typeface="Times New Roman"/>
                            <a:ea typeface="Times New Roman"/>
                            <a:cs typeface="Times New Roman"/>
                            <a:sym typeface="Times New Roman"/>
                          </a:endParaRPr>
                        </a:p>
                      </p:txBody>
                    </p:sp>
                    <p:sp>
                      <p:nvSpPr>
                        <p:cNvPr id="749" name="Google Shape;749;p41"/>
                        <p:cNvSpPr/>
                        <p:nvPr/>
                      </p:nvSpPr>
                      <p:spPr>
                        <a:xfrm>
                          <a:off x="1020" y="1148"/>
                          <a:ext cx="2435"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750" name="Google Shape;750;p41"/>
                      <p:cNvGrpSpPr/>
                      <p:nvPr/>
                    </p:nvGrpSpPr>
                    <p:grpSpPr>
                      <a:xfrm>
                        <a:off x="0" y="1312"/>
                        <a:ext cx="1020" cy="394"/>
                        <a:chOff x="0" y="1312"/>
                        <a:chExt cx="1020" cy="394"/>
                      </a:xfrm>
                    </p:grpSpPr>
                    <p:sp>
                      <p:nvSpPr>
                        <p:cNvPr id="751" name="Google Shape;751;p41"/>
                        <p:cNvSpPr/>
                        <p:nvPr/>
                      </p:nvSpPr>
                      <p:spPr>
                        <a:xfrm>
                          <a:off x="0" y="1312"/>
                          <a:ext cx="1020" cy="39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LIKE</a:t>
                          </a:r>
                          <a:endParaRPr b="0" i="0" sz="2400" u="none" cap="none" strike="noStrike">
                            <a:solidFill>
                              <a:schemeClr val="dk1"/>
                            </a:solidFill>
                            <a:latin typeface="Times New Roman"/>
                            <a:ea typeface="Times New Roman"/>
                            <a:cs typeface="Times New Roman"/>
                            <a:sym typeface="Times New Roman"/>
                          </a:endParaRPr>
                        </a:p>
                      </p:txBody>
                    </p:sp>
                    <p:sp>
                      <p:nvSpPr>
                        <p:cNvPr id="752" name="Google Shape;752;p41"/>
                        <p:cNvSpPr/>
                        <p:nvPr/>
                      </p:nvSpPr>
                      <p:spPr>
                        <a:xfrm>
                          <a:off x="0" y="1312"/>
                          <a:ext cx="1020" cy="39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753" name="Google Shape;753;p41"/>
                      <p:cNvGrpSpPr/>
                      <p:nvPr/>
                    </p:nvGrpSpPr>
                    <p:grpSpPr>
                      <a:xfrm>
                        <a:off x="1020" y="1312"/>
                        <a:ext cx="2435" cy="394"/>
                        <a:chOff x="1020" y="1312"/>
                        <a:chExt cx="2435" cy="394"/>
                      </a:xfrm>
                    </p:grpSpPr>
                    <p:sp>
                      <p:nvSpPr>
                        <p:cNvPr id="754" name="Google Shape;754;p41"/>
                        <p:cNvSpPr/>
                        <p:nvPr/>
                      </p:nvSpPr>
                      <p:spPr>
                        <a:xfrm>
                          <a:off x="1020" y="1312"/>
                          <a:ext cx="2435" cy="39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Search for a pattern</a:t>
                          </a:r>
                          <a:endParaRPr b="0" i="0" sz="2400" u="none" cap="none" strike="noStrike">
                            <a:solidFill>
                              <a:schemeClr val="dk1"/>
                            </a:solidFill>
                            <a:latin typeface="Times New Roman"/>
                            <a:ea typeface="Times New Roman"/>
                            <a:cs typeface="Times New Roman"/>
                            <a:sym typeface="Times New Roman"/>
                          </a:endParaRPr>
                        </a:p>
                      </p:txBody>
                    </p:sp>
                    <p:sp>
                      <p:nvSpPr>
                        <p:cNvPr id="755" name="Google Shape;755;p41"/>
                        <p:cNvSpPr/>
                        <p:nvPr/>
                      </p:nvSpPr>
                      <p:spPr>
                        <a:xfrm>
                          <a:off x="1020" y="1312"/>
                          <a:ext cx="2435" cy="39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756" name="Google Shape;756;p41"/>
                    <p:cNvSpPr/>
                    <p:nvPr/>
                  </p:nvSpPr>
                  <p:spPr>
                    <a:xfrm>
                      <a:off x="-3" y="-3"/>
                      <a:ext cx="3461" cy="1712"/>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757" name="Google Shape;757;p41"/>
                <p:cNvSpPr/>
                <p:nvPr/>
              </p:nvSpPr>
              <p:spPr>
                <a:xfrm>
                  <a:off x="0" y="0"/>
                  <a:ext cx="3461" cy="1712"/>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758" name="Google Shape;758;p41"/>
              <p:cNvSpPr/>
              <p:nvPr/>
            </p:nvSpPr>
            <p:spPr>
              <a:xfrm>
                <a:off x="-3" y="-3"/>
                <a:ext cx="3467" cy="171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759" name="Google Shape;759;p41"/>
          <p:cNvSpPr/>
          <p:nvPr/>
        </p:nvSpPr>
        <p:spPr>
          <a:xfrm>
            <a:off x="2057400" y="5486401"/>
            <a:ext cx="822960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1800" u="none" cap="none" strike="noStrike">
                <a:solidFill>
                  <a:schemeClr val="dk1"/>
                </a:solidFill>
                <a:latin typeface="Times New Roman"/>
                <a:ea typeface="Times New Roman"/>
                <a:cs typeface="Times New Roman"/>
                <a:sym typeface="Times New Roman"/>
              </a:rPr>
              <a:t>Note</a:t>
            </a:r>
            <a:r>
              <a:rPr b="0" i="0" lang="en-US" sz="1800" u="none" cap="none" strike="noStrike">
                <a:solidFill>
                  <a:schemeClr val="dk1"/>
                </a:solidFill>
                <a:latin typeface="Times New Roman"/>
                <a:ea typeface="Times New Roman"/>
                <a:cs typeface="Times New Roman"/>
                <a:sym typeface="Times New Roman"/>
              </a:rPr>
              <a:t>: In some versions of SQL the &lt;&gt; operator may be written as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idx="4294967295" type="title"/>
          </p:nvPr>
        </p:nvSpPr>
        <p:spPr>
          <a:xfrm>
            <a:off x="2076450" y="80963"/>
            <a:ext cx="8077200" cy="609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Basics of SQL: SQL</a:t>
            </a:r>
            <a:endParaRPr/>
          </a:p>
        </p:txBody>
      </p:sp>
      <p:sp>
        <p:nvSpPr>
          <p:cNvPr id="103" name="Google Shape;103;p15"/>
          <p:cNvSpPr txBox="1"/>
          <p:nvPr>
            <p:ph idx="4294967295" type="body"/>
          </p:nvPr>
        </p:nvSpPr>
        <p:spPr>
          <a:xfrm>
            <a:off x="2259013" y="1125538"/>
            <a:ext cx="7302500" cy="51943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most widely used commercial language</a:t>
            </a:r>
            <a:endParaRPr/>
          </a:p>
          <a:p>
            <a:pPr indent="-228600" lvl="0" marL="228600" rtl="0" algn="l">
              <a:lnSpc>
                <a:spcPct val="90000"/>
              </a:lnSpc>
              <a:spcBef>
                <a:spcPts val="1000"/>
              </a:spcBef>
              <a:spcAft>
                <a:spcPts val="0"/>
              </a:spcAft>
              <a:buClr>
                <a:schemeClr val="dk1"/>
              </a:buClr>
              <a:buSzPts val="2800"/>
              <a:buChar char="•"/>
            </a:pPr>
            <a:r>
              <a:rPr lang="en-US"/>
              <a:t>SQL is NOT a Turing machine equivalent language</a:t>
            </a:r>
            <a:endParaRPr/>
          </a:p>
          <a:p>
            <a:pPr indent="-228600" lvl="0" marL="228600" rtl="0" algn="l">
              <a:lnSpc>
                <a:spcPct val="90000"/>
              </a:lnSpc>
              <a:spcBef>
                <a:spcPts val="1000"/>
              </a:spcBef>
              <a:spcAft>
                <a:spcPts val="0"/>
              </a:spcAft>
              <a:buClr>
                <a:schemeClr val="dk1"/>
              </a:buClr>
              <a:buSzPts val="2800"/>
              <a:buChar char="•"/>
            </a:pPr>
            <a:r>
              <a:rPr lang="en-US"/>
              <a:t>To be able to compute complex functions SQL is usually embedded in some higher-level language</a:t>
            </a:r>
            <a:endParaRPr/>
          </a:p>
          <a:p>
            <a:pPr indent="-228600" lvl="0" marL="228600" rtl="0" algn="l">
              <a:lnSpc>
                <a:spcPct val="90000"/>
              </a:lnSpc>
              <a:spcBef>
                <a:spcPts val="1000"/>
              </a:spcBef>
              <a:spcAft>
                <a:spcPts val="0"/>
              </a:spcAft>
              <a:buClr>
                <a:schemeClr val="dk1"/>
              </a:buClr>
              <a:buSzPts val="2800"/>
              <a:buChar char="•"/>
            </a:pPr>
            <a:r>
              <a:rPr lang="en-US"/>
              <a:t>Application programs generally access databases through one of</a:t>
            </a:r>
            <a:endParaRPr/>
          </a:p>
          <a:p>
            <a:pPr indent="-228600" lvl="1" marL="685800" rtl="0" algn="l">
              <a:lnSpc>
                <a:spcPct val="90000"/>
              </a:lnSpc>
              <a:spcBef>
                <a:spcPts val="500"/>
              </a:spcBef>
              <a:spcAft>
                <a:spcPts val="0"/>
              </a:spcAft>
              <a:buClr>
                <a:schemeClr val="dk1"/>
              </a:buClr>
              <a:buSzPts val="2400"/>
              <a:buChar char="•"/>
            </a:pPr>
            <a:r>
              <a:rPr lang="en-US"/>
              <a:t>Language extensions to allow embedded SQL</a:t>
            </a:r>
            <a:endParaRPr/>
          </a:p>
          <a:p>
            <a:pPr indent="-228600" lvl="1" marL="685800" rtl="0" algn="l">
              <a:lnSpc>
                <a:spcPct val="90000"/>
              </a:lnSpc>
              <a:spcBef>
                <a:spcPts val="500"/>
              </a:spcBef>
              <a:spcAft>
                <a:spcPts val="0"/>
              </a:spcAft>
              <a:buClr>
                <a:schemeClr val="dk1"/>
              </a:buClr>
              <a:buSzPts val="2400"/>
              <a:buChar char="•"/>
            </a:pPr>
            <a:r>
              <a:rPr lang="en-US"/>
              <a:t>Application program interface (e.g., ODBC/JDBC) which allow SQL queries to be sent to a database</a:t>
            </a:r>
            <a:endParaRPr/>
          </a:p>
          <a:p>
            <a:pPr indent="-228600" lvl="0" marL="228600" rtl="0" algn="l">
              <a:lnSpc>
                <a:spcPct val="90000"/>
              </a:lnSpc>
              <a:spcBef>
                <a:spcPts val="1000"/>
              </a:spcBef>
              <a:spcAft>
                <a:spcPts val="0"/>
              </a:spcAft>
              <a:buClr>
                <a:schemeClr val="dk1"/>
              </a:buClr>
              <a:buSzPts val="2800"/>
              <a:buFont typeface="Arial"/>
              <a:buNone/>
            </a:pPr>
            <a:r>
              <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42"/>
          <p:cNvSpPr txBox="1"/>
          <p:nvPr>
            <p:ph type="title"/>
          </p:nvPr>
        </p:nvSpPr>
        <p:spPr>
          <a:xfrm>
            <a:off x="1981200" y="762001"/>
            <a:ext cx="8229600" cy="10699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Using the WHERE Clause</a:t>
            </a:r>
            <a:endParaRPr/>
          </a:p>
        </p:txBody>
      </p:sp>
      <p:sp>
        <p:nvSpPr>
          <p:cNvPr id="765" name="Google Shape;765;p42"/>
          <p:cNvSpPr/>
          <p:nvPr/>
        </p:nvSpPr>
        <p:spPr>
          <a:xfrm>
            <a:off x="2133600" y="1831976"/>
            <a:ext cx="8153400" cy="16602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To select only the persons living in the city "Sandnes", we add a WHERE clause to the SELECT statement: </a:t>
            </a:r>
            <a:endParaRPr/>
          </a:p>
          <a:p>
            <a:pPr indent="0" lvl="0" marL="0" marR="0" rtl="0" algn="ctr">
              <a:lnSpc>
                <a:spcPct val="60000"/>
              </a:lnSpc>
              <a:spcBef>
                <a:spcPts val="1200"/>
              </a:spcBef>
              <a:spcAft>
                <a:spcPts val="0"/>
              </a:spcAft>
              <a:buNone/>
            </a:pPr>
            <a:r>
              <a:rPr b="0" i="0" lang="en-US" sz="2400" u="none" cap="none" strike="noStrike">
                <a:solidFill>
                  <a:srgbClr val="FF0000"/>
                </a:solidFill>
                <a:latin typeface="Times New Roman"/>
                <a:ea typeface="Times New Roman"/>
                <a:cs typeface="Times New Roman"/>
                <a:sym typeface="Times New Roman"/>
              </a:rPr>
              <a:t>SELECT * FROM Persons</a:t>
            </a:r>
            <a:endParaRPr/>
          </a:p>
          <a:p>
            <a:pPr indent="0" lvl="0" marL="0" marR="0" rtl="0" algn="ctr">
              <a:lnSpc>
                <a:spcPct val="60000"/>
              </a:lnSpc>
              <a:spcBef>
                <a:spcPts val="1200"/>
              </a:spcBef>
              <a:spcAft>
                <a:spcPts val="0"/>
              </a:spcAft>
              <a:buNone/>
            </a:pPr>
            <a:r>
              <a:rPr b="0" i="0" lang="en-US" sz="2400" u="none" cap="none" strike="noStrike">
                <a:solidFill>
                  <a:srgbClr val="FF0000"/>
                </a:solidFill>
                <a:latin typeface="Times New Roman"/>
                <a:ea typeface="Times New Roman"/>
                <a:cs typeface="Times New Roman"/>
                <a:sym typeface="Times New Roman"/>
              </a:rPr>
              <a:t>WHERE City='Sandnes' </a:t>
            </a:r>
            <a:endParaRPr/>
          </a:p>
        </p:txBody>
      </p:sp>
      <p:grpSp>
        <p:nvGrpSpPr>
          <p:cNvPr id="766" name="Google Shape;766;p42"/>
          <p:cNvGrpSpPr/>
          <p:nvPr/>
        </p:nvGrpSpPr>
        <p:grpSpPr>
          <a:xfrm>
            <a:off x="3276600" y="3581400"/>
            <a:ext cx="5562600" cy="1219200"/>
            <a:chOff x="-3" y="-3"/>
            <a:chExt cx="5770" cy="832"/>
          </a:xfrm>
        </p:grpSpPr>
        <p:sp>
          <p:nvSpPr>
            <p:cNvPr id="767" name="Google Shape;767;p42"/>
            <p:cNvSpPr/>
            <p:nvPr/>
          </p:nvSpPr>
          <p:spPr>
            <a:xfrm>
              <a:off x="0" y="0"/>
              <a:ext cx="2756" cy="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768" name="Google Shape;768;p42"/>
            <p:cNvGrpSpPr/>
            <p:nvPr/>
          </p:nvGrpSpPr>
          <p:grpSpPr>
            <a:xfrm>
              <a:off x="-3" y="-3"/>
              <a:ext cx="5770" cy="832"/>
              <a:chOff x="-3" y="-3"/>
              <a:chExt cx="5770" cy="832"/>
            </a:xfrm>
          </p:grpSpPr>
          <p:grpSp>
            <p:nvGrpSpPr>
              <p:cNvPr id="769" name="Google Shape;769;p42"/>
              <p:cNvGrpSpPr/>
              <p:nvPr/>
            </p:nvGrpSpPr>
            <p:grpSpPr>
              <a:xfrm>
                <a:off x="0" y="0"/>
                <a:ext cx="5764" cy="826"/>
                <a:chOff x="0" y="0"/>
                <a:chExt cx="5764" cy="826"/>
              </a:xfrm>
            </p:grpSpPr>
            <p:grpSp>
              <p:nvGrpSpPr>
                <p:cNvPr id="770" name="Google Shape;770;p42"/>
                <p:cNvGrpSpPr/>
                <p:nvPr/>
              </p:nvGrpSpPr>
              <p:grpSpPr>
                <a:xfrm>
                  <a:off x="0" y="0"/>
                  <a:ext cx="5764" cy="826"/>
                  <a:chOff x="-3" y="-3"/>
                  <a:chExt cx="5764" cy="826"/>
                </a:xfrm>
              </p:grpSpPr>
              <p:sp>
                <p:nvSpPr>
                  <p:cNvPr id="771" name="Google Shape;771;p42"/>
                  <p:cNvSpPr/>
                  <p:nvPr/>
                </p:nvSpPr>
                <p:spPr>
                  <a:xfrm>
                    <a:off x="0" y="0"/>
                    <a:ext cx="0" cy="315"/>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772" name="Google Shape;772;p42"/>
                  <p:cNvGrpSpPr/>
                  <p:nvPr/>
                </p:nvGrpSpPr>
                <p:grpSpPr>
                  <a:xfrm>
                    <a:off x="-3" y="-3"/>
                    <a:ext cx="5764" cy="826"/>
                    <a:chOff x="-3" y="-3"/>
                    <a:chExt cx="5764" cy="826"/>
                  </a:xfrm>
                </p:grpSpPr>
                <p:grpSp>
                  <p:nvGrpSpPr>
                    <p:cNvPr id="773" name="Google Shape;773;p42"/>
                    <p:cNvGrpSpPr/>
                    <p:nvPr/>
                  </p:nvGrpSpPr>
                  <p:grpSpPr>
                    <a:xfrm>
                      <a:off x="0" y="0"/>
                      <a:ext cx="5758" cy="820"/>
                      <a:chOff x="0" y="0"/>
                      <a:chExt cx="5758" cy="820"/>
                    </a:xfrm>
                  </p:grpSpPr>
                  <p:grpSp>
                    <p:nvGrpSpPr>
                      <p:cNvPr id="774" name="Google Shape;774;p42"/>
                      <p:cNvGrpSpPr/>
                      <p:nvPr/>
                    </p:nvGrpSpPr>
                    <p:grpSpPr>
                      <a:xfrm>
                        <a:off x="0" y="0"/>
                        <a:ext cx="1233" cy="164"/>
                        <a:chOff x="0" y="0"/>
                        <a:chExt cx="1233" cy="164"/>
                      </a:xfrm>
                    </p:grpSpPr>
                    <p:sp>
                      <p:nvSpPr>
                        <p:cNvPr id="775" name="Google Shape;775;p42"/>
                        <p:cNvSpPr/>
                        <p:nvPr/>
                      </p:nvSpPr>
                      <p:spPr>
                        <a:xfrm>
                          <a:off x="0" y="0"/>
                          <a:ext cx="1233"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LastName</a:t>
                          </a:r>
                          <a:endParaRPr b="0" i="0" sz="2400" u="none" cap="none" strike="noStrike">
                            <a:solidFill>
                              <a:schemeClr val="dk1"/>
                            </a:solidFill>
                            <a:latin typeface="Times New Roman"/>
                            <a:ea typeface="Times New Roman"/>
                            <a:cs typeface="Times New Roman"/>
                            <a:sym typeface="Times New Roman"/>
                          </a:endParaRPr>
                        </a:p>
                      </p:txBody>
                    </p:sp>
                    <p:sp>
                      <p:nvSpPr>
                        <p:cNvPr id="776" name="Google Shape;776;p42"/>
                        <p:cNvSpPr/>
                        <p:nvPr/>
                      </p:nvSpPr>
                      <p:spPr>
                        <a:xfrm>
                          <a:off x="0" y="0"/>
                          <a:ext cx="1233"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777" name="Google Shape;777;p42"/>
                      <p:cNvGrpSpPr/>
                      <p:nvPr/>
                    </p:nvGrpSpPr>
                    <p:grpSpPr>
                      <a:xfrm>
                        <a:off x="1233" y="0"/>
                        <a:ext cx="1266" cy="164"/>
                        <a:chOff x="1233" y="0"/>
                        <a:chExt cx="1266" cy="164"/>
                      </a:xfrm>
                    </p:grpSpPr>
                    <p:sp>
                      <p:nvSpPr>
                        <p:cNvPr id="778" name="Google Shape;778;p42"/>
                        <p:cNvSpPr/>
                        <p:nvPr/>
                      </p:nvSpPr>
                      <p:spPr>
                        <a:xfrm>
                          <a:off x="1233" y="0"/>
                          <a:ext cx="1266"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FirstName</a:t>
                          </a:r>
                          <a:endParaRPr b="0" i="0" sz="2400" u="none" cap="none" strike="noStrike">
                            <a:solidFill>
                              <a:schemeClr val="dk1"/>
                            </a:solidFill>
                            <a:latin typeface="Times New Roman"/>
                            <a:ea typeface="Times New Roman"/>
                            <a:cs typeface="Times New Roman"/>
                            <a:sym typeface="Times New Roman"/>
                          </a:endParaRPr>
                        </a:p>
                      </p:txBody>
                    </p:sp>
                    <p:sp>
                      <p:nvSpPr>
                        <p:cNvPr id="779" name="Google Shape;779;p42"/>
                        <p:cNvSpPr/>
                        <p:nvPr/>
                      </p:nvSpPr>
                      <p:spPr>
                        <a:xfrm>
                          <a:off x="1233" y="0"/>
                          <a:ext cx="1266"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780" name="Google Shape;780;p42"/>
                      <p:cNvGrpSpPr/>
                      <p:nvPr/>
                    </p:nvGrpSpPr>
                    <p:grpSpPr>
                      <a:xfrm>
                        <a:off x="2499" y="0"/>
                        <a:ext cx="1410" cy="164"/>
                        <a:chOff x="2499" y="0"/>
                        <a:chExt cx="1410" cy="164"/>
                      </a:xfrm>
                    </p:grpSpPr>
                    <p:sp>
                      <p:nvSpPr>
                        <p:cNvPr id="781" name="Google Shape;781;p42"/>
                        <p:cNvSpPr/>
                        <p:nvPr/>
                      </p:nvSpPr>
                      <p:spPr>
                        <a:xfrm>
                          <a:off x="2499" y="0"/>
                          <a:ext cx="141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Address</a:t>
                          </a:r>
                          <a:endParaRPr b="0" i="0" sz="2400" u="none" cap="none" strike="noStrike">
                            <a:solidFill>
                              <a:schemeClr val="dk1"/>
                            </a:solidFill>
                            <a:latin typeface="Times New Roman"/>
                            <a:ea typeface="Times New Roman"/>
                            <a:cs typeface="Times New Roman"/>
                            <a:sym typeface="Times New Roman"/>
                          </a:endParaRPr>
                        </a:p>
                      </p:txBody>
                    </p:sp>
                    <p:sp>
                      <p:nvSpPr>
                        <p:cNvPr id="782" name="Google Shape;782;p42"/>
                        <p:cNvSpPr/>
                        <p:nvPr/>
                      </p:nvSpPr>
                      <p:spPr>
                        <a:xfrm>
                          <a:off x="2499" y="0"/>
                          <a:ext cx="141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783" name="Google Shape;783;p42"/>
                      <p:cNvGrpSpPr/>
                      <p:nvPr/>
                    </p:nvGrpSpPr>
                    <p:grpSpPr>
                      <a:xfrm>
                        <a:off x="3909" y="0"/>
                        <a:ext cx="1156" cy="164"/>
                        <a:chOff x="3909" y="0"/>
                        <a:chExt cx="1156" cy="164"/>
                      </a:xfrm>
                    </p:grpSpPr>
                    <p:sp>
                      <p:nvSpPr>
                        <p:cNvPr id="784" name="Google Shape;784;p42"/>
                        <p:cNvSpPr/>
                        <p:nvPr/>
                      </p:nvSpPr>
                      <p:spPr>
                        <a:xfrm>
                          <a:off x="3909" y="0"/>
                          <a:ext cx="1156"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City</a:t>
                          </a:r>
                          <a:endParaRPr b="0" i="0" sz="2400" u="none" cap="none" strike="noStrike">
                            <a:solidFill>
                              <a:schemeClr val="dk1"/>
                            </a:solidFill>
                            <a:latin typeface="Times New Roman"/>
                            <a:ea typeface="Times New Roman"/>
                            <a:cs typeface="Times New Roman"/>
                            <a:sym typeface="Times New Roman"/>
                          </a:endParaRPr>
                        </a:p>
                      </p:txBody>
                    </p:sp>
                    <p:sp>
                      <p:nvSpPr>
                        <p:cNvPr id="785" name="Google Shape;785;p42"/>
                        <p:cNvSpPr/>
                        <p:nvPr/>
                      </p:nvSpPr>
                      <p:spPr>
                        <a:xfrm>
                          <a:off x="3909" y="0"/>
                          <a:ext cx="1156"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786" name="Google Shape;786;p42"/>
                      <p:cNvGrpSpPr/>
                      <p:nvPr/>
                    </p:nvGrpSpPr>
                    <p:grpSpPr>
                      <a:xfrm>
                        <a:off x="5065" y="0"/>
                        <a:ext cx="693" cy="164"/>
                        <a:chOff x="5065" y="0"/>
                        <a:chExt cx="693" cy="164"/>
                      </a:xfrm>
                    </p:grpSpPr>
                    <p:sp>
                      <p:nvSpPr>
                        <p:cNvPr id="787" name="Google Shape;787;p42"/>
                        <p:cNvSpPr/>
                        <p:nvPr/>
                      </p:nvSpPr>
                      <p:spPr>
                        <a:xfrm>
                          <a:off x="5065" y="0"/>
                          <a:ext cx="693"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Year</a:t>
                          </a:r>
                          <a:endParaRPr b="0" i="0" sz="2400" u="none" cap="none" strike="noStrike">
                            <a:solidFill>
                              <a:schemeClr val="dk1"/>
                            </a:solidFill>
                            <a:latin typeface="Times New Roman"/>
                            <a:ea typeface="Times New Roman"/>
                            <a:cs typeface="Times New Roman"/>
                            <a:sym typeface="Times New Roman"/>
                          </a:endParaRPr>
                        </a:p>
                      </p:txBody>
                    </p:sp>
                    <p:sp>
                      <p:nvSpPr>
                        <p:cNvPr id="788" name="Google Shape;788;p42"/>
                        <p:cNvSpPr/>
                        <p:nvPr/>
                      </p:nvSpPr>
                      <p:spPr>
                        <a:xfrm>
                          <a:off x="5065" y="0"/>
                          <a:ext cx="693"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789" name="Google Shape;789;p42"/>
                      <p:cNvGrpSpPr/>
                      <p:nvPr/>
                    </p:nvGrpSpPr>
                    <p:grpSpPr>
                      <a:xfrm>
                        <a:off x="0" y="164"/>
                        <a:ext cx="1233" cy="164"/>
                        <a:chOff x="0" y="164"/>
                        <a:chExt cx="1233" cy="164"/>
                      </a:xfrm>
                    </p:grpSpPr>
                    <p:sp>
                      <p:nvSpPr>
                        <p:cNvPr id="790" name="Google Shape;790;p42"/>
                        <p:cNvSpPr/>
                        <p:nvPr/>
                      </p:nvSpPr>
                      <p:spPr>
                        <a:xfrm>
                          <a:off x="0" y="164"/>
                          <a:ext cx="1233"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Hansen</a:t>
                          </a:r>
                          <a:endParaRPr b="0" i="0" sz="2400" u="none" cap="none" strike="noStrike">
                            <a:solidFill>
                              <a:schemeClr val="dk1"/>
                            </a:solidFill>
                            <a:latin typeface="Times New Roman"/>
                            <a:ea typeface="Times New Roman"/>
                            <a:cs typeface="Times New Roman"/>
                            <a:sym typeface="Times New Roman"/>
                          </a:endParaRPr>
                        </a:p>
                      </p:txBody>
                    </p:sp>
                    <p:sp>
                      <p:nvSpPr>
                        <p:cNvPr id="791" name="Google Shape;791;p42"/>
                        <p:cNvSpPr/>
                        <p:nvPr/>
                      </p:nvSpPr>
                      <p:spPr>
                        <a:xfrm>
                          <a:off x="0" y="164"/>
                          <a:ext cx="1233"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792" name="Google Shape;792;p42"/>
                      <p:cNvGrpSpPr/>
                      <p:nvPr/>
                    </p:nvGrpSpPr>
                    <p:grpSpPr>
                      <a:xfrm>
                        <a:off x="1233" y="164"/>
                        <a:ext cx="1266" cy="164"/>
                        <a:chOff x="1233" y="164"/>
                        <a:chExt cx="1266" cy="164"/>
                      </a:xfrm>
                    </p:grpSpPr>
                    <p:sp>
                      <p:nvSpPr>
                        <p:cNvPr id="793" name="Google Shape;793;p42"/>
                        <p:cNvSpPr/>
                        <p:nvPr/>
                      </p:nvSpPr>
                      <p:spPr>
                        <a:xfrm>
                          <a:off x="1233" y="164"/>
                          <a:ext cx="1266"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Ola</a:t>
                          </a:r>
                          <a:endParaRPr b="0" i="0" sz="2400" u="none" cap="none" strike="noStrike">
                            <a:solidFill>
                              <a:schemeClr val="dk1"/>
                            </a:solidFill>
                            <a:latin typeface="Times New Roman"/>
                            <a:ea typeface="Times New Roman"/>
                            <a:cs typeface="Times New Roman"/>
                            <a:sym typeface="Times New Roman"/>
                          </a:endParaRPr>
                        </a:p>
                      </p:txBody>
                    </p:sp>
                    <p:sp>
                      <p:nvSpPr>
                        <p:cNvPr id="794" name="Google Shape;794;p42"/>
                        <p:cNvSpPr/>
                        <p:nvPr/>
                      </p:nvSpPr>
                      <p:spPr>
                        <a:xfrm>
                          <a:off x="1233" y="164"/>
                          <a:ext cx="1266"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795" name="Google Shape;795;p42"/>
                      <p:cNvGrpSpPr/>
                      <p:nvPr/>
                    </p:nvGrpSpPr>
                    <p:grpSpPr>
                      <a:xfrm>
                        <a:off x="2499" y="164"/>
                        <a:ext cx="1410" cy="164"/>
                        <a:chOff x="2499" y="164"/>
                        <a:chExt cx="1410" cy="164"/>
                      </a:xfrm>
                    </p:grpSpPr>
                    <p:sp>
                      <p:nvSpPr>
                        <p:cNvPr id="796" name="Google Shape;796;p42"/>
                        <p:cNvSpPr/>
                        <p:nvPr/>
                      </p:nvSpPr>
                      <p:spPr>
                        <a:xfrm>
                          <a:off x="2499" y="164"/>
                          <a:ext cx="141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Timoteivn 10</a:t>
                          </a:r>
                          <a:endParaRPr b="0" i="0" sz="2400" u="none" cap="none" strike="noStrike">
                            <a:solidFill>
                              <a:schemeClr val="dk1"/>
                            </a:solidFill>
                            <a:latin typeface="Times New Roman"/>
                            <a:ea typeface="Times New Roman"/>
                            <a:cs typeface="Times New Roman"/>
                            <a:sym typeface="Times New Roman"/>
                          </a:endParaRPr>
                        </a:p>
                      </p:txBody>
                    </p:sp>
                    <p:sp>
                      <p:nvSpPr>
                        <p:cNvPr id="797" name="Google Shape;797;p42"/>
                        <p:cNvSpPr/>
                        <p:nvPr/>
                      </p:nvSpPr>
                      <p:spPr>
                        <a:xfrm>
                          <a:off x="2499" y="164"/>
                          <a:ext cx="141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798" name="Google Shape;798;p42"/>
                      <p:cNvGrpSpPr/>
                      <p:nvPr/>
                    </p:nvGrpSpPr>
                    <p:grpSpPr>
                      <a:xfrm>
                        <a:off x="3909" y="164"/>
                        <a:ext cx="1156" cy="164"/>
                        <a:chOff x="3909" y="164"/>
                        <a:chExt cx="1156" cy="164"/>
                      </a:xfrm>
                    </p:grpSpPr>
                    <p:sp>
                      <p:nvSpPr>
                        <p:cNvPr id="799" name="Google Shape;799;p42"/>
                        <p:cNvSpPr/>
                        <p:nvPr/>
                      </p:nvSpPr>
                      <p:spPr>
                        <a:xfrm>
                          <a:off x="3909" y="164"/>
                          <a:ext cx="1156"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Sandnes</a:t>
                          </a:r>
                          <a:endParaRPr b="0" i="0" sz="2400" u="none" cap="none" strike="noStrike">
                            <a:solidFill>
                              <a:schemeClr val="dk1"/>
                            </a:solidFill>
                            <a:latin typeface="Times New Roman"/>
                            <a:ea typeface="Times New Roman"/>
                            <a:cs typeface="Times New Roman"/>
                            <a:sym typeface="Times New Roman"/>
                          </a:endParaRPr>
                        </a:p>
                      </p:txBody>
                    </p:sp>
                    <p:sp>
                      <p:nvSpPr>
                        <p:cNvPr id="800" name="Google Shape;800;p42"/>
                        <p:cNvSpPr/>
                        <p:nvPr/>
                      </p:nvSpPr>
                      <p:spPr>
                        <a:xfrm>
                          <a:off x="3909" y="164"/>
                          <a:ext cx="1156"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801" name="Google Shape;801;p42"/>
                      <p:cNvGrpSpPr/>
                      <p:nvPr/>
                    </p:nvGrpSpPr>
                    <p:grpSpPr>
                      <a:xfrm>
                        <a:off x="5065" y="164"/>
                        <a:ext cx="693" cy="164"/>
                        <a:chOff x="5065" y="164"/>
                        <a:chExt cx="693" cy="164"/>
                      </a:xfrm>
                    </p:grpSpPr>
                    <p:sp>
                      <p:nvSpPr>
                        <p:cNvPr id="802" name="Google Shape;802;p42"/>
                        <p:cNvSpPr/>
                        <p:nvPr/>
                      </p:nvSpPr>
                      <p:spPr>
                        <a:xfrm>
                          <a:off x="5065" y="164"/>
                          <a:ext cx="693"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1951</a:t>
                          </a:r>
                          <a:endParaRPr b="0" i="0" sz="2400" u="none" cap="none" strike="noStrike">
                            <a:solidFill>
                              <a:schemeClr val="dk1"/>
                            </a:solidFill>
                            <a:latin typeface="Times New Roman"/>
                            <a:ea typeface="Times New Roman"/>
                            <a:cs typeface="Times New Roman"/>
                            <a:sym typeface="Times New Roman"/>
                          </a:endParaRPr>
                        </a:p>
                      </p:txBody>
                    </p:sp>
                    <p:sp>
                      <p:nvSpPr>
                        <p:cNvPr id="803" name="Google Shape;803;p42"/>
                        <p:cNvSpPr/>
                        <p:nvPr/>
                      </p:nvSpPr>
                      <p:spPr>
                        <a:xfrm>
                          <a:off x="5065" y="164"/>
                          <a:ext cx="693"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804" name="Google Shape;804;p42"/>
                      <p:cNvGrpSpPr/>
                      <p:nvPr/>
                    </p:nvGrpSpPr>
                    <p:grpSpPr>
                      <a:xfrm>
                        <a:off x="0" y="328"/>
                        <a:ext cx="1233" cy="164"/>
                        <a:chOff x="0" y="328"/>
                        <a:chExt cx="1233" cy="164"/>
                      </a:xfrm>
                    </p:grpSpPr>
                    <p:sp>
                      <p:nvSpPr>
                        <p:cNvPr id="805" name="Google Shape;805;p42"/>
                        <p:cNvSpPr/>
                        <p:nvPr/>
                      </p:nvSpPr>
                      <p:spPr>
                        <a:xfrm>
                          <a:off x="0" y="328"/>
                          <a:ext cx="1233"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Svendson</a:t>
                          </a:r>
                          <a:endParaRPr b="0" i="0" sz="2400" u="none" cap="none" strike="noStrike">
                            <a:solidFill>
                              <a:schemeClr val="dk1"/>
                            </a:solidFill>
                            <a:latin typeface="Times New Roman"/>
                            <a:ea typeface="Times New Roman"/>
                            <a:cs typeface="Times New Roman"/>
                            <a:sym typeface="Times New Roman"/>
                          </a:endParaRPr>
                        </a:p>
                      </p:txBody>
                    </p:sp>
                    <p:sp>
                      <p:nvSpPr>
                        <p:cNvPr id="806" name="Google Shape;806;p42"/>
                        <p:cNvSpPr/>
                        <p:nvPr/>
                      </p:nvSpPr>
                      <p:spPr>
                        <a:xfrm>
                          <a:off x="0" y="328"/>
                          <a:ext cx="1233"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807" name="Google Shape;807;p42"/>
                      <p:cNvGrpSpPr/>
                      <p:nvPr/>
                    </p:nvGrpSpPr>
                    <p:grpSpPr>
                      <a:xfrm>
                        <a:off x="1233" y="328"/>
                        <a:ext cx="1266" cy="164"/>
                        <a:chOff x="1233" y="328"/>
                        <a:chExt cx="1266" cy="164"/>
                      </a:xfrm>
                    </p:grpSpPr>
                    <p:sp>
                      <p:nvSpPr>
                        <p:cNvPr id="808" name="Google Shape;808;p42"/>
                        <p:cNvSpPr/>
                        <p:nvPr/>
                      </p:nvSpPr>
                      <p:spPr>
                        <a:xfrm>
                          <a:off x="1233" y="328"/>
                          <a:ext cx="1266"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Tove</a:t>
                          </a:r>
                          <a:endParaRPr b="0" i="0" sz="2400" u="none" cap="none" strike="noStrike">
                            <a:solidFill>
                              <a:schemeClr val="dk1"/>
                            </a:solidFill>
                            <a:latin typeface="Times New Roman"/>
                            <a:ea typeface="Times New Roman"/>
                            <a:cs typeface="Times New Roman"/>
                            <a:sym typeface="Times New Roman"/>
                          </a:endParaRPr>
                        </a:p>
                      </p:txBody>
                    </p:sp>
                    <p:sp>
                      <p:nvSpPr>
                        <p:cNvPr id="809" name="Google Shape;809;p42"/>
                        <p:cNvSpPr/>
                        <p:nvPr/>
                      </p:nvSpPr>
                      <p:spPr>
                        <a:xfrm>
                          <a:off x="1233" y="328"/>
                          <a:ext cx="1266"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810" name="Google Shape;810;p42"/>
                      <p:cNvGrpSpPr/>
                      <p:nvPr/>
                    </p:nvGrpSpPr>
                    <p:grpSpPr>
                      <a:xfrm>
                        <a:off x="2499" y="328"/>
                        <a:ext cx="1410" cy="164"/>
                        <a:chOff x="2499" y="328"/>
                        <a:chExt cx="1410" cy="164"/>
                      </a:xfrm>
                    </p:grpSpPr>
                    <p:sp>
                      <p:nvSpPr>
                        <p:cNvPr id="811" name="Google Shape;811;p42"/>
                        <p:cNvSpPr/>
                        <p:nvPr/>
                      </p:nvSpPr>
                      <p:spPr>
                        <a:xfrm>
                          <a:off x="2499" y="328"/>
                          <a:ext cx="141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Borgvn 23</a:t>
                          </a:r>
                          <a:endParaRPr b="0" i="0" sz="2400" u="none" cap="none" strike="noStrike">
                            <a:solidFill>
                              <a:schemeClr val="dk1"/>
                            </a:solidFill>
                            <a:latin typeface="Times New Roman"/>
                            <a:ea typeface="Times New Roman"/>
                            <a:cs typeface="Times New Roman"/>
                            <a:sym typeface="Times New Roman"/>
                          </a:endParaRPr>
                        </a:p>
                      </p:txBody>
                    </p:sp>
                    <p:sp>
                      <p:nvSpPr>
                        <p:cNvPr id="812" name="Google Shape;812;p42"/>
                        <p:cNvSpPr/>
                        <p:nvPr/>
                      </p:nvSpPr>
                      <p:spPr>
                        <a:xfrm>
                          <a:off x="2499" y="328"/>
                          <a:ext cx="141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813" name="Google Shape;813;p42"/>
                      <p:cNvGrpSpPr/>
                      <p:nvPr/>
                    </p:nvGrpSpPr>
                    <p:grpSpPr>
                      <a:xfrm>
                        <a:off x="3909" y="328"/>
                        <a:ext cx="1156" cy="164"/>
                        <a:chOff x="3909" y="328"/>
                        <a:chExt cx="1156" cy="164"/>
                      </a:xfrm>
                    </p:grpSpPr>
                    <p:sp>
                      <p:nvSpPr>
                        <p:cNvPr id="814" name="Google Shape;814;p42"/>
                        <p:cNvSpPr/>
                        <p:nvPr/>
                      </p:nvSpPr>
                      <p:spPr>
                        <a:xfrm>
                          <a:off x="3909" y="328"/>
                          <a:ext cx="1156"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Sandnes</a:t>
                          </a:r>
                          <a:endParaRPr b="0" i="0" sz="2400" u="none" cap="none" strike="noStrike">
                            <a:solidFill>
                              <a:schemeClr val="dk1"/>
                            </a:solidFill>
                            <a:latin typeface="Times New Roman"/>
                            <a:ea typeface="Times New Roman"/>
                            <a:cs typeface="Times New Roman"/>
                            <a:sym typeface="Times New Roman"/>
                          </a:endParaRPr>
                        </a:p>
                      </p:txBody>
                    </p:sp>
                    <p:sp>
                      <p:nvSpPr>
                        <p:cNvPr id="815" name="Google Shape;815;p42"/>
                        <p:cNvSpPr/>
                        <p:nvPr/>
                      </p:nvSpPr>
                      <p:spPr>
                        <a:xfrm>
                          <a:off x="3909" y="328"/>
                          <a:ext cx="1156"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816" name="Google Shape;816;p42"/>
                      <p:cNvGrpSpPr/>
                      <p:nvPr/>
                    </p:nvGrpSpPr>
                    <p:grpSpPr>
                      <a:xfrm>
                        <a:off x="5065" y="328"/>
                        <a:ext cx="693" cy="164"/>
                        <a:chOff x="5065" y="328"/>
                        <a:chExt cx="693" cy="164"/>
                      </a:xfrm>
                    </p:grpSpPr>
                    <p:sp>
                      <p:nvSpPr>
                        <p:cNvPr id="817" name="Google Shape;817;p42"/>
                        <p:cNvSpPr/>
                        <p:nvPr/>
                      </p:nvSpPr>
                      <p:spPr>
                        <a:xfrm>
                          <a:off x="5065" y="328"/>
                          <a:ext cx="693"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1978</a:t>
                          </a:r>
                          <a:endParaRPr b="0" i="0" sz="2400" u="none" cap="none" strike="noStrike">
                            <a:solidFill>
                              <a:schemeClr val="dk1"/>
                            </a:solidFill>
                            <a:latin typeface="Times New Roman"/>
                            <a:ea typeface="Times New Roman"/>
                            <a:cs typeface="Times New Roman"/>
                            <a:sym typeface="Times New Roman"/>
                          </a:endParaRPr>
                        </a:p>
                      </p:txBody>
                    </p:sp>
                    <p:sp>
                      <p:nvSpPr>
                        <p:cNvPr id="818" name="Google Shape;818;p42"/>
                        <p:cNvSpPr/>
                        <p:nvPr/>
                      </p:nvSpPr>
                      <p:spPr>
                        <a:xfrm>
                          <a:off x="5065" y="328"/>
                          <a:ext cx="693"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819" name="Google Shape;819;p42"/>
                      <p:cNvGrpSpPr/>
                      <p:nvPr/>
                    </p:nvGrpSpPr>
                    <p:grpSpPr>
                      <a:xfrm>
                        <a:off x="0" y="492"/>
                        <a:ext cx="1233" cy="164"/>
                        <a:chOff x="0" y="492"/>
                        <a:chExt cx="1233" cy="164"/>
                      </a:xfrm>
                    </p:grpSpPr>
                    <p:sp>
                      <p:nvSpPr>
                        <p:cNvPr id="820" name="Google Shape;820;p42"/>
                        <p:cNvSpPr/>
                        <p:nvPr/>
                      </p:nvSpPr>
                      <p:spPr>
                        <a:xfrm>
                          <a:off x="0" y="492"/>
                          <a:ext cx="1233"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Svendson</a:t>
                          </a:r>
                          <a:endParaRPr b="0" i="0" sz="2400" u="none" cap="none" strike="noStrike">
                            <a:solidFill>
                              <a:schemeClr val="dk1"/>
                            </a:solidFill>
                            <a:latin typeface="Times New Roman"/>
                            <a:ea typeface="Times New Roman"/>
                            <a:cs typeface="Times New Roman"/>
                            <a:sym typeface="Times New Roman"/>
                          </a:endParaRPr>
                        </a:p>
                      </p:txBody>
                    </p:sp>
                    <p:sp>
                      <p:nvSpPr>
                        <p:cNvPr id="821" name="Google Shape;821;p42"/>
                        <p:cNvSpPr/>
                        <p:nvPr/>
                      </p:nvSpPr>
                      <p:spPr>
                        <a:xfrm>
                          <a:off x="0" y="492"/>
                          <a:ext cx="1233"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822" name="Google Shape;822;p42"/>
                      <p:cNvGrpSpPr/>
                      <p:nvPr/>
                    </p:nvGrpSpPr>
                    <p:grpSpPr>
                      <a:xfrm>
                        <a:off x="1233" y="492"/>
                        <a:ext cx="1266" cy="164"/>
                        <a:chOff x="1233" y="492"/>
                        <a:chExt cx="1266" cy="164"/>
                      </a:xfrm>
                    </p:grpSpPr>
                    <p:sp>
                      <p:nvSpPr>
                        <p:cNvPr id="823" name="Google Shape;823;p42"/>
                        <p:cNvSpPr/>
                        <p:nvPr/>
                      </p:nvSpPr>
                      <p:spPr>
                        <a:xfrm>
                          <a:off x="1233" y="492"/>
                          <a:ext cx="1266"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Stale</a:t>
                          </a:r>
                          <a:endParaRPr b="0" i="0" sz="2400" u="none" cap="none" strike="noStrike">
                            <a:solidFill>
                              <a:schemeClr val="dk1"/>
                            </a:solidFill>
                            <a:latin typeface="Times New Roman"/>
                            <a:ea typeface="Times New Roman"/>
                            <a:cs typeface="Times New Roman"/>
                            <a:sym typeface="Times New Roman"/>
                          </a:endParaRPr>
                        </a:p>
                      </p:txBody>
                    </p:sp>
                    <p:sp>
                      <p:nvSpPr>
                        <p:cNvPr id="824" name="Google Shape;824;p42"/>
                        <p:cNvSpPr/>
                        <p:nvPr/>
                      </p:nvSpPr>
                      <p:spPr>
                        <a:xfrm>
                          <a:off x="1233" y="492"/>
                          <a:ext cx="1266"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825" name="Google Shape;825;p42"/>
                      <p:cNvGrpSpPr/>
                      <p:nvPr/>
                    </p:nvGrpSpPr>
                    <p:grpSpPr>
                      <a:xfrm>
                        <a:off x="2499" y="492"/>
                        <a:ext cx="1410" cy="164"/>
                        <a:chOff x="2499" y="492"/>
                        <a:chExt cx="1410" cy="164"/>
                      </a:xfrm>
                    </p:grpSpPr>
                    <p:sp>
                      <p:nvSpPr>
                        <p:cNvPr id="826" name="Google Shape;826;p42"/>
                        <p:cNvSpPr/>
                        <p:nvPr/>
                      </p:nvSpPr>
                      <p:spPr>
                        <a:xfrm>
                          <a:off x="2499" y="492"/>
                          <a:ext cx="141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Kaivn 18</a:t>
                          </a:r>
                          <a:endParaRPr b="0" i="0" sz="2400" u="none" cap="none" strike="noStrike">
                            <a:solidFill>
                              <a:schemeClr val="dk1"/>
                            </a:solidFill>
                            <a:latin typeface="Times New Roman"/>
                            <a:ea typeface="Times New Roman"/>
                            <a:cs typeface="Times New Roman"/>
                            <a:sym typeface="Times New Roman"/>
                          </a:endParaRPr>
                        </a:p>
                      </p:txBody>
                    </p:sp>
                    <p:sp>
                      <p:nvSpPr>
                        <p:cNvPr id="827" name="Google Shape;827;p42"/>
                        <p:cNvSpPr/>
                        <p:nvPr/>
                      </p:nvSpPr>
                      <p:spPr>
                        <a:xfrm>
                          <a:off x="2499" y="492"/>
                          <a:ext cx="141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828" name="Google Shape;828;p42"/>
                      <p:cNvGrpSpPr/>
                      <p:nvPr/>
                    </p:nvGrpSpPr>
                    <p:grpSpPr>
                      <a:xfrm>
                        <a:off x="3909" y="492"/>
                        <a:ext cx="1156" cy="164"/>
                        <a:chOff x="3909" y="492"/>
                        <a:chExt cx="1156" cy="164"/>
                      </a:xfrm>
                    </p:grpSpPr>
                    <p:sp>
                      <p:nvSpPr>
                        <p:cNvPr id="829" name="Google Shape;829;p42"/>
                        <p:cNvSpPr/>
                        <p:nvPr/>
                      </p:nvSpPr>
                      <p:spPr>
                        <a:xfrm>
                          <a:off x="3909" y="492"/>
                          <a:ext cx="1156"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Sandnes</a:t>
                          </a:r>
                          <a:endParaRPr b="0" i="0" sz="2400" u="none" cap="none" strike="noStrike">
                            <a:solidFill>
                              <a:schemeClr val="dk1"/>
                            </a:solidFill>
                            <a:latin typeface="Times New Roman"/>
                            <a:ea typeface="Times New Roman"/>
                            <a:cs typeface="Times New Roman"/>
                            <a:sym typeface="Times New Roman"/>
                          </a:endParaRPr>
                        </a:p>
                      </p:txBody>
                    </p:sp>
                    <p:sp>
                      <p:nvSpPr>
                        <p:cNvPr id="830" name="Google Shape;830;p42"/>
                        <p:cNvSpPr/>
                        <p:nvPr/>
                      </p:nvSpPr>
                      <p:spPr>
                        <a:xfrm>
                          <a:off x="3909" y="492"/>
                          <a:ext cx="1156"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831" name="Google Shape;831;p42"/>
                      <p:cNvGrpSpPr/>
                      <p:nvPr/>
                    </p:nvGrpSpPr>
                    <p:grpSpPr>
                      <a:xfrm>
                        <a:off x="5065" y="492"/>
                        <a:ext cx="693" cy="164"/>
                        <a:chOff x="5065" y="492"/>
                        <a:chExt cx="693" cy="164"/>
                      </a:xfrm>
                    </p:grpSpPr>
                    <p:sp>
                      <p:nvSpPr>
                        <p:cNvPr id="832" name="Google Shape;832;p42"/>
                        <p:cNvSpPr/>
                        <p:nvPr/>
                      </p:nvSpPr>
                      <p:spPr>
                        <a:xfrm>
                          <a:off x="5065" y="492"/>
                          <a:ext cx="693"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1980</a:t>
                          </a:r>
                          <a:endParaRPr b="0" i="0" sz="2400" u="none" cap="none" strike="noStrike">
                            <a:solidFill>
                              <a:schemeClr val="dk1"/>
                            </a:solidFill>
                            <a:latin typeface="Times New Roman"/>
                            <a:ea typeface="Times New Roman"/>
                            <a:cs typeface="Times New Roman"/>
                            <a:sym typeface="Times New Roman"/>
                          </a:endParaRPr>
                        </a:p>
                      </p:txBody>
                    </p:sp>
                    <p:sp>
                      <p:nvSpPr>
                        <p:cNvPr id="833" name="Google Shape;833;p42"/>
                        <p:cNvSpPr/>
                        <p:nvPr/>
                      </p:nvSpPr>
                      <p:spPr>
                        <a:xfrm>
                          <a:off x="5065" y="492"/>
                          <a:ext cx="693"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834" name="Google Shape;834;p42"/>
                      <p:cNvGrpSpPr/>
                      <p:nvPr/>
                    </p:nvGrpSpPr>
                    <p:grpSpPr>
                      <a:xfrm>
                        <a:off x="0" y="656"/>
                        <a:ext cx="1233" cy="164"/>
                        <a:chOff x="0" y="656"/>
                        <a:chExt cx="1233" cy="164"/>
                      </a:xfrm>
                    </p:grpSpPr>
                    <p:sp>
                      <p:nvSpPr>
                        <p:cNvPr id="835" name="Google Shape;835;p42"/>
                        <p:cNvSpPr/>
                        <p:nvPr/>
                      </p:nvSpPr>
                      <p:spPr>
                        <a:xfrm>
                          <a:off x="0" y="656"/>
                          <a:ext cx="1233"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Pettersen</a:t>
                          </a:r>
                          <a:endParaRPr b="0" i="0" sz="2400" u="none" cap="none" strike="noStrike">
                            <a:solidFill>
                              <a:schemeClr val="dk1"/>
                            </a:solidFill>
                            <a:latin typeface="Times New Roman"/>
                            <a:ea typeface="Times New Roman"/>
                            <a:cs typeface="Times New Roman"/>
                            <a:sym typeface="Times New Roman"/>
                          </a:endParaRPr>
                        </a:p>
                      </p:txBody>
                    </p:sp>
                    <p:sp>
                      <p:nvSpPr>
                        <p:cNvPr id="836" name="Google Shape;836;p42"/>
                        <p:cNvSpPr/>
                        <p:nvPr/>
                      </p:nvSpPr>
                      <p:spPr>
                        <a:xfrm>
                          <a:off x="0" y="656"/>
                          <a:ext cx="1233"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837" name="Google Shape;837;p42"/>
                      <p:cNvGrpSpPr/>
                      <p:nvPr/>
                    </p:nvGrpSpPr>
                    <p:grpSpPr>
                      <a:xfrm>
                        <a:off x="1233" y="656"/>
                        <a:ext cx="1266" cy="164"/>
                        <a:chOff x="1233" y="656"/>
                        <a:chExt cx="1266" cy="164"/>
                      </a:xfrm>
                    </p:grpSpPr>
                    <p:sp>
                      <p:nvSpPr>
                        <p:cNvPr id="838" name="Google Shape;838;p42"/>
                        <p:cNvSpPr/>
                        <p:nvPr/>
                      </p:nvSpPr>
                      <p:spPr>
                        <a:xfrm>
                          <a:off x="1233" y="656"/>
                          <a:ext cx="1266"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Kari</a:t>
                          </a:r>
                          <a:endParaRPr b="0" i="0" sz="2400" u="none" cap="none" strike="noStrike">
                            <a:solidFill>
                              <a:schemeClr val="dk1"/>
                            </a:solidFill>
                            <a:latin typeface="Times New Roman"/>
                            <a:ea typeface="Times New Roman"/>
                            <a:cs typeface="Times New Roman"/>
                            <a:sym typeface="Times New Roman"/>
                          </a:endParaRPr>
                        </a:p>
                      </p:txBody>
                    </p:sp>
                    <p:sp>
                      <p:nvSpPr>
                        <p:cNvPr id="839" name="Google Shape;839;p42"/>
                        <p:cNvSpPr/>
                        <p:nvPr/>
                      </p:nvSpPr>
                      <p:spPr>
                        <a:xfrm>
                          <a:off x="1233" y="656"/>
                          <a:ext cx="1266"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840" name="Google Shape;840;p42"/>
                      <p:cNvGrpSpPr/>
                      <p:nvPr/>
                    </p:nvGrpSpPr>
                    <p:grpSpPr>
                      <a:xfrm>
                        <a:off x="2499" y="656"/>
                        <a:ext cx="1410" cy="164"/>
                        <a:chOff x="2499" y="656"/>
                        <a:chExt cx="1410" cy="164"/>
                      </a:xfrm>
                    </p:grpSpPr>
                    <p:sp>
                      <p:nvSpPr>
                        <p:cNvPr id="841" name="Google Shape;841;p42"/>
                        <p:cNvSpPr/>
                        <p:nvPr/>
                      </p:nvSpPr>
                      <p:spPr>
                        <a:xfrm>
                          <a:off x="2499" y="656"/>
                          <a:ext cx="141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Storgt 20</a:t>
                          </a:r>
                          <a:endParaRPr b="0" i="0" sz="2400" u="none" cap="none" strike="noStrike">
                            <a:solidFill>
                              <a:schemeClr val="dk1"/>
                            </a:solidFill>
                            <a:latin typeface="Times New Roman"/>
                            <a:ea typeface="Times New Roman"/>
                            <a:cs typeface="Times New Roman"/>
                            <a:sym typeface="Times New Roman"/>
                          </a:endParaRPr>
                        </a:p>
                      </p:txBody>
                    </p:sp>
                    <p:sp>
                      <p:nvSpPr>
                        <p:cNvPr id="842" name="Google Shape;842;p42"/>
                        <p:cNvSpPr/>
                        <p:nvPr/>
                      </p:nvSpPr>
                      <p:spPr>
                        <a:xfrm>
                          <a:off x="2499" y="656"/>
                          <a:ext cx="141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843" name="Google Shape;843;p42"/>
                      <p:cNvGrpSpPr/>
                      <p:nvPr/>
                    </p:nvGrpSpPr>
                    <p:grpSpPr>
                      <a:xfrm>
                        <a:off x="3909" y="656"/>
                        <a:ext cx="1156" cy="164"/>
                        <a:chOff x="3909" y="656"/>
                        <a:chExt cx="1156" cy="164"/>
                      </a:xfrm>
                    </p:grpSpPr>
                    <p:sp>
                      <p:nvSpPr>
                        <p:cNvPr id="844" name="Google Shape;844;p42"/>
                        <p:cNvSpPr/>
                        <p:nvPr/>
                      </p:nvSpPr>
                      <p:spPr>
                        <a:xfrm>
                          <a:off x="3909" y="656"/>
                          <a:ext cx="1156"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Stavanger</a:t>
                          </a:r>
                          <a:endParaRPr b="0" i="0" sz="2400" u="none" cap="none" strike="noStrike">
                            <a:solidFill>
                              <a:schemeClr val="dk1"/>
                            </a:solidFill>
                            <a:latin typeface="Times New Roman"/>
                            <a:ea typeface="Times New Roman"/>
                            <a:cs typeface="Times New Roman"/>
                            <a:sym typeface="Times New Roman"/>
                          </a:endParaRPr>
                        </a:p>
                      </p:txBody>
                    </p:sp>
                    <p:sp>
                      <p:nvSpPr>
                        <p:cNvPr id="845" name="Google Shape;845;p42"/>
                        <p:cNvSpPr/>
                        <p:nvPr/>
                      </p:nvSpPr>
                      <p:spPr>
                        <a:xfrm>
                          <a:off x="3909" y="656"/>
                          <a:ext cx="1156"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846" name="Google Shape;846;p42"/>
                      <p:cNvGrpSpPr/>
                      <p:nvPr/>
                    </p:nvGrpSpPr>
                    <p:grpSpPr>
                      <a:xfrm>
                        <a:off x="5065" y="656"/>
                        <a:ext cx="693" cy="164"/>
                        <a:chOff x="5065" y="656"/>
                        <a:chExt cx="693" cy="164"/>
                      </a:xfrm>
                    </p:grpSpPr>
                    <p:sp>
                      <p:nvSpPr>
                        <p:cNvPr id="847" name="Google Shape;847;p42"/>
                        <p:cNvSpPr/>
                        <p:nvPr/>
                      </p:nvSpPr>
                      <p:spPr>
                        <a:xfrm>
                          <a:off x="5065" y="656"/>
                          <a:ext cx="693"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1960</a:t>
                          </a:r>
                          <a:endParaRPr b="0" i="0" sz="2400" u="none" cap="none" strike="noStrike">
                            <a:solidFill>
                              <a:schemeClr val="dk1"/>
                            </a:solidFill>
                            <a:latin typeface="Times New Roman"/>
                            <a:ea typeface="Times New Roman"/>
                            <a:cs typeface="Times New Roman"/>
                            <a:sym typeface="Times New Roman"/>
                          </a:endParaRPr>
                        </a:p>
                      </p:txBody>
                    </p:sp>
                    <p:sp>
                      <p:nvSpPr>
                        <p:cNvPr id="848" name="Google Shape;848;p42"/>
                        <p:cNvSpPr/>
                        <p:nvPr/>
                      </p:nvSpPr>
                      <p:spPr>
                        <a:xfrm>
                          <a:off x="5065" y="656"/>
                          <a:ext cx="693"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849" name="Google Shape;849;p42"/>
                    <p:cNvSpPr/>
                    <p:nvPr/>
                  </p:nvSpPr>
                  <p:spPr>
                    <a:xfrm>
                      <a:off x="-3" y="-3"/>
                      <a:ext cx="5764" cy="82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850" name="Google Shape;850;p42"/>
                <p:cNvSpPr/>
                <p:nvPr/>
              </p:nvSpPr>
              <p:spPr>
                <a:xfrm>
                  <a:off x="0" y="0"/>
                  <a:ext cx="5764" cy="82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851" name="Google Shape;851;p42"/>
              <p:cNvSpPr/>
              <p:nvPr/>
            </p:nvSpPr>
            <p:spPr>
              <a:xfrm>
                <a:off x="-3" y="-3"/>
                <a:ext cx="5770" cy="832"/>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grpSp>
        <p:nvGrpSpPr>
          <p:cNvPr id="852" name="Google Shape;852;p42"/>
          <p:cNvGrpSpPr/>
          <p:nvPr/>
        </p:nvGrpSpPr>
        <p:grpSpPr>
          <a:xfrm>
            <a:off x="3276600" y="5032376"/>
            <a:ext cx="5562600" cy="1063625"/>
            <a:chOff x="-3" y="-3"/>
            <a:chExt cx="5769" cy="668"/>
          </a:xfrm>
        </p:grpSpPr>
        <p:sp>
          <p:nvSpPr>
            <p:cNvPr id="853" name="Google Shape;853;p42"/>
            <p:cNvSpPr/>
            <p:nvPr/>
          </p:nvSpPr>
          <p:spPr>
            <a:xfrm>
              <a:off x="0" y="0"/>
              <a:ext cx="2756" cy="29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854" name="Google Shape;854;p42"/>
            <p:cNvGrpSpPr/>
            <p:nvPr/>
          </p:nvGrpSpPr>
          <p:grpSpPr>
            <a:xfrm>
              <a:off x="-3" y="-3"/>
              <a:ext cx="5769" cy="668"/>
              <a:chOff x="-3" y="-3"/>
              <a:chExt cx="5769" cy="668"/>
            </a:xfrm>
          </p:grpSpPr>
          <p:grpSp>
            <p:nvGrpSpPr>
              <p:cNvPr id="855" name="Google Shape;855;p42"/>
              <p:cNvGrpSpPr/>
              <p:nvPr/>
            </p:nvGrpSpPr>
            <p:grpSpPr>
              <a:xfrm>
                <a:off x="0" y="0"/>
                <a:ext cx="5763" cy="662"/>
                <a:chOff x="0" y="0"/>
                <a:chExt cx="5763" cy="662"/>
              </a:xfrm>
            </p:grpSpPr>
            <p:grpSp>
              <p:nvGrpSpPr>
                <p:cNvPr id="856" name="Google Shape;856;p42"/>
                <p:cNvGrpSpPr/>
                <p:nvPr/>
              </p:nvGrpSpPr>
              <p:grpSpPr>
                <a:xfrm>
                  <a:off x="0" y="0"/>
                  <a:ext cx="5763" cy="662"/>
                  <a:chOff x="-3" y="-3"/>
                  <a:chExt cx="5763" cy="662"/>
                </a:xfrm>
              </p:grpSpPr>
              <p:sp>
                <p:nvSpPr>
                  <p:cNvPr id="857" name="Google Shape;857;p42"/>
                  <p:cNvSpPr/>
                  <p:nvPr/>
                </p:nvSpPr>
                <p:spPr>
                  <a:xfrm>
                    <a:off x="0" y="0"/>
                    <a:ext cx="0" cy="290"/>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858" name="Google Shape;858;p42"/>
                  <p:cNvGrpSpPr/>
                  <p:nvPr/>
                </p:nvGrpSpPr>
                <p:grpSpPr>
                  <a:xfrm>
                    <a:off x="-3" y="-3"/>
                    <a:ext cx="5763" cy="662"/>
                    <a:chOff x="-3" y="-3"/>
                    <a:chExt cx="5763" cy="662"/>
                  </a:xfrm>
                </p:grpSpPr>
                <p:grpSp>
                  <p:nvGrpSpPr>
                    <p:cNvPr id="859" name="Google Shape;859;p42"/>
                    <p:cNvGrpSpPr/>
                    <p:nvPr/>
                  </p:nvGrpSpPr>
                  <p:grpSpPr>
                    <a:xfrm>
                      <a:off x="0" y="0"/>
                      <a:ext cx="5757" cy="656"/>
                      <a:chOff x="0" y="0"/>
                      <a:chExt cx="5757" cy="656"/>
                    </a:xfrm>
                  </p:grpSpPr>
                  <p:grpSp>
                    <p:nvGrpSpPr>
                      <p:cNvPr id="860" name="Google Shape;860;p42"/>
                      <p:cNvGrpSpPr/>
                      <p:nvPr/>
                    </p:nvGrpSpPr>
                    <p:grpSpPr>
                      <a:xfrm>
                        <a:off x="0" y="0"/>
                        <a:ext cx="1267" cy="164"/>
                        <a:chOff x="0" y="0"/>
                        <a:chExt cx="1267" cy="164"/>
                      </a:xfrm>
                    </p:grpSpPr>
                    <p:sp>
                      <p:nvSpPr>
                        <p:cNvPr id="861" name="Google Shape;861;p42"/>
                        <p:cNvSpPr/>
                        <p:nvPr/>
                      </p:nvSpPr>
                      <p:spPr>
                        <a:xfrm>
                          <a:off x="0" y="0"/>
                          <a:ext cx="1267"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LastName</a:t>
                          </a:r>
                          <a:endParaRPr b="0" i="0" sz="2400" u="none" cap="none" strike="noStrike">
                            <a:solidFill>
                              <a:schemeClr val="dk1"/>
                            </a:solidFill>
                            <a:latin typeface="Times New Roman"/>
                            <a:ea typeface="Times New Roman"/>
                            <a:cs typeface="Times New Roman"/>
                            <a:sym typeface="Times New Roman"/>
                          </a:endParaRPr>
                        </a:p>
                      </p:txBody>
                    </p:sp>
                    <p:sp>
                      <p:nvSpPr>
                        <p:cNvPr id="862" name="Google Shape;862;p42"/>
                        <p:cNvSpPr/>
                        <p:nvPr/>
                      </p:nvSpPr>
                      <p:spPr>
                        <a:xfrm>
                          <a:off x="0" y="0"/>
                          <a:ext cx="1267"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863" name="Google Shape;863;p42"/>
                      <p:cNvGrpSpPr/>
                      <p:nvPr/>
                    </p:nvGrpSpPr>
                    <p:grpSpPr>
                      <a:xfrm>
                        <a:off x="1267" y="0"/>
                        <a:ext cx="1300" cy="164"/>
                        <a:chOff x="1267" y="0"/>
                        <a:chExt cx="1300" cy="164"/>
                      </a:xfrm>
                    </p:grpSpPr>
                    <p:sp>
                      <p:nvSpPr>
                        <p:cNvPr id="864" name="Google Shape;864;p42"/>
                        <p:cNvSpPr/>
                        <p:nvPr/>
                      </p:nvSpPr>
                      <p:spPr>
                        <a:xfrm>
                          <a:off x="1267" y="0"/>
                          <a:ext cx="130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FirstName</a:t>
                          </a:r>
                          <a:endParaRPr b="0" i="0" sz="2400" u="none" cap="none" strike="noStrike">
                            <a:solidFill>
                              <a:schemeClr val="dk1"/>
                            </a:solidFill>
                            <a:latin typeface="Times New Roman"/>
                            <a:ea typeface="Times New Roman"/>
                            <a:cs typeface="Times New Roman"/>
                            <a:sym typeface="Times New Roman"/>
                          </a:endParaRPr>
                        </a:p>
                      </p:txBody>
                    </p:sp>
                    <p:sp>
                      <p:nvSpPr>
                        <p:cNvPr id="865" name="Google Shape;865;p42"/>
                        <p:cNvSpPr/>
                        <p:nvPr/>
                      </p:nvSpPr>
                      <p:spPr>
                        <a:xfrm>
                          <a:off x="1267" y="0"/>
                          <a:ext cx="130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866" name="Google Shape;866;p42"/>
                      <p:cNvGrpSpPr/>
                      <p:nvPr/>
                    </p:nvGrpSpPr>
                    <p:grpSpPr>
                      <a:xfrm>
                        <a:off x="2567" y="0"/>
                        <a:ext cx="1449" cy="164"/>
                        <a:chOff x="2567" y="0"/>
                        <a:chExt cx="1449" cy="164"/>
                      </a:xfrm>
                    </p:grpSpPr>
                    <p:sp>
                      <p:nvSpPr>
                        <p:cNvPr id="867" name="Google Shape;867;p42"/>
                        <p:cNvSpPr/>
                        <p:nvPr/>
                      </p:nvSpPr>
                      <p:spPr>
                        <a:xfrm>
                          <a:off x="2567" y="0"/>
                          <a:ext cx="1449"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Address</a:t>
                          </a:r>
                          <a:endParaRPr b="0" i="0" sz="2400" u="none" cap="none" strike="noStrike">
                            <a:solidFill>
                              <a:schemeClr val="dk1"/>
                            </a:solidFill>
                            <a:latin typeface="Times New Roman"/>
                            <a:ea typeface="Times New Roman"/>
                            <a:cs typeface="Times New Roman"/>
                            <a:sym typeface="Times New Roman"/>
                          </a:endParaRPr>
                        </a:p>
                      </p:txBody>
                    </p:sp>
                    <p:sp>
                      <p:nvSpPr>
                        <p:cNvPr id="868" name="Google Shape;868;p42"/>
                        <p:cNvSpPr/>
                        <p:nvPr/>
                      </p:nvSpPr>
                      <p:spPr>
                        <a:xfrm>
                          <a:off x="2567" y="0"/>
                          <a:ext cx="144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869" name="Google Shape;869;p42"/>
                      <p:cNvGrpSpPr/>
                      <p:nvPr/>
                    </p:nvGrpSpPr>
                    <p:grpSpPr>
                      <a:xfrm>
                        <a:off x="4016" y="0"/>
                        <a:ext cx="1029" cy="164"/>
                        <a:chOff x="4016" y="0"/>
                        <a:chExt cx="1029" cy="164"/>
                      </a:xfrm>
                    </p:grpSpPr>
                    <p:sp>
                      <p:nvSpPr>
                        <p:cNvPr id="870" name="Google Shape;870;p42"/>
                        <p:cNvSpPr/>
                        <p:nvPr/>
                      </p:nvSpPr>
                      <p:spPr>
                        <a:xfrm>
                          <a:off x="4016" y="0"/>
                          <a:ext cx="1029"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City</a:t>
                          </a:r>
                          <a:endParaRPr b="0" i="0" sz="2400" u="none" cap="none" strike="noStrike">
                            <a:solidFill>
                              <a:schemeClr val="dk1"/>
                            </a:solidFill>
                            <a:latin typeface="Times New Roman"/>
                            <a:ea typeface="Times New Roman"/>
                            <a:cs typeface="Times New Roman"/>
                            <a:sym typeface="Times New Roman"/>
                          </a:endParaRPr>
                        </a:p>
                      </p:txBody>
                    </p:sp>
                    <p:sp>
                      <p:nvSpPr>
                        <p:cNvPr id="871" name="Google Shape;871;p42"/>
                        <p:cNvSpPr/>
                        <p:nvPr/>
                      </p:nvSpPr>
                      <p:spPr>
                        <a:xfrm>
                          <a:off x="4016" y="0"/>
                          <a:ext cx="102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872" name="Google Shape;872;p42"/>
                      <p:cNvGrpSpPr/>
                      <p:nvPr/>
                    </p:nvGrpSpPr>
                    <p:grpSpPr>
                      <a:xfrm>
                        <a:off x="5045" y="0"/>
                        <a:ext cx="712" cy="164"/>
                        <a:chOff x="5045" y="0"/>
                        <a:chExt cx="712" cy="164"/>
                      </a:xfrm>
                    </p:grpSpPr>
                    <p:sp>
                      <p:nvSpPr>
                        <p:cNvPr id="873" name="Google Shape;873;p42"/>
                        <p:cNvSpPr/>
                        <p:nvPr/>
                      </p:nvSpPr>
                      <p:spPr>
                        <a:xfrm>
                          <a:off x="5045" y="0"/>
                          <a:ext cx="712"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Year</a:t>
                          </a:r>
                          <a:endParaRPr b="0" i="0" sz="2400" u="none" cap="none" strike="noStrike">
                            <a:solidFill>
                              <a:schemeClr val="dk1"/>
                            </a:solidFill>
                            <a:latin typeface="Times New Roman"/>
                            <a:ea typeface="Times New Roman"/>
                            <a:cs typeface="Times New Roman"/>
                            <a:sym typeface="Times New Roman"/>
                          </a:endParaRPr>
                        </a:p>
                      </p:txBody>
                    </p:sp>
                    <p:sp>
                      <p:nvSpPr>
                        <p:cNvPr id="874" name="Google Shape;874;p42"/>
                        <p:cNvSpPr/>
                        <p:nvPr/>
                      </p:nvSpPr>
                      <p:spPr>
                        <a:xfrm>
                          <a:off x="5045" y="0"/>
                          <a:ext cx="712"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875" name="Google Shape;875;p42"/>
                      <p:cNvGrpSpPr/>
                      <p:nvPr/>
                    </p:nvGrpSpPr>
                    <p:grpSpPr>
                      <a:xfrm>
                        <a:off x="0" y="164"/>
                        <a:ext cx="1267" cy="164"/>
                        <a:chOff x="0" y="164"/>
                        <a:chExt cx="1267" cy="164"/>
                      </a:xfrm>
                    </p:grpSpPr>
                    <p:sp>
                      <p:nvSpPr>
                        <p:cNvPr id="876" name="Google Shape;876;p42"/>
                        <p:cNvSpPr/>
                        <p:nvPr/>
                      </p:nvSpPr>
                      <p:spPr>
                        <a:xfrm>
                          <a:off x="0" y="164"/>
                          <a:ext cx="1267"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Hansen</a:t>
                          </a:r>
                          <a:endParaRPr b="0" i="0" sz="2400" u="none" cap="none" strike="noStrike">
                            <a:solidFill>
                              <a:schemeClr val="dk1"/>
                            </a:solidFill>
                            <a:latin typeface="Times New Roman"/>
                            <a:ea typeface="Times New Roman"/>
                            <a:cs typeface="Times New Roman"/>
                            <a:sym typeface="Times New Roman"/>
                          </a:endParaRPr>
                        </a:p>
                      </p:txBody>
                    </p:sp>
                    <p:sp>
                      <p:nvSpPr>
                        <p:cNvPr id="877" name="Google Shape;877;p42"/>
                        <p:cNvSpPr/>
                        <p:nvPr/>
                      </p:nvSpPr>
                      <p:spPr>
                        <a:xfrm>
                          <a:off x="0" y="164"/>
                          <a:ext cx="1267"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878" name="Google Shape;878;p42"/>
                      <p:cNvGrpSpPr/>
                      <p:nvPr/>
                    </p:nvGrpSpPr>
                    <p:grpSpPr>
                      <a:xfrm>
                        <a:off x="1267" y="164"/>
                        <a:ext cx="1300" cy="164"/>
                        <a:chOff x="1267" y="164"/>
                        <a:chExt cx="1300" cy="164"/>
                      </a:xfrm>
                    </p:grpSpPr>
                    <p:sp>
                      <p:nvSpPr>
                        <p:cNvPr id="879" name="Google Shape;879;p42"/>
                        <p:cNvSpPr/>
                        <p:nvPr/>
                      </p:nvSpPr>
                      <p:spPr>
                        <a:xfrm>
                          <a:off x="1267" y="164"/>
                          <a:ext cx="130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Ola</a:t>
                          </a:r>
                          <a:endParaRPr b="0" i="0" sz="2400" u="none" cap="none" strike="noStrike">
                            <a:solidFill>
                              <a:schemeClr val="dk1"/>
                            </a:solidFill>
                            <a:latin typeface="Times New Roman"/>
                            <a:ea typeface="Times New Roman"/>
                            <a:cs typeface="Times New Roman"/>
                            <a:sym typeface="Times New Roman"/>
                          </a:endParaRPr>
                        </a:p>
                      </p:txBody>
                    </p:sp>
                    <p:sp>
                      <p:nvSpPr>
                        <p:cNvPr id="880" name="Google Shape;880;p42"/>
                        <p:cNvSpPr/>
                        <p:nvPr/>
                      </p:nvSpPr>
                      <p:spPr>
                        <a:xfrm>
                          <a:off x="1267" y="164"/>
                          <a:ext cx="130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881" name="Google Shape;881;p42"/>
                      <p:cNvGrpSpPr/>
                      <p:nvPr/>
                    </p:nvGrpSpPr>
                    <p:grpSpPr>
                      <a:xfrm>
                        <a:off x="2567" y="164"/>
                        <a:ext cx="1449" cy="164"/>
                        <a:chOff x="2567" y="164"/>
                        <a:chExt cx="1449" cy="164"/>
                      </a:xfrm>
                    </p:grpSpPr>
                    <p:sp>
                      <p:nvSpPr>
                        <p:cNvPr id="882" name="Google Shape;882;p42"/>
                        <p:cNvSpPr/>
                        <p:nvPr/>
                      </p:nvSpPr>
                      <p:spPr>
                        <a:xfrm>
                          <a:off x="2567" y="164"/>
                          <a:ext cx="1449"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Timoteivn 10</a:t>
                          </a:r>
                          <a:endParaRPr b="0" i="0" sz="2400" u="none" cap="none" strike="noStrike">
                            <a:solidFill>
                              <a:schemeClr val="dk1"/>
                            </a:solidFill>
                            <a:latin typeface="Times New Roman"/>
                            <a:ea typeface="Times New Roman"/>
                            <a:cs typeface="Times New Roman"/>
                            <a:sym typeface="Times New Roman"/>
                          </a:endParaRPr>
                        </a:p>
                      </p:txBody>
                    </p:sp>
                    <p:sp>
                      <p:nvSpPr>
                        <p:cNvPr id="883" name="Google Shape;883;p42"/>
                        <p:cNvSpPr/>
                        <p:nvPr/>
                      </p:nvSpPr>
                      <p:spPr>
                        <a:xfrm>
                          <a:off x="2567" y="164"/>
                          <a:ext cx="144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884" name="Google Shape;884;p42"/>
                      <p:cNvGrpSpPr/>
                      <p:nvPr/>
                    </p:nvGrpSpPr>
                    <p:grpSpPr>
                      <a:xfrm>
                        <a:off x="4016" y="164"/>
                        <a:ext cx="1029" cy="164"/>
                        <a:chOff x="4016" y="164"/>
                        <a:chExt cx="1029" cy="164"/>
                      </a:xfrm>
                    </p:grpSpPr>
                    <p:sp>
                      <p:nvSpPr>
                        <p:cNvPr id="885" name="Google Shape;885;p42"/>
                        <p:cNvSpPr/>
                        <p:nvPr/>
                      </p:nvSpPr>
                      <p:spPr>
                        <a:xfrm>
                          <a:off x="4016" y="164"/>
                          <a:ext cx="1029"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Sandnes</a:t>
                          </a:r>
                          <a:endParaRPr b="0" i="0" sz="2400" u="none" cap="none" strike="noStrike">
                            <a:solidFill>
                              <a:schemeClr val="dk1"/>
                            </a:solidFill>
                            <a:latin typeface="Times New Roman"/>
                            <a:ea typeface="Times New Roman"/>
                            <a:cs typeface="Times New Roman"/>
                            <a:sym typeface="Times New Roman"/>
                          </a:endParaRPr>
                        </a:p>
                      </p:txBody>
                    </p:sp>
                    <p:sp>
                      <p:nvSpPr>
                        <p:cNvPr id="886" name="Google Shape;886;p42"/>
                        <p:cNvSpPr/>
                        <p:nvPr/>
                      </p:nvSpPr>
                      <p:spPr>
                        <a:xfrm>
                          <a:off x="4016" y="164"/>
                          <a:ext cx="102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887" name="Google Shape;887;p42"/>
                      <p:cNvGrpSpPr/>
                      <p:nvPr/>
                    </p:nvGrpSpPr>
                    <p:grpSpPr>
                      <a:xfrm>
                        <a:off x="5045" y="164"/>
                        <a:ext cx="712" cy="164"/>
                        <a:chOff x="5045" y="164"/>
                        <a:chExt cx="712" cy="164"/>
                      </a:xfrm>
                    </p:grpSpPr>
                    <p:sp>
                      <p:nvSpPr>
                        <p:cNvPr id="888" name="Google Shape;888;p42"/>
                        <p:cNvSpPr/>
                        <p:nvPr/>
                      </p:nvSpPr>
                      <p:spPr>
                        <a:xfrm>
                          <a:off x="5045" y="164"/>
                          <a:ext cx="712"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1951</a:t>
                          </a:r>
                          <a:endParaRPr b="0" i="0" sz="2400" u="none" cap="none" strike="noStrike">
                            <a:solidFill>
                              <a:schemeClr val="dk1"/>
                            </a:solidFill>
                            <a:latin typeface="Times New Roman"/>
                            <a:ea typeface="Times New Roman"/>
                            <a:cs typeface="Times New Roman"/>
                            <a:sym typeface="Times New Roman"/>
                          </a:endParaRPr>
                        </a:p>
                      </p:txBody>
                    </p:sp>
                    <p:sp>
                      <p:nvSpPr>
                        <p:cNvPr id="889" name="Google Shape;889;p42"/>
                        <p:cNvSpPr/>
                        <p:nvPr/>
                      </p:nvSpPr>
                      <p:spPr>
                        <a:xfrm>
                          <a:off x="5045" y="164"/>
                          <a:ext cx="712"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890" name="Google Shape;890;p42"/>
                      <p:cNvGrpSpPr/>
                      <p:nvPr/>
                    </p:nvGrpSpPr>
                    <p:grpSpPr>
                      <a:xfrm>
                        <a:off x="0" y="328"/>
                        <a:ext cx="1267" cy="164"/>
                        <a:chOff x="0" y="328"/>
                        <a:chExt cx="1267" cy="164"/>
                      </a:xfrm>
                    </p:grpSpPr>
                    <p:sp>
                      <p:nvSpPr>
                        <p:cNvPr id="891" name="Google Shape;891;p42"/>
                        <p:cNvSpPr/>
                        <p:nvPr/>
                      </p:nvSpPr>
                      <p:spPr>
                        <a:xfrm>
                          <a:off x="0" y="328"/>
                          <a:ext cx="1267"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Svendson</a:t>
                          </a:r>
                          <a:endParaRPr b="0" i="0" sz="2400" u="none" cap="none" strike="noStrike">
                            <a:solidFill>
                              <a:schemeClr val="dk1"/>
                            </a:solidFill>
                            <a:latin typeface="Times New Roman"/>
                            <a:ea typeface="Times New Roman"/>
                            <a:cs typeface="Times New Roman"/>
                            <a:sym typeface="Times New Roman"/>
                          </a:endParaRPr>
                        </a:p>
                      </p:txBody>
                    </p:sp>
                    <p:sp>
                      <p:nvSpPr>
                        <p:cNvPr id="892" name="Google Shape;892;p42"/>
                        <p:cNvSpPr/>
                        <p:nvPr/>
                      </p:nvSpPr>
                      <p:spPr>
                        <a:xfrm>
                          <a:off x="0" y="328"/>
                          <a:ext cx="1267"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893" name="Google Shape;893;p42"/>
                      <p:cNvGrpSpPr/>
                      <p:nvPr/>
                    </p:nvGrpSpPr>
                    <p:grpSpPr>
                      <a:xfrm>
                        <a:off x="1267" y="328"/>
                        <a:ext cx="1300" cy="164"/>
                        <a:chOff x="1267" y="328"/>
                        <a:chExt cx="1300" cy="164"/>
                      </a:xfrm>
                    </p:grpSpPr>
                    <p:sp>
                      <p:nvSpPr>
                        <p:cNvPr id="894" name="Google Shape;894;p42"/>
                        <p:cNvSpPr/>
                        <p:nvPr/>
                      </p:nvSpPr>
                      <p:spPr>
                        <a:xfrm>
                          <a:off x="1267" y="328"/>
                          <a:ext cx="130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Tove</a:t>
                          </a:r>
                          <a:endParaRPr b="0" i="0" sz="2400" u="none" cap="none" strike="noStrike">
                            <a:solidFill>
                              <a:schemeClr val="dk1"/>
                            </a:solidFill>
                            <a:latin typeface="Times New Roman"/>
                            <a:ea typeface="Times New Roman"/>
                            <a:cs typeface="Times New Roman"/>
                            <a:sym typeface="Times New Roman"/>
                          </a:endParaRPr>
                        </a:p>
                      </p:txBody>
                    </p:sp>
                    <p:sp>
                      <p:nvSpPr>
                        <p:cNvPr id="895" name="Google Shape;895;p42"/>
                        <p:cNvSpPr/>
                        <p:nvPr/>
                      </p:nvSpPr>
                      <p:spPr>
                        <a:xfrm>
                          <a:off x="1267" y="328"/>
                          <a:ext cx="130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896" name="Google Shape;896;p42"/>
                      <p:cNvGrpSpPr/>
                      <p:nvPr/>
                    </p:nvGrpSpPr>
                    <p:grpSpPr>
                      <a:xfrm>
                        <a:off x="2567" y="328"/>
                        <a:ext cx="1449" cy="164"/>
                        <a:chOff x="2567" y="328"/>
                        <a:chExt cx="1449" cy="164"/>
                      </a:xfrm>
                    </p:grpSpPr>
                    <p:sp>
                      <p:nvSpPr>
                        <p:cNvPr id="897" name="Google Shape;897;p42"/>
                        <p:cNvSpPr/>
                        <p:nvPr/>
                      </p:nvSpPr>
                      <p:spPr>
                        <a:xfrm>
                          <a:off x="2567" y="328"/>
                          <a:ext cx="1449"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Borgvn 23</a:t>
                          </a:r>
                          <a:endParaRPr b="0" i="0" sz="2400" u="none" cap="none" strike="noStrike">
                            <a:solidFill>
                              <a:schemeClr val="dk1"/>
                            </a:solidFill>
                            <a:latin typeface="Times New Roman"/>
                            <a:ea typeface="Times New Roman"/>
                            <a:cs typeface="Times New Roman"/>
                            <a:sym typeface="Times New Roman"/>
                          </a:endParaRPr>
                        </a:p>
                      </p:txBody>
                    </p:sp>
                    <p:sp>
                      <p:nvSpPr>
                        <p:cNvPr id="898" name="Google Shape;898;p42"/>
                        <p:cNvSpPr/>
                        <p:nvPr/>
                      </p:nvSpPr>
                      <p:spPr>
                        <a:xfrm>
                          <a:off x="2567" y="328"/>
                          <a:ext cx="144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899" name="Google Shape;899;p42"/>
                      <p:cNvGrpSpPr/>
                      <p:nvPr/>
                    </p:nvGrpSpPr>
                    <p:grpSpPr>
                      <a:xfrm>
                        <a:off x="4016" y="328"/>
                        <a:ext cx="1029" cy="164"/>
                        <a:chOff x="4016" y="328"/>
                        <a:chExt cx="1029" cy="164"/>
                      </a:xfrm>
                    </p:grpSpPr>
                    <p:sp>
                      <p:nvSpPr>
                        <p:cNvPr id="900" name="Google Shape;900;p42"/>
                        <p:cNvSpPr/>
                        <p:nvPr/>
                      </p:nvSpPr>
                      <p:spPr>
                        <a:xfrm>
                          <a:off x="4016" y="328"/>
                          <a:ext cx="1029"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Sandnes</a:t>
                          </a:r>
                          <a:endParaRPr b="0" i="0" sz="2400" u="none" cap="none" strike="noStrike">
                            <a:solidFill>
                              <a:schemeClr val="dk1"/>
                            </a:solidFill>
                            <a:latin typeface="Times New Roman"/>
                            <a:ea typeface="Times New Roman"/>
                            <a:cs typeface="Times New Roman"/>
                            <a:sym typeface="Times New Roman"/>
                          </a:endParaRPr>
                        </a:p>
                      </p:txBody>
                    </p:sp>
                    <p:sp>
                      <p:nvSpPr>
                        <p:cNvPr id="901" name="Google Shape;901;p42"/>
                        <p:cNvSpPr/>
                        <p:nvPr/>
                      </p:nvSpPr>
                      <p:spPr>
                        <a:xfrm>
                          <a:off x="4016" y="328"/>
                          <a:ext cx="102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902" name="Google Shape;902;p42"/>
                      <p:cNvGrpSpPr/>
                      <p:nvPr/>
                    </p:nvGrpSpPr>
                    <p:grpSpPr>
                      <a:xfrm>
                        <a:off x="5045" y="328"/>
                        <a:ext cx="712" cy="164"/>
                        <a:chOff x="5045" y="328"/>
                        <a:chExt cx="712" cy="164"/>
                      </a:xfrm>
                    </p:grpSpPr>
                    <p:sp>
                      <p:nvSpPr>
                        <p:cNvPr id="903" name="Google Shape;903;p42"/>
                        <p:cNvSpPr/>
                        <p:nvPr/>
                      </p:nvSpPr>
                      <p:spPr>
                        <a:xfrm>
                          <a:off x="5045" y="328"/>
                          <a:ext cx="712"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1978</a:t>
                          </a:r>
                          <a:endParaRPr b="0" i="0" sz="2400" u="none" cap="none" strike="noStrike">
                            <a:solidFill>
                              <a:schemeClr val="dk1"/>
                            </a:solidFill>
                            <a:latin typeface="Times New Roman"/>
                            <a:ea typeface="Times New Roman"/>
                            <a:cs typeface="Times New Roman"/>
                            <a:sym typeface="Times New Roman"/>
                          </a:endParaRPr>
                        </a:p>
                      </p:txBody>
                    </p:sp>
                    <p:sp>
                      <p:nvSpPr>
                        <p:cNvPr id="904" name="Google Shape;904;p42"/>
                        <p:cNvSpPr/>
                        <p:nvPr/>
                      </p:nvSpPr>
                      <p:spPr>
                        <a:xfrm>
                          <a:off x="5045" y="328"/>
                          <a:ext cx="712"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905" name="Google Shape;905;p42"/>
                      <p:cNvGrpSpPr/>
                      <p:nvPr/>
                    </p:nvGrpSpPr>
                    <p:grpSpPr>
                      <a:xfrm>
                        <a:off x="0" y="492"/>
                        <a:ext cx="1267" cy="164"/>
                        <a:chOff x="0" y="492"/>
                        <a:chExt cx="1267" cy="164"/>
                      </a:xfrm>
                    </p:grpSpPr>
                    <p:sp>
                      <p:nvSpPr>
                        <p:cNvPr id="906" name="Google Shape;906;p42"/>
                        <p:cNvSpPr/>
                        <p:nvPr/>
                      </p:nvSpPr>
                      <p:spPr>
                        <a:xfrm>
                          <a:off x="0" y="492"/>
                          <a:ext cx="1267"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Svendson</a:t>
                          </a:r>
                          <a:endParaRPr b="0" i="0" sz="2400" u="none" cap="none" strike="noStrike">
                            <a:solidFill>
                              <a:schemeClr val="dk1"/>
                            </a:solidFill>
                            <a:latin typeface="Times New Roman"/>
                            <a:ea typeface="Times New Roman"/>
                            <a:cs typeface="Times New Roman"/>
                            <a:sym typeface="Times New Roman"/>
                          </a:endParaRPr>
                        </a:p>
                      </p:txBody>
                    </p:sp>
                    <p:sp>
                      <p:nvSpPr>
                        <p:cNvPr id="907" name="Google Shape;907;p42"/>
                        <p:cNvSpPr/>
                        <p:nvPr/>
                      </p:nvSpPr>
                      <p:spPr>
                        <a:xfrm>
                          <a:off x="0" y="492"/>
                          <a:ext cx="1267"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908" name="Google Shape;908;p42"/>
                      <p:cNvGrpSpPr/>
                      <p:nvPr/>
                    </p:nvGrpSpPr>
                    <p:grpSpPr>
                      <a:xfrm>
                        <a:off x="1267" y="492"/>
                        <a:ext cx="1300" cy="164"/>
                        <a:chOff x="1267" y="492"/>
                        <a:chExt cx="1300" cy="164"/>
                      </a:xfrm>
                    </p:grpSpPr>
                    <p:sp>
                      <p:nvSpPr>
                        <p:cNvPr id="909" name="Google Shape;909;p42"/>
                        <p:cNvSpPr/>
                        <p:nvPr/>
                      </p:nvSpPr>
                      <p:spPr>
                        <a:xfrm>
                          <a:off x="1267" y="492"/>
                          <a:ext cx="130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Stale</a:t>
                          </a:r>
                          <a:endParaRPr b="0" i="0" sz="2400" u="none" cap="none" strike="noStrike">
                            <a:solidFill>
                              <a:schemeClr val="dk1"/>
                            </a:solidFill>
                            <a:latin typeface="Times New Roman"/>
                            <a:ea typeface="Times New Roman"/>
                            <a:cs typeface="Times New Roman"/>
                            <a:sym typeface="Times New Roman"/>
                          </a:endParaRPr>
                        </a:p>
                      </p:txBody>
                    </p:sp>
                    <p:sp>
                      <p:nvSpPr>
                        <p:cNvPr id="910" name="Google Shape;910;p42"/>
                        <p:cNvSpPr/>
                        <p:nvPr/>
                      </p:nvSpPr>
                      <p:spPr>
                        <a:xfrm>
                          <a:off x="1267" y="492"/>
                          <a:ext cx="130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911" name="Google Shape;911;p42"/>
                      <p:cNvGrpSpPr/>
                      <p:nvPr/>
                    </p:nvGrpSpPr>
                    <p:grpSpPr>
                      <a:xfrm>
                        <a:off x="2567" y="492"/>
                        <a:ext cx="1449" cy="164"/>
                        <a:chOff x="2567" y="492"/>
                        <a:chExt cx="1449" cy="164"/>
                      </a:xfrm>
                    </p:grpSpPr>
                    <p:sp>
                      <p:nvSpPr>
                        <p:cNvPr id="912" name="Google Shape;912;p42"/>
                        <p:cNvSpPr/>
                        <p:nvPr/>
                      </p:nvSpPr>
                      <p:spPr>
                        <a:xfrm>
                          <a:off x="2567" y="492"/>
                          <a:ext cx="1449"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Kaivn 18</a:t>
                          </a:r>
                          <a:endParaRPr b="0" i="0" sz="2400" u="none" cap="none" strike="noStrike">
                            <a:solidFill>
                              <a:schemeClr val="dk1"/>
                            </a:solidFill>
                            <a:latin typeface="Times New Roman"/>
                            <a:ea typeface="Times New Roman"/>
                            <a:cs typeface="Times New Roman"/>
                            <a:sym typeface="Times New Roman"/>
                          </a:endParaRPr>
                        </a:p>
                      </p:txBody>
                    </p:sp>
                    <p:sp>
                      <p:nvSpPr>
                        <p:cNvPr id="913" name="Google Shape;913;p42"/>
                        <p:cNvSpPr/>
                        <p:nvPr/>
                      </p:nvSpPr>
                      <p:spPr>
                        <a:xfrm>
                          <a:off x="2567" y="492"/>
                          <a:ext cx="144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914" name="Google Shape;914;p42"/>
                      <p:cNvGrpSpPr/>
                      <p:nvPr/>
                    </p:nvGrpSpPr>
                    <p:grpSpPr>
                      <a:xfrm>
                        <a:off x="4016" y="492"/>
                        <a:ext cx="1029" cy="164"/>
                        <a:chOff x="4016" y="492"/>
                        <a:chExt cx="1029" cy="164"/>
                      </a:xfrm>
                    </p:grpSpPr>
                    <p:sp>
                      <p:nvSpPr>
                        <p:cNvPr id="915" name="Google Shape;915;p42"/>
                        <p:cNvSpPr/>
                        <p:nvPr/>
                      </p:nvSpPr>
                      <p:spPr>
                        <a:xfrm>
                          <a:off x="4016" y="492"/>
                          <a:ext cx="1029"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Sandnes</a:t>
                          </a:r>
                          <a:endParaRPr b="0" i="0" sz="2400" u="none" cap="none" strike="noStrike">
                            <a:solidFill>
                              <a:schemeClr val="dk1"/>
                            </a:solidFill>
                            <a:latin typeface="Times New Roman"/>
                            <a:ea typeface="Times New Roman"/>
                            <a:cs typeface="Times New Roman"/>
                            <a:sym typeface="Times New Roman"/>
                          </a:endParaRPr>
                        </a:p>
                      </p:txBody>
                    </p:sp>
                    <p:sp>
                      <p:nvSpPr>
                        <p:cNvPr id="916" name="Google Shape;916;p42"/>
                        <p:cNvSpPr/>
                        <p:nvPr/>
                      </p:nvSpPr>
                      <p:spPr>
                        <a:xfrm>
                          <a:off x="4016" y="492"/>
                          <a:ext cx="102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917" name="Google Shape;917;p42"/>
                      <p:cNvGrpSpPr/>
                      <p:nvPr/>
                    </p:nvGrpSpPr>
                    <p:grpSpPr>
                      <a:xfrm>
                        <a:off x="5045" y="492"/>
                        <a:ext cx="712" cy="164"/>
                        <a:chOff x="5045" y="492"/>
                        <a:chExt cx="712" cy="164"/>
                      </a:xfrm>
                    </p:grpSpPr>
                    <p:sp>
                      <p:nvSpPr>
                        <p:cNvPr id="918" name="Google Shape;918;p42"/>
                        <p:cNvSpPr/>
                        <p:nvPr/>
                      </p:nvSpPr>
                      <p:spPr>
                        <a:xfrm>
                          <a:off x="5045" y="492"/>
                          <a:ext cx="712"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1980</a:t>
                          </a:r>
                          <a:endParaRPr b="0" i="0" sz="2400" u="none" cap="none" strike="noStrike">
                            <a:solidFill>
                              <a:schemeClr val="dk1"/>
                            </a:solidFill>
                            <a:latin typeface="Times New Roman"/>
                            <a:ea typeface="Times New Roman"/>
                            <a:cs typeface="Times New Roman"/>
                            <a:sym typeface="Times New Roman"/>
                          </a:endParaRPr>
                        </a:p>
                      </p:txBody>
                    </p:sp>
                    <p:sp>
                      <p:nvSpPr>
                        <p:cNvPr id="919" name="Google Shape;919;p42"/>
                        <p:cNvSpPr/>
                        <p:nvPr/>
                      </p:nvSpPr>
                      <p:spPr>
                        <a:xfrm>
                          <a:off x="5045" y="492"/>
                          <a:ext cx="712"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920" name="Google Shape;920;p42"/>
                    <p:cNvSpPr/>
                    <p:nvPr/>
                  </p:nvSpPr>
                  <p:spPr>
                    <a:xfrm>
                      <a:off x="-3" y="-3"/>
                      <a:ext cx="5763" cy="662"/>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921" name="Google Shape;921;p42"/>
                <p:cNvSpPr/>
                <p:nvPr/>
              </p:nvSpPr>
              <p:spPr>
                <a:xfrm>
                  <a:off x="0" y="0"/>
                  <a:ext cx="5763" cy="662"/>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922" name="Google Shape;922;p42"/>
              <p:cNvSpPr/>
              <p:nvPr/>
            </p:nvSpPr>
            <p:spPr>
              <a:xfrm>
                <a:off x="-3" y="-3"/>
                <a:ext cx="5769" cy="66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43"/>
          <p:cNvSpPr txBox="1"/>
          <p:nvPr>
            <p:ph type="title"/>
          </p:nvPr>
        </p:nvSpPr>
        <p:spPr>
          <a:xfrm>
            <a:off x="2209800" y="3048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Using Quotes</a:t>
            </a:r>
            <a:endParaRPr/>
          </a:p>
        </p:txBody>
      </p:sp>
      <p:sp>
        <p:nvSpPr>
          <p:cNvPr id="928" name="Google Shape;928;p43"/>
          <p:cNvSpPr/>
          <p:nvPr/>
        </p:nvSpPr>
        <p:spPr>
          <a:xfrm>
            <a:off x="2057400" y="1447800"/>
            <a:ext cx="8077200" cy="26776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Note that we have used single quotes around the conditional values in the examples.</a:t>
            </a:r>
            <a:endParaRPr/>
          </a:p>
          <a:p>
            <a:pPr indent="0" lvl="0" marL="0" marR="0" rtl="0" algn="l">
              <a:spcBef>
                <a:spcPts val="1200"/>
              </a:spcBef>
              <a:spcAft>
                <a:spcPts val="0"/>
              </a:spcAft>
              <a:buNone/>
            </a:pPr>
            <a:r>
              <a:rPr b="0" i="0" lang="en-US" sz="2400" u="none" cap="none" strike="noStrike">
                <a:solidFill>
                  <a:schemeClr val="dk1"/>
                </a:solidFill>
                <a:latin typeface="Times New Roman"/>
                <a:ea typeface="Times New Roman"/>
                <a:cs typeface="Times New Roman"/>
                <a:sym typeface="Times New Roman"/>
              </a:rPr>
              <a:t>SQL uses single quotes around text values (most database systems will also accept double quotes). Numeric values should not be enclosed in quotes.</a:t>
            </a:r>
            <a:endParaRPr/>
          </a:p>
          <a:p>
            <a:pPr indent="0" lvl="0" marL="0" marR="0" rtl="0" algn="l">
              <a:spcBef>
                <a:spcPts val="1200"/>
              </a:spcBef>
              <a:spcAft>
                <a:spcPts val="0"/>
              </a:spcAft>
              <a:buNone/>
            </a:pPr>
            <a:r>
              <a:rPr b="0" i="0" lang="en-US" sz="2400" u="none" cap="none" strike="noStrike">
                <a:solidFill>
                  <a:schemeClr val="dk1"/>
                </a:solidFill>
                <a:latin typeface="Times New Roman"/>
                <a:ea typeface="Times New Roman"/>
                <a:cs typeface="Times New Roman"/>
                <a:sym typeface="Times New Roman"/>
              </a:rPr>
              <a:t>For text values:</a:t>
            </a:r>
            <a:endParaRPr/>
          </a:p>
        </p:txBody>
      </p:sp>
      <p:sp>
        <p:nvSpPr>
          <p:cNvPr id="929" name="Google Shape;929;p43"/>
          <p:cNvSpPr/>
          <p:nvPr/>
        </p:nvSpPr>
        <p:spPr>
          <a:xfrm>
            <a:off x="2133600" y="4114801"/>
            <a:ext cx="8077200" cy="2271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rgbClr val="FF0000"/>
                </a:solidFill>
                <a:latin typeface="Times New Roman"/>
                <a:ea typeface="Times New Roman"/>
                <a:cs typeface="Times New Roman"/>
                <a:sym typeface="Times New Roman"/>
              </a:rPr>
              <a:t>This is correct</a:t>
            </a:r>
            <a:r>
              <a:rPr b="0" i="0" lang="en-US" sz="2400" u="none" cap="none" strike="noStrike">
                <a:solidFill>
                  <a:srgbClr val="FF0000"/>
                </a:solidFill>
                <a:latin typeface="Times New Roman"/>
                <a:ea typeface="Times New Roman"/>
                <a:cs typeface="Times New Roman"/>
                <a:sym typeface="Times New Roman"/>
              </a:rPr>
              <a:t>:</a:t>
            </a:r>
            <a:endParaRPr/>
          </a:p>
          <a:p>
            <a:pPr indent="0" lvl="0" marL="0" marR="0" rtl="0" algn="l">
              <a:lnSpc>
                <a:spcPct val="120000"/>
              </a:lnSpc>
              <a:spcBef>
                <a:spcPts val="1200"/>
              </a:spcBef>
              <a:spcAft>
                <a:spcPts val="0"/>
              </a:spcAft>
              <a:buNone/>
            </a:pPr>
            <a:r>
              <a:rPr b="0" i="0" lang="en-US" sz="2400" u="none" cap="none" strike="noStrike">
                <a:solidFill>
                  <a:srgbClr val="FF0000"/>
                </a:solidFill>
                <a:latin typeface="Times New Roman"/>
                <a:ea typeface="Times New Roman"/>
                <a:cs typeface="Times New Roman"/>
                <a:sym typeface="Times New Roman"/>
              </a:rPr>
              <a:t>SELECT * FROM Persons WHERE FirstName='Tove'</a:t>
            </a:r>
            <a:endParaRPr b="0" i="0" sz="2400" u="none" cap="none" strike="noStrike">
              <a:solidFill>
                <a:srgbClr val="FF0000"/>
              </a:solidFill>
              <a:latin typeface="Times New Roman"/>
              <a:ea typeface="Times New Roman"/>
              <a:cs typeface="Times New Roman"/>
              <a:sym typeface="Times New Roman"/>
            </a:endParaRPr>
          </a:p>
          <a:p>
            <a:pPr indent="0" lvl="0" marL="0" marR="0" rtl="0" algn="l">
              <a:lnSpc>
                <a:spcPct val="120000"/>
              </a:lnSpc>
              <a:spcBef>
                <a:spcPts val="1200"/>
              </a:spcBef>
              <a:spcAft>
                <a:spcPts val="0"/>
              </a:spcAft>
              <a:buNone/>
            </a:pPr>
            <a:r>
              <a:rPr b="0" i="0" lang="en-US" sz="2000" u="none" cap="none" strike="noStrike">
                <a:solidFill>
                  <a:srgbClr val="7030A0"/>
                </a:solidFill>
                <a:latin typeface="Times New Roman"/>
                <a:ea typeface="Times New Roman"/>
                <a:cs typeface="Times New Roman"/>
                <a:sym typeface="Times New Roman"/>
              </a:rPr>
              <a:t>This is</a:t>
            </a:r>
            <a:r>
              <a:rPr b="0" i="0" lang="en-US" sz="2400" u="none" cap="none" strike="noStrike">
                <a:solidFill>
                  <a:srgbClr val="7030A0"/>
                </a:solidFill>
                <a:latin typeface="Times New Roman"/>
                <a:ea typeface="Times New Roman"/>
                <a:cs typeface="Times New Roman"/>
                <a:sym typeface="Times New Roman"/>
              </a:rPr>
              <a:t> </a:t>
            </a:r>
            <a:r>
              <a:rPr b="0" i="0" lang="en-US" sz="2000" u="none" cap="none" strike="noStrike">
                <a:solidFill>
                  <a:srgbClr val="7030A0"/>
                </a:solidFill>
                <a:latin typeface="Times New Roman"/>
                <a:ea typeface="Times New Roman"/>
                <a:cs typeface="Times New Roman"/>
                <a:sym typeface="Times New Roman"/>
              </a:rPr>
              <a:t>wrong:</a:t>
            </a:r>
            <a:endParaRPr/>
          </a:p>
          <a:p>
            <a:pPr indent="0" lvl="0" marL="0" marR="0" rtl="0" algn="l">
              <a:spcBef>
                <a:spcPts val="1200"/>
              </a:spcBef>
              <a:spcAft>
                <a:spcPts val="0"/>
              </a:spcAft>
              <a:buNone/>
            </a:pPr>
            <a:r>
              <a:rPr b="0" i="0" lang="en-US" sz="2400" u="none" cap="none" strike="noStrike">
                <a:solidFill>
                  <a:srgbClr val="7030A0"/>
                </a:solidFill>
                <a:latin typeface="Times New Roman"/>
                <a:ea typeface="Times New Roman"/>
                <a:cs typeface="Times New Roman"/>
                <a:sym typeface="Times New Roman"/>
              </a:rPr>
              <a:t>SELECT * FROM Persons WHERE FirstName=Tove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44"/>
          <p:cNvSpPr txBox="1"/>
          <p:nvPr>
            <p:ph type="title"/>
          </p:nvPr>
        </p:nvSpPr>
        <p:spPr>
          <a:xfrm>
            <a:off x="1981200" y="1143001"/>
            <a:ext cx="8229600" cy="10699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LIKE Condition </a:t>
            </a:r>
            <a:endParaRPr/>
          </a:p>
        </p:txBody>
      </p:sp>
      <p:sp>
        <p:nvSpPr>
          <p:cNvPr id="935" name="Google Shape;935;p44"/>
          <p:cNvSpPr/>
          <p:nvPr/>
        </p:nvSpPr>
        <p:spPr>
          <a:xfrm>
            <a:off x="2133600" y="1752601"/>
            <a:ext cx="79248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The LIKE condition is used to specify a search for a pattern in a column. </a:t>
            </a:r>
            <a:endParaRPr/>
          </a:p>
        </p:txBody>
      </p:sp>
      <p:sp>
        <p:nvSpPr>
          <p:cNvPr id="936" name="Google Shape;936;p44"/>
          <p:cNvSpPr/>
          <p:nvPr/>
        </p:nvSpPr>
        <p:spPr>
          <a:xfrm>
            <a:off x="3810000" y="2652714"/>
            <a:ext cx="4572000" cy="13604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en-US" sz="2000" u="none" cap="none" strike="noStrike">
                <a:solidFill>
                  <a:schemeClr val="dk1"/>
                </a:solidFill>
                <a:latin typeface="Times New Roman"/>
                <a:ea typeface="Times New Roman"/>
                <a:cs typeface="Times New Roman"/>
                <a:sym typeface="Times New Roman"/>
              </a:rPr>
              <a:t>Syntax</a:t>
            </a:r>
            <a:endParaRPr/>
          </a:p>
          <a:p>
            <a:pPr indent="0" lvl="0" marL="0" marR="0" rtl="0" algn="l">
              <a:lnSpc>
                <a:spcPct val="80000"/>
              </a:lnSpc>
              <a:spcBef>
                <a:spcPts val="1200"/>
              </a:spcBef>
              <a:spcAft>
                <a:spcPts val="0"/>
              </a:spcAft>
              <a:buNone/>
            </a:pPr>
            <a:r>
              <a:rPr b="1" i="0" lang="en-US" sz="2400" u="none" cap="none" strike="noStrike">
                <a:solidFill>
                  <a:srgbClr val="FF0000"/>
                </a:solidFill>
                <a:latin typeface="Times New Roman"/>
                <a:ea typeface="Times New Roman"/>
                <a:cs typeface="Times New Roman"/>
                <a:sym typeface="Times New Roman"/>
              </a:rPr>
              <a:t>SELECT column FROM table</a:t>
            </a:r>
            <a:endParaRPr/>
          </a:p>
          <a:p>
            <a:pPr indent="0" lvl="0" marL="0" marR="0" rtl="0" algn="l">
              <a:lnSpc>
                <a:spcPct val="80000"/>
              </a:lnSpc>
              <a:spcBef>
                <a:spcPts val="1200"/>
              </a:spcBef>
              <a:spcAft>
                <a:spcPts val="0"/>
              </a:spcAft>
              <a:buNone/>
            </a:pPr>
            <a:r>
              <a:rPr b="1" i="0" lang="en-US" sz="2400" u="none" cap="none" strike="noStrike">
                <a:solidFill>
                  <a:srgbClr val="FF0000"/>
                </a:solidFill>
                <a:latin typeface="Times New Roman"/>
                <a:ea typeface="Times New Roman"/>
                <a:cs typeface="Times New Roman"/>
                <a:sym typeface="Times New Roman"/>
              </a:rPr>
              <a:t>WHERE column LIKE pattern</a:t>
            </a:r>
            <a:r>
              <a:rPr b="0" i="0" lang="en-US" sz="2400" u="none" cap="none" strike="noStrike">
                <a:solidFill>
                  <a:srgbClr val="FF0000"/>
                </a:solidFill>
                <a:latin typeface="Times New Roman"/>
                <a:ea typeface="Times New Roman"/>
                <a:cs typeface="Times New Roman"/>
                <a:sym typeface="Times New Roman"/>
              </a:rPr>
              <a:t> </a:t>
            </a:r>
            <a:endParaRPr/>
          </a:p>
        </p:txBody>
      </p:sp>
      <p:sp>
        <p:nvSpPr>
          <p:cNvPr id="937" name="Google Shape;937;p44"/>
          <p:cNvSpPr/>
          <p:nvPr/>
        </p:nvSpPr>
        <p:spPr>
          <a:xfrm>
            <a:off x="2286000" y="4724401"/>
            <a:ext cx="76962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A "%" sign can be used to define wildcards (missing letters in the pattern) both before and after the pattern.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45"/>
          <p:cNvSpPr txBox="1"/>
          <p:nvPr>
            <p:ph type="title"/>
          </p:nvPr>
        </p:nvSpPr>
        <p:spPr>
          <a:xfrm>
            <a:off x="1981200" y="1143001"/>
            <a:ext cx="8229600" cy="10699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Using LIKE</a:t>
            </a:r>
            <a:endParaRPr/>
          </a:p>
        </p:txBody>
      </p:sp>
      <p:sp>
        <p:nvSpPr>
          <p:cNvPr id="943" name="Google Shape;943;p45"/>
          <p:cNvSpPr/>
          <p:nvPr/>
        </p:nvSpPr>
        <p:spPr>
          <a:xfrm>
            <a:off x="2057400" y="1905001"/>
            <a:ext cx="8229600" cy="45243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The following SQL statement will return persons with first names that start with an 'O':</a:t>
            </a:r>
            <a:endParaRPr/>
          </a:p>
          <a:p>
            <a:pPr indent="0" lvl="0" marL="0" marR="0" rtl="0" algn="l">
              <a:spcBef>
                <a:spcPts val="1200"/>
              </a:spcBef>
              <a:spcAft>
                <a:spcPts val="0"/>
              </a:spcAft>
              <a:buNone/>
            </a:pP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rgbClr val="FF0000"/>
                </a:solidFill>
                <a:latin typeface="Times New Roman"/>
                <a:ea typeface="Times New Roman"/>
                <a:cs typeface="Times New Roman"/>
                <a:sym typeface="Times New Roman"/>
              </a:rPr>
              <a:t>SELECT * FROM Persons</a:t>
            </a:r>
            <a:endParaRPr/>
          </a:p>
          <a:p>
            <a:pPr indent="0" lvl="0" marL="0" marR="0" rtl="0" algn="l">
              <a:spcBef>
                <a:spcPts val="1200"/>
              </a:spcBef>
              <a:spcAft>
                <a:spcPts val="0"/>
              </a:spcAft>
              <a:buNone/>
            </a:pPr>
            <a:r>
              <a:rPr b="0" i="0" lang="en-US" sz="2400" u="none" cap="none" strike="noStrike">
                <a:solidFill>
                  <a:srgbClr val="FF0000"/>
                </a:solidFill>
                <a:latin typeface="Times New Roman"/>
                <a:ea typeface="Times New Roman"/>
                <a:cs typeface="Times New Roman"/>
                <a:sym typeface="Times New Roman"/>
              </a:rPr>
              <a:t>	WHERE FirstName LIKE 'O%'</a:t>
            </a:r>
            <a:r>
              <a:rPr b="0" i="0" lang="en-US" sz="2400" u="none" cap="none" strike="noStrike">
                <a:solidFill>
                  <a:schemeClr val="dk1"/>
                </a:solidFill>
                <a:latin typeface="Times New Roman"/>
                <a:ea typeface="Times New Roman"/>
                <a:cs typeface="Times New Roman"/>
                <a:sym typeface="Times New Roman"/>
              </a:rPr>
              <a:t> </a:t>
            </a:r>
            <a:endParaRPr/>
          </a:p>
          <a:p>
            <a:pPr indent="0" lvl="0" marL="0" marR="0" rtl="0" algn="l">
              <a:spcBef>
                <a:spcPts val="120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1200"/>
              </a:spcBef>
              <a:spcAft>
                <a:spcPts val="0"/>
              </a:spcAft>
              <a:buNone/>
            </a:pPr>
            <a:r>
              <a:rPr b="0" i="0" lang="en-US" sz="2400" u="none" cap="none" strike="noStrike">
                <a:solidFill>
                  <a:schemeClr val="dk1"/>
                </a:solidFill>
                <a:latin typeface="Times New Roman"/>
                <a:ea typeface="Times New Roman"/>
                <a:cs typeface="Times New Roman"/>
                <a:sym typeface="Times New Roman"/>
              </a:rPr>
              <a:t>The following SQL statement will return persons with first names that end with an 'a':</a:t>
            </a:r>
            <a:endParaRPr/>
          </a:p>
          <a:p>
            <a:pPr indent="0" lvl="0" marL="0" marR="0" rtl="0" algn="l">
              <a:spcBef>
                <a:spcPts val="1200"/>
              </a:spcBef>
              <a:spcAft>
                <a:spcPts val="0"/>
              </a:spcAft>
              <a:buNone/>
            </a:pP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rgbClr val="FF0000"/>
                </a:solidFill>
                <a:latin typeface="Times New Roman"/>
                <a:ea typeface="Times New Roman"/>
                <a:cs typeface="Times New Roman"/>
                <a:sym typeface="Times New Roman"/>
              </a:rPr>
              <a:t>SELECT * FROM Persons</a:t>
            </a:r>
            <a:endParaRPr/>
          </a:p>
          <a:p>
            <a:pPr indent="0" lvl="0" marL="0" marR="0" rtl="0" algn="l">
              <a:spcBef>
                <a:spcPts val="1200"/>
              </a:spcBef>
              <a:spcAft>
                <a:spcPts val="0"/>
              </a:spcAft>
              <a:buNone/>
            </a:pPr>
            <a:r>
              <a:rPr b="0" i="0" lang="en-US" sz="2400" u="none" cap="none" strike="noStrike">
                <a:solidFill>
                  <a:srgbClr val="FF0000"/>
                </a:solidFill>
                <a:latin typeface="Times New Roman"/>
                <a:ea typeface="Times New Roman"/>
                <a:cs typeface="Times New Roman"/>
                <a:sym typeface="Times New Roman"/>
              </a:rPr>
              <a:t>	WHERE FirstName LIKE '%a'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46"/>
          <p:cNvSpPr txBox="1"/>
          <p:nvPr>
            <p:ph type="title"/>
          </p:nvPr>
        </p:nvSpPr>
        <p:spPr>
          <a:xfrm>
            <a:off x="1981200" y="1143001"/>
            <a:ext cx="8229600" cy="10699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Using LIKE </a:t>
            </a:r>
            <a:r>
              <a:rPr lang="en-US" sz="2400"/>
              <a:t>2</a:t>
            </a:r>
            <a:endParaRPr sz="2400"/>
          </a:p>
        </p:txBody>
      </p:sp>
      <p:sp>
        <p:nvSpPr>
          <p:cNvPr id="949" name="Google Shape;949;p46"/>
          <p:cNvSpPr/>
          <p:nvPr/>
        </p:nvSpPr>
        <p:spPr>
          <a:xfrm>
            <a:off x="2057400" y="1905000"/>
            <a:ext cx="8229600" cy="19383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The following SQL statement will return persons with first names that contain the pattern 'la':</a:t>
            </a:r>
            <a:endParaRPr/>
          </a:p>
          <a:p>
            <a:pPr indent="0" lvl="0" marL="0" marR="0" rtl="0" algn="l">
              <a:spcBef>
                <a:spcPts val="1200"/>
              </a:spcBef>
              <a:spcAft>
                <a:spcPts val="0"/>
              </a:spcAft>
              <a:buNone/>
            </a:pP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rgbClr val="FF0000"/>
                </a:solidFill>
                <a:latin typeface="Times New Roman"/>
                <a:ea typeface="Times New Roman"/>
                <a:cs typeface="Times New Roman"/>
                <a:sym typeface="Times New Roman"/>
              </a:rPr>
              <a:t>SELECT * FROM Persons</a:t>
            </a:r>
            <a:endParaRPr/>
          </a:p>
          <a:p>
            <a:pPr indent="0" lvl="0" marL="0" marR="0" rtl="0" algn="l">
              <a:spcBef>
                <a:spcPts val="1200"/>
              </a:spcBef>
              <a:spcAft>
                <a:spcPts val="0"/>
              </a:spcAft>
              <a:buNone/>
            </a:pPr>
            <a:r>
              <a:rPr b="0" i="0" lang="en-US" sz="2400" u="none" cap="none" strike="noStrike">
                <a:solidFill>
                  <a:srgbClr val="FF0000"/>
                </a:solidFill>
                <a:latin typeface="Times New Roman"/>
                <a:ea typeface="Times New Roman"/>
                <a:cs typeface="Times New Roman"/>
                <a:sym typeface="Times New Roman"/>
              </a:rPr>
              <a:t>	WHERE FirstName LIKE '%la%'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47"/>
          <p:cNvSpPr txBox="1"/>
          <p:nvPr>
            <p:ph type="title"/>
          </p:nvPr>
        </p:nvSpPr>
        <p:spPr>
          <a:xfrm>
            <a:off x="2209800" y="2438400"/>
            <a:ext cx="7772400" cy="1447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The INSERT INTO Statement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48"/>
          <p:cNvSpPr txBox="1"/>
          <p:nvPr>
            <p:ph type="title"/>
          </p:nvPr>
        </p:nvSpPr>
        <p:spPr>
          <a:xfrm>
            <a:off x="1981200" y="1143001"/>
            <a:ext cx="8229600" cy="10699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INSERT INTO Statement</a:t>
            </a:r>
            <a:endParaRPr/>
          </a:p>
        </p:txBody>
      </p:sp>
      <p:sp>
        <p:nvSpPr>
          <p:cNvPr id="960" name="Google Shape;960;p48"/>
          <p:cNvSpPr/>
          <p:nvPr/>
        </p:nvSpPr>
        <p:spPr>
          <a:xfrm>
            <a:off x="2209800" y="1828801"/>
            <a:ext cx="76962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The INSERT INTO statement is used to insert new rows into a table.</a:t>
            </a:r>
            <a:endParaRPr/>
          </a:p>
        </p:txBody>
      </p:sp>
      <p:sp>
        <p:nvSpPr>
          <p:cNvPr id="961" name="Google Shape;961;p48"/>
          <p:cNvSpPr/>
          <p:nvPr/>
        </p:nvSpPr>
        <p:spPr>
          <a:xfrm>
            <a:off x="3810000" y="2652713"/>
            <a:ext cx="4572000" cy="136037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en-US" sz="2000" u="none" cap="none" strike="noStrike">
                <a:solidFill>
                  <a:schemeClr val="dk1"/>
                </a:solidFill>
                <a:latin typeface="Times New Roman"/>
                <a:ea typeface="Times New Roman"/>
                <a:cs typeface="Times New Roman"/>
                <a:sym typeface="Times New Roman"/>
              </a:rPr>
              <a:t>Syntax</a:t>
            </a:r>
            <a:endParaRPr/>
          </a:p>
          <a:p>
            <a:pPr indent="0" lvl="0" marL="0" marR="0" rtl="0" algn="l">
              <a:lnSpc>
                <a:spcPct val="80000"/>
              </a:lnSpc>
              <a:spcBef>
                <a:spcPts val="1200"/>
              </a:spcBef>
              <a:spcAft>
                <a:spcPts val="0"/>
              </a:spcAft>
              <a:buNone/>
            </a:pPr>
            <a:r>
              <a:rPr b="1" i="0" lang="en-US" sz="2400" u="none" cap="none" strike="noStrike">
                <a:solidFill>
                  <a:schemeClr val="dk1"/>
                </a:solidFill>
                <a:latin typeface="Times New Roman"/>
                <a:ea typeface="Times New Roman"/>
                <a:cs typeface="Times New Roman"/>
                <a:sym typeface="Times New Roman"/>
              </a:rPr>
              <a:t>INSERT INTO table_name</a:t>
            </a:r>
            <a:endParaRPr/>
          </a:p>
          <a:p>
            <a:pPr indent="0" lvl="0" marL="0" marR="0" rtl="0" algn="l">
              <a:lnSpc>
                <a:spcPct val="80000"/>
              </a:lnSpc>
              <a:spcBef>
                <a:spcPts val="1200"/>
              </a:spcBef>
              <a:spcAft>
                <a:spcPts val="0"/>
              </a:spcAft>
              <a:buNone/>
            </a:pPr>
            <a:r>
              <a:rPr b="1" i="0" lang="en-US" sz="2400" u="none" cap="none" strike="noStrike">
                <a:solidFill>
                  <a:schemeClr val="dk1"/>
                </a:solidFill>
                <a:latin typeface="Times New Roman"/>
                <a:ea typeface="Times New Roman"/>
                <a:cs typeface="Times New Roman"/>
                <a:sym typeface="Times New Roman"/>
              </a:rPr>
              <a:t>VALUES (value1, value2,....) </a:t>
            </a:r>
            <a:endParaRPr/>
          </a:p>
        </p:txBody>
      </p:sp>
      <p:sp>
        <p:nvSpPr>
          <p:cNvPr id="962" name="Google Shape;962;p48"/>
          <p:cNvSpPr/>
          <p:nvPr/>
        </p:nvSpPr>
        <p:spPr>
          <a:xfrm>
            <a:off x="2133600" y="4495800"/>
            <a:ext cx="8077200" cy="179126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You can also specify the columns for which you want to insert data:</a:t>
            </a:r>
            <a:endParaRPr/>
          </a:p>
          <a:p>
            <a:pPr indent="0" lvl="0" marL="0" marR="0" rtl="0" algn="l">
              <a:lnSpc>
                <a:spcPct val="90000"/>
              </a:lnSpc>
              <a:spcBef>
                <a:spcPts val="1200"/>
              </a:spcBef>
              <a:spcAft>
                <a:spcPts val="0"/>
              </a:spcAft>
              <a:buNone/>
            </a:pPr>
            <a:r>
              <a:rPr b="1" i="0" lang="en-US" sz="2400" u="none" cap="none" strike="noStrike">
                <a:solidFill>
                  <a:schemeClr val="dk1"/>
                </a:solidFill>
                <a:latin typeface="Times New Roman"/>
                <a:ea typeface="Times New Roman"/>
                <a:cs typeface="Times New Roman"/>
                <a:sym typeface="Times New Roman"/>
              </a:rPr>
              <a:t>	INSERT INTO table_name (column1, column2,...)</a:t>
            </a:r>
            <a:endParaRPr/>
          </a:p>
          <a:p>
            <a:pPr indent="0" lvl="0" marL="0" marR="0" rtl="0" algn="l">
              <a:lnSpc>
                <a:spcPct val="90000"/>
              </a:lnSpc>
              <a:spcBef>
                <a:spcPts val="1200"/>
              </a:spcBef>
              <a:spcAft>
                <a:spcPts val="0"/>
              </a:spcAft>
              <a:buNone/>
            </a:pPr>
            <a:r>
              <a:rPr b="1" i="0" lang="en-US" sz="2400" u="none" cap="none" strike="noStrike">
                <a:solidFill>
                  <a:schemeClr val="dk1"/>
                </a:solidFill>
                <a:latin typeface="Times New Roman"/>
                <a:ea typeface="Times New Roman"/>
                <a:cs typeface="Times New Roman"/>
                <a:sym typeface="Times New Roman"/>
              </a:rPr>
              <a:t>	VALUES (value1, value2,....)</a:t>
            </a:r>
            <a:r>
              <a:rPr b="0" i="0" lang="en-US" sz="2400" u="none" cap="none" strike="noStrik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49"/>
          <p:cNvSpPr txBox="1"/>
          <p:nvPr>
            <p:ph type="title"/>
          </p:nvPr>
        </p:nvSpPr>
        <p:spPr>
          <a:xfrm>
            <a:off x="1981200" y="914401"/>
            <a:ext cx="8229600" cy="10699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Insert a New Row</a:t>
            </a:r>
            <a:endParaRPr/>
          </a:p>
        </p:txBody>
      </p:sp>
      <p:grpSp>
        <p:nvGrpSpPr>
          <p:cNvPr id="968" name="Google Shape;968;p49"/>
          <p:cNvGrpSpPr/>
          <p:nvPr/>
        </p:nvGrpSpPr>
        <p:grpSpPr>
          <a:xfrm>
            <a:off x="3657600" y="1905000"/>
            <a:ext cx="5334000" cy="685800"/>
            <a:chOff x="-3" y="-3"/>
            <a:chExt cx="5769" cy="340"/>
          </a:xfrm>
        </p:grpSpPr>
        <p:sp>
          <p:nvSpPr>
            <p:cNvPr id="969" name="Google Shape;969;p49"/>
            <p:cNvSpPr/>
            <p:nvPr/>
          </p:nvSpPr>
          <p:spPr>
            <a:xfrm>
              <a:off x="0" y="0"/>
              <a:ext cx="2756" cy="2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970" name="Google Shape;970;p49"/>
            <p:cNvGrpSpPr/>
            <p:nvPr/>
          </p:nvGrpSpPr>
          <p:grpSpPr>
            <a:xfrm>
              <a:off x="-3" y="-3"/>
              <a:ext cx="5769" cy="340"/>
              <a:chOff x="-3" y="-3"/>
              <a:chExt cx="5769" cy="340"/>
            </a:xfrm>
          </p:grpSpPr>
          <p:grpSp>
            <p:nvGrpSpPr>
              <p:cNvPr id="971" name="Google Shape;971;p49"/>
              <p:cNvGrpSpPr/>
              <p:nvPr/>
            </p:nvGrpSpPr>
            <p:grpSpPr>
              <a:xfrm>
                <a:off x="0" y="0"/>
                <a:ext cx="5763" cy="334"/>
                <a:chOff x="0" y="0"/>
                <a:chExt cx="5763" cy="334"/>
              </a:xfrm>
            </p:grpSpPr>
            <p:grpSp>
              <p:nvGrpSpPr>
                <p:cNvPr id="972" name="Google Shape;972;p49"/>
                <p:cNvGrpSpPr/>
                <p:nvPr/>
              </p:nvGrpSpPr>
              <p:grpSpPr>
                <a:xfrm>
                  <a:off x="0" y="0"/>
                  <a:ext cx="5763" cy="334"/>
                  <a:chOff x="-3" y="-3"/>
                  <a:chExt cx="5763" cy="334"/>
                </a:xfrm>
              </p:grpSpPr>
              <p:sp>
                <p:nvSpPr>
                  <p:cNvPr id="973" name="Google Shape;973;p49"/>
                  <p:cNvSpPr/>
                  <p:nvPr/>
                </p:nvSpPr>
                <p:spPr>
                  <a:xfrm>
                    <a:off x="0" y="0"/>
                    <a:ext cx="0" cy="229"/>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974" name="Google Shape;974;p49"/>
                  <p:cNvGrpSpPr/>
                  <p:nvPr/>
                </p:nvGrpSpPr>
                <p:grpSpPr>
                  <a:xfrm>
                    <a:off x="-3" y="-3"/>
                    <a:ext cx="5763" cy="334"/>
                    <a:chOff x="-3" y="-3"/>
                    <a:chExt cx="5763" cy="334"/>
                  </a:xfrm>
                </p:grpSpPr>
                <p:grpSp>
                  <p:nvGrpSpPr>
                    <p:cNvPr id="975" name="Google Shape;975;p49"/>
                    <p:cNvGrpSpPr/>
                    <p:nvPr/>
                  </p:nvGrpSpPr>
                  <p:grpSpPr>
                    <a:xfrm>
                      <a:off x="0" y="0"/>
                      <a:ext cx="5757" cy="328"/>
                      <a:chOff x="0" y="0"/>
                      <a:chExt cx="5757" cy="328"/>
                    </a:xfrm>
                  </p:grpSpPr>
                  <p:grpSp>
                    <p:nvGrpSpPr>
                      <p:cNvPr id="976" name="Google Shape;976;p49"/>
                      <p:cNvGrpSpPr/>
                      <p:nvPr/>
                    </p:nvGrpSpPr>
                    <p:grpSpPr>
                      <a:xfrm>
                        <a:off x="0" y="0"/>
                        <a:ext cx="1498" cy="164"/>
                        <a:chOff x="0" y="0"/>
                        <a:chExt cx="1498" cy="164"/>
                      </a:xfrm>
                    </p:grpSpPr>
                    <p:sp>
                      <p:nvSpPr>
                        <p:cNvPr id="977" name="Google Shape;977;p49"/>
                        <p:cNvSpPr/>
                        <p:nvPr/>
                      </p:nvSpPr>
                      <p:spPr>
                        <a:xfrm>
                          <a:off x="0" y="0"/>
                          <a:ext cx="1498"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LastName</a:t>
                          </a:r>
                          <a:endParaRPr b="0" i="0" sz="2400" u="none" cap="none" strike="noStrike">
                            <a:solidFill>
                              <a:schemeClr val="dk1"/>
                            </a:solidFill>
                            <a:latin typeface="Times New Roman"/>
                            <a:ea typeface="Times New Roman"/>
                            <a:cs typeface="Times New Roman"/>
                            <a:sym typeface="Times New Roman"/>
                          </a:endParaRPr>
                        </a:p>
                      </p:txBody>
                    </p:sp>
                    <p:sp>
                      <p:nvSpPr>
                        <p:cNvPr id="978" name="Google Shape;978;p49"/>
                        <p:cNvSpPr/>
                        <p:nvPr/>
                      </p:nvSpPr>
                      <p:spPr>
                        <a:xfrm>
                          <a:off x="0" y="0"/>
                          <a:ext cx="1498"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979" name="Google Shape;979;p49"/>
                      <p:cNvGrpSpPr/>
                      <p:nvPr/>
                    </p:nvGrpSpPr>
                    <p:grpSpPr>
                      <a:xfrm>
                        <a:off x="1498" y="0"/>
                        <a:ext cx="1537" cy="164"/>
                        <a:chOff x="1498" y="0"/>
                        <a:chExt cx="1537" cy="164"/>
                      </a:xfrm>
                    </p:grpSpPr>
                    <p:sp>
                      <p:nvSpPr>
                        <p:cNvPr id="980" name="Google Shape;980;p49"/>
                        <p:cNvSpPr/>
                        <p:nvPr/>
                      </p:nvSpPr>
                      <p:spPr>
                        <a:xfrm>
                          <a:off x="1498" y="0"/>
                          <a:ext cx="1537"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FirstName</a:t>
                          </a:r>
                          <a:endParaRPr b="0" i="0" sz="2400" u="none" cap="none" strike="noStrike">
                            <a:solidFill>
                              <a:schemeClr val="dk1"/>
                            </a:solidFill>
                            <a:latin typeface="Times New Roman"/>
                            <a:ea typeface="Times New Roman"/>
                            <a:cs typeface="Times New Roman"/>
                            <a:sym typeface="Times New Roman"/>
                          </a:endParaRPr>
                        </a:p>
                      </p:txBody>
                    </p:sp>
                    <p:sp>
                      <p:nvSpPr>
                        <p:cNvPr id="981" name="Google Shape;981;p49"/>
                        <p:cNvSpPr/>
                        <p:nvPr/>
                      </p:nvSpPr>
                      <p:spPr>
                        <a:xfrm>
                          <a:off x="1498" y="0"/>
                          <a:ext cx="1537"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982" name="Google Shape;982;p49"/>
                      <p:cNvGrpSpPr/>
                      <p:nvPr/>
                    </p:nvGrpSpPr>
                    <p:grpSpPr>
                      <a:xfrm>
                        <a:off x="3035" y="0"/>
                        <a:ext cx="1318" cy="164"/>
                        <a:chOff x="3035" y="0"/>
                        <a:chExt cx="1318" cy="164"/>
                      </a:xfrm>
                    </p:grpSpPr>
                    <p:sp>
                      <p:nvSpPr>
                        <p:cNvPr id="983" name="Google Shape;983;p49"/>
                        <p:cNvSpPr/>
                        <p:nvPr/>
                      </p:nvSpPr>
                      <p:spPr>
                        <a:xfrm>
                          <a:off x="3035" y="0"/>
                          <a:ext cx="1318"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Address</a:t>
                          </a:r>
                          <a:endParaRPr b="0" i="0" sz="2400" u="none" cap="none" strike="noStrike">
                            <a:solidFill>
                              <a:schemeClr val="dk1"/>
                            </a:solidFill>
                            <a:latin typeface="Times New Roman"/>
                            <a:ea typeface="Times New Roman"/>
                            <a:cs typeface="Times New Roman"/>
                            <a:sym typeface="Times New Roman"/>
                          </a:endParaRPr>
                        </a:p>
                      </p:txBody>
                    </p:sp>
                    <p:sp>
                      <p:nvSpPr>
                        <p:cNvPr id="984" name="Google Shape;984;p49"/>
                        <p:cNvSpPr/>
                        <p:nvPr/>
                      </p:nvSpPr>
                      <p:spPr>
                        <a:xfrm>
                          <a:off x="3035" y="0"/>
                          <a:ext cx="1318"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985" name="Google Shape;985;p49"/>
                      <p:cNvGrpSpPr/>
                      <p:nvPr/>
                    </p:nvGrpSpPr>
                    <p:grpSpPr>
                      <a:xfrm>
                        <a:off x="4353" y="0"/>
                        <a:ext cx="1404" cy="164"/>
                        <a:chOff x="4353" y="0"/>
                        <a:chExt cx="1404" cy="164"/>
                      </a:xfrm>
                    </p:grpSpPr>
                    <p:sp>
                      <p:nvSpPr>
                        <p:cNvPr id="986" name="Google Shape;986;p49"/>
                        <p:cNvSpPr/>
                        <p:nvPr/>
                      </p:nvSpPr>
                      <p:spPr>
                        <a:xfrm>
                          <a:off x="4353" y="0"/>
                          <a:ext cx="1404"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City</a:t>
                          </a:r>
                          <a:endParaRPr b="0" i="0" sz="2400" u="none" cap="none" strike="noStrike">
                            <a:solidFill>
                              <a:schemeClr val="dk1"/>
                            </a:solidFill>
                            <a:latin typeface="Times New Roman"/>
                            <a:ea typeface="Times New Roman"/>
                            <a:cs typeface="Times New Roman"/>
                            <a:sym typeface="Times New Roman"/>
                          </a:endParaRPr>
                        </a:p>
                      </p:txBody>
                    </p:sp>
                    <p:sp>
                      <p:nvSpPr>
                        <p:cNvPr id="987" name="Google Shape;987;p49"/>
                        <p:cNvSpPr/>
                        <p:nvPr/>
                      </p:nvSpPr>
                      <p:spPr>
                        <a:xfrm>
                          <a:off x="4353" y="0"/>
                          <a:ext cx="140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988" name="Google Shape;988;p49"/>
                      <p:cNvGrpSpPr/>
                      <p:nvPr/>
                    </p:nvGrpSpPr>
                    <p:grpSpPr>
                      <a:xfrm>
                        <a:off x="0" y="164"/>
                        <a:ext cx="1498" cy="164"/>
                        <a:chOff x="0" y="164"/>
                        <a:chExt cx="1498" cy="164"/>
                      </a:xfrm>
                    </p:grpSpPr>
                    <p:sp>
                      <p:nvSpPr>
                        <p:cNvPr id="989" name="Google Shape;989;p49"/>
                        <p:cNvSpPr/>
                        <p:nvPr/>
                      </p:nvSpPr>
                      <p:spPr>
                        <a:xfrm>
                          <a:off x="0" y="164"/>
                          <a:ext cx="1498"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Pettersen</a:t>
                          </a:r>
                          <a:endParaRPr b="0" i="0" sz="2400" u="none" cap="none" strike="noStrike">
                            <a:solidFill>
                              <a:schemeClr val="dk1"/>
                            </a:solidFill>
                            <a:latin typeface="Times New Roman"/>
                            <a:ea typeface="Times New Roman"/>
                            <a:cs typeface="Times New Roman"/>
                            <a:sym typeface="Times New Roman"/>
                          </a:endParaRPr>
                        </a:p>
                      </p:txBody>
                    </p:sp>
                    <p:sp>
                      <p:nvSpPr>
                        <p:cNvPr id="990" name="Google Shape;990;p49"/>
                        <p:cNvSpPr/>
                        <p:nvPr/>
                      </p:nvSpPr>
                      <p:spPr>
                        <a:xfrm>
                          <a:off x="0" y="164"/>
                          <a:ext cx="1498"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991" name="Google Shape;991;p49"/>
                      <p:cNvGrpSpPr/>
                      <p:nvPr/>
                    </p:nvGrpSpPr>
                    <p:grpSpPr>
                      <a:xfrm>
                        <a:off x="1498" y="164"/>
                        <a:ext cx="1537" cy="164"/>
                        <a:chOff x="1498" y="164"/>
                        <a:chExt cx="1537" cy="164"/>
                      </a:xfrm>
                    </p:grpSpPr>
                    <p:sp>
                      <p:nvSpPr>
                        <p:cNvPr id="992" name="Google Shape;992;p49"/>
                        <p:cNvSpPr/>
                        <p:nvPr/>
                      </p:nvSpPr>
                      <p:spPr>
                        <a:xfrm>
                          <a:off x="1498" y="164"/>
                          <a:ext cx="1537"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Kari</a:t>
                          </a:r>
                          <a:endParaRPr b="0" i="0" sz="2400" u="none" cap="none" strike="noStrike">
                            <a:solidFill>
                              <a:schemeClr val="dk1"/>
                            </a:solidFill>
                            <a:latin typeface="Times New Roman"/>
                            <a:ea typeface="Times New Roman"/>
                            <a:cs typeface="Times New Roman"/>
                            <a:sym typeface="Times New Roman"/>
                          </a:endParaRPr>
                        </a:p>
                      </p:txBody>
                    </p:sp>
                    <p:sp>
                      <p:nvSpPr>
                        <p:cNvPr id="993" name="Google Shape;993;p49"/>
                        <p:cNvSpPr/>
                        <p:nvPr/>
                      </p:nvSpPr>
                      <p:spPr>
                        <a:xfrm>
                          <a:off x="1498" y="164"/>
                          <a:ext cx="1537"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994" name="Google Shape;994;p49"/>
                      <p:cNvGrpSpPr/>
                      <p:nvPr/>
                    </p:nvGrpSpPr>
                    <p:grpSpPr>
                      <a:xfrm>
                        <a:off x="3035" y="164"/>
                        <a:ext cx="1318" cy="164"/>
                        <a:chOff x="3035" y="164"/>
                        <a:chExt cx="1318" cy="164"/>
                      </a:xfrm>
                    </p:grpSpPr>
                    <p:sp>
                      <p:nvSpPr>
                        <p:cNvPr id="995" name="Google Shape;995;p49"/>
                        <p:cNvSpPr/>
                        <p:nvPr/>
                      </p:nvSpPr>
                      <p:spPr>
                        <a:xfrm>
                          <a:off x="3035" y="164"/>
                          <a:ext cx="1318"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Storgt 20</a:t>
                          </a:r>
                          <a:endParaRPr b="0" i="0" sz="2400" u="none" cap="none" strike="noStrike">
                            <a:solidFill>
                              <a:schemeClr val="dk1"/>
                            </a:solidFill>
                            <a:latin typeface="Times New Roman"/>
                            <a:ea typeface="Times New Roman"/>
                            <a:cs typeface="Times New Roman"/>
                            <a:sym typeface="Times New Roman"/>
                          </a:endParaRPr>
                        </a:p>
                      </p:txBody>
                    </p:sp>
                    <p:sp>
                      <p:nvSpPr>
                        <p:cNvPr id="996" name="Google Shape;996;p49"/>
                        <p:cNvSpPr/>
                        <p:nvPr/>
                      </p:nvSpPr>
                      <p:spPr>
                        <a:xfrm>
                          <a:off x="3035" y="164"/>
                          <a:ext cx="1318"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997" name="Google Shape;997;p49"/>
                      <p:cNvGrpSpPr/>
                      <p:nvPr/>
                    </p:nvGrpSpPr>
                    <p:grpSpPr>
                      <a:xfrm>
                        <a:off x="4353" y="164"/>
                        <a:ext cx="1404" cy="164"/>
                        <a:chOff x="4353" y="164"/>
                        <a:chExt cx="1404" cy="164"/>
                      </a:xfrm>
                    </p:grpSpPr>
                    <p:sp>
                      <p:nvSpPr>
                        <p:cNvPr id="998" name="Google Shape;998;p49"/>
                        <p:cNvSpPr/>
                        <p:nvPr/>
                      </p:nvSpPr>
                      <p:spPr>
                        <a:xfrm>
                          <a:off x="4353" y="164"/>
                          <a:ext cx="1404"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Stavanger</a:t>
                          </a:r>
                          <a:endParaRPr b="0" i="0" sz="2400" u="none" cap="none" strike="noStrike">
                            <a:solidFill>
                              <a:schemeClr val="dk1"/>
                            </a:solidFill>
                            <a:latin typeface="Times New Roman"/>
                            <a:ea typeface="Times New Roman"/>
                            <a:cs typeface="Times New Roman"/>
                            <a:sym typeface="Times New Roman"/>
                          </a:endParaRPr>
                        </a:p>
                      </p:txBody>
                    </p:sp>
                    <p:sp>
                      <p:nvSpPr>
                        <p:cNvPr id="999" name="Google Shape;999;p49"/>
                        <p:cNvSpPr/>
                        <p:nvPr/>
                      </p:nvSpPr>
                      <p:spPr>
                        <a:xfrm>
                          <a:off x="4353" y="164"/>
                          <a:ext cx="140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1000" name="Google Shape;1000;p49"/>
                    <p:cNvSpPr/>
                    <p:nvPr/>
                  </p:nvSpPr>
                  <p:spPr>
                    <a:xfrm>
                      <a:off x="-3" y="-3"/>
                      <a:ext cx="5763" cy="33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1001" name="Google Shape;1001;p49"/>
                <p:cNvSpPr/>
                <p:nvPr/>
              </p:nvSpPr>
              <p:spPr>
                <a:xfrm>
                  <a:off x="0" y="0"/>
                  <a:ext cx="5763" cy="33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1002" name="Google Shape;1002;p49"/>
              <p:cNvSpPr/>
              <p:nvPr/>
            </p:nvSpPr>
            <p:spPr>
              <a:xfrm>
                <a:off x="-3" y="-3"/>
                <a:ext cx="5769" cy="34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1003" name="Google Shape;1003;p49"/>
          <p:cNvSpPr/>
          <p:nvPr/>
        </p:nvSpPr>
        <p:spPr>
          <a:xfrm>
            <a:off x="1905000" y="2819401"/>
            <a:ext cx="8534400" cy="14589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And this SQL statement:</a:t>
            </a:r>
            <a:endParaRPr/>
          </a:p>
          <a:p>
            <a:pPr indent="0" lvl="0" marL="0" marR="0" rtl="0" algn="l">
              <a:spcBef>
                <a:spcPts val="1200"/>
              </a:spcBef>
              <a:spcAft>
                <a:spcPts val="0"/>
              </a:spcAft>
              <a:buNone/>
            </a:pP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rgbClr val="FF0000"/>
                </a:solidFill>
                <a:latin typeface="Times New Roman"/>
                <a:ea typeface="Times New Roman"/>
                <a:cs typeface="Times New Roman"/>
                <a:sym typeface="Times New Roman"/>
              </a:rPr>
              <a:t>INSERT INTO Persons </a:t>
            </a:r>
            <a:endParaRPr/>
          </a:p>
          <a:p>
            <a:pPr indent="0" lvl="0" marL="0" marR="0" rtl="0" algn="l">
              <a:lnSpc>
                <a:spcPct val="70000"/>
              </a:lnSpc>
              <a:spcBef>
                <a:spcPts val="1200"/>
              </a:spcBef>
              <a:spcAft>
                <a:spcPts val="0"/>
              </a:spcAft>
              <a:buNone/>
            </a:pPr>
            <a:r>
              <a:rPr b="0" i="0" lang="en-US" sz="2400" u="none" cap="none" strike="noStrike">
                <a:solidFill>
                  <a:srgbClr val="FF0000"/>
                </a:solidFill>
                <a:latin typeface="Times New Roman"/>
                <a:ea typeface="Times New Roman"/>
                <a:cs typeface="Times New Roman"/>
                <a:sym typeface="Times New Roman"/>
              </a:rPr>
              <a:t>	VALUES ('Hetland', 'Camilla', 'Hagabakka 24', 'Sandnes') </a:t>
            </a:r>
            <a:endParaRPr/>
          </a:p>
        </p:txBody>
      </p:sp>
      <p:grpSp>
        <p:nvGrpSpPr>
          <p:cNvPr id="1004" name="Google Shape;1004;p49"/>
          <p:cNvGrpSpPr/>
          <p:nvPr/>
        </p:nvGrpSpPr>
        <p:grpSpPr>
          <a:xfrm>
            <a:off x="3733800" y="4724400"/>
            <a:ext cx="5257800" cy="876300"/>
            <a:chOff x="-3" y="-3"/>
            <a:chExt cx="5770" cy="504"/>
          </a:xfrm>
        </p:grpSpPr>
        <p:sp>
          <p:nvSpPr>
            <p:cNvPr id="1005" name="Google Shape;1005;p49"/>
            <p:cNvSpPr/>
            <p:nvPr/>
          </p:nvSpPr>
          <p:spPr>
            <a:xfrm>
              <a:off x="0" y="0"/>
              <a:ext cx="2756" cy="2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1006" name="Google Shape;1006;p49"/>
            <p:cNvGrpSpPr/>
            <p:nvPr/>
          </p:nvGrpSpPr>
          <p:grpSpPr>
            <a:xfrm>
              <a:off x="-3" y="-3"/>
              <a:ext cx="5770" cy="504"/>
              <a:chOff x="-3" y="-3"/>
              <a:chExt cx="5770" cy="504"/>
            </a:xfrm>
          </p:grpSpPr>
          <p:grpSp>
            <p:nvGrpSpPr>
              <p:cNvPr id="1007" name="Google Shape;1007;p49"/>
              <p:cNvGrpSpPr/>
              <p:nvPr/>
            </p:nvGrpSpPr>
            <p:grpSpPr>
              <a:xfrm>
                <a:off x="0" y="0"/>
                <a:ext cx="5764" cy="498"/>
                <a:chOff x="0" y="0"/>
                <a:chExt cx="5764" cy="498"/>
              </a:xfrm>
            </p:grpSpPr>
            <p:grpSp>
              <p:nvGrpSpPr>
                <p:cNvPr id="1008" name="Google Shape;1008;p49"/>
                <p:cNvGrpSpPr/>
                <p:nvPr/>
              </p:nvGrpSpPr>
              <p:grpSpPr>
                <a:xfrm>
                  <a:off x="0" y="0"/>
                  <a:ext cx="5764" cy="498"/>
                  <a:chOff x="-3" y="-3"/>
                  <a:chExt cx="5764" cy="498"/>
                </a:xfrm>
              </p:grpSpPr>
              <p:sp>
                <p:nvSpPr>
                  <p:cNvPr id="1009" name="Google Shape;1009;p49"/>
                  <p:cNvSpPr/>
                  <p:nvPr/>
                </p:nvSpPr>
                <p:spPr>
                  <a:xfrm>
                    <a:off x="0" y="0"/>
                    <a:ext cx="0" cy="266"/>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1010" name="Google Shape;1010;p49"/>
                  <p:cNvGrpSpPr/>
                  <p:nvPr/>
                </p:nvGrpSpPr>
                <p:grpSpPr>
                  <a:xfrm>
                    <a:off x="-3" y="-3"/>
                    <a:ext cx="5764" cy="498"/>
                    <a:chOff x="-3" y="-3"/>
                    <a:chExt cx="5764" cy="498"/>
                  </a:xfrm>
                </p:grpSpPr>
                <p:grpSp>
                  <p:nvGrpSpPr>
                    <p:cNvPr id="1011" name="Google Shape;1011;p49"/>
                    <p:cNvGrpSpPr/>
                    <p:nvPr/>
                  </p:nvGrpSpPr>
                  <p:grpSpPr>
                    <a:xfrm>
                      <a:off x="0" y="0"/>
                      <a:ext cx="5758" cy="492"/>
                      <a:chOff x="0" y="0"/>
                      <a:chExt cx="5758" cy="492"/>
                    </a:xfrm>
                  </p:grpSpPr>
                  <p:grpSp>
                    <p:nvGrpSpPr>
                      <p:cNvPr id="1012" name="Google Shape;1012;p49"/>
                      <p:cNvGrpSpPr/>
                      <p:nvPr/>
                    </p:nvGrpSpPr>
                    <p:grpSpPr>
                      <a:xfrm>
                        <a:off x="0" y="0"/>
                        <a:ext cx="1371" cy="164"/>
                        <a:chOff x="0" y="0"/>
                        <a:chExt cx="1371" cy="164"/>
                      </a:xfrm>
                    </p:grpSpPr>
                    <p:sp>
                      <p:nvSpPr>
                        <p:cNvPr id="1013" name="Google Shape;1013;p49"/>
                        <p:cNvSpPr/>
                        <p:nvPr/>
                      </p:nvSpPr>
                      <p:spPr>
                        <a:xfrm>
                          <a:off x="0" y="0"/>
                          <a:ext cx="1371"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LastName</a:t>
                          </a:r>
                          <a:endParaRPr b="0" i="0" sz="2400" u="none" cap="none" strike="noStrike">
                            <a:solidFill>
                              <a:schemeClr val="dk1"/>
                            </a:solidFill>
                            <a:latin typeface="Times New Roman"/>
                            <a:ea typeface="Times New Roman"/>
                            <a:cs typeface="Times New Roman"/>
                            <a:sym typeface="Times New Roman"/>
                          </a:endParaRPr>
                        </a:p>
                      </p:txBody>
                    </p:sp>
                    <p:sp>
                      <p:nvSpPr>
                        <p:cNvPr id="1014" name="Google Shape;1014;p49"/>
                        <p:cNvSpPr/>
                        <p:nvPr/>
                      </p:nvSpPr>
                      <p:spPr>
                        <a:xfrm>
                          <a:off x="0" y="0"/>
                          <a:ext cx="1371"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1015" name="Google Shape;1015;p49"/>
                      <p:cNvGrpSpPr/>
                      <p:nvPr/>
                    </p:nvGrpSpPr>
                    <p:grpSpPr>
                      <a:xfrm>
                        <a:off x="1371" y="0"/>
                        <a:ext cx="1407" cy="164"/>
                        <a:chOff x="1371" y="0"/>
                        <a:chExt cx="1407" cy="164"/>
                      </a:xfrm>
                    </p:grpSpPr>
                    <p:sp>
                      <p:nvSpPr>
                        <p:cNvPr id="1016" name="Google Shape;1016;p49"/>
                        <p:cNvSpPr/>
                        <p:nvPr/>
                      </p:nvSpPr>
                      <p:spPr>
                        <a:xfrm>
                          <a:off x="1371" y="0"/>
                          <a:ext cx="1407"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FirstName</a:t>
                          </a:r>
                          <a:endParaRPr b="0" i="0" sz="2400" u="none" cap="none" strike="noStrike">
                            <a:solidFill>
                              <a:schemeClr val="dk1"/>
                            </a:solidFill>
                            <a:latin typeface="Times New Roman"/>
                            <a:ea typeface="Times New Roman"/>
                            <a:cs typeface="Times New Roman"/>
                            <a:sym typeface="Times New Roman"/>
                          </a:endParaRPr>
                        </a:p>
                      </p:txBody>
                    </p:sp>
                    <p:sp>
                      <p:nvSpPr>
                        <p:cNvPr id="1017" name="Google Shape;1017;p49"/>
                        <p:cNvSpPr/>
                        <p:nvPr/>
                      </p:nvSpPr>
                      <p:spPr>
                        <a:xfrm>
                          <a:off x="1371" y="0"/>
                          <a:ext cx="1407"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1018" name="Google Shape;1018;p49"/>
                      <p:cNvGrpSpPr/>
                      <p:nvPr/>
                    </p:nvGrpSpPr>
                    <p:grpSpPr>
                      <a:xfrm>
                        <a:off x="2778" y="0"/>
                        <a:ext cx="1694" cy="164"/>
                        <a:chOff x="2778" y="0"/>
                        <a:chExt cx="1694" cy="164"/>
                      </a:xfrm>
                    </p:grpSpPr>
                    <p:sp>
                      <p:nvSpPr>
                        <p:cNvPr id="1019" name="Google Shape;1019;p49"/>
                        <p:cNvSpPr/>
                        <p:nvPr/>
                      </p:nvSpPr>
                      <p:spPr>
                        <a:xfrm>
                          <a:off x="2778" y="0"/>
                          <a:ext cx="1694"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Address</a:t>
                          </a:r>
                          <a:endParaRPr b="0" i="0" sz="2400" u="none" cap="none" strike="noStrike">
                            <a:solidFill>
                              <a:schemeClr val="dk1"/>
                            </a:solidFill>
                            <a:latin typeface="Times New Roman"/>
                            <a:ea typeface="Times New Roman"/>
                            <a:cs typeface="Times New Roman"/>
                            <a:sym typeface="Times New Roman"/>
                          </a:endParaRPr>
                        </a:p>
                      </p:txBody>
                    </p:sp>
                    <p:sp>
                      <p:nvSpPr>
                        <p:cNvPr id="1020" name="Google Shape;1020;p49"/>
                        <p:cNvSpPr/>
                        <p:nvPr/>
                      </p:nvSpPr>
                      <p:spPr>
                        <a:xfrm>
                          <a:off x="2778" y="0"/>
                          <a:ext cx="169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1021" name="Google Shape;1021;p49"/>
                      <p:cNvGrpSpPr/>
                      <p:nvPr/>
                    </p:nvGrpSpPr>
                    <p:grpSpPr>
                      <a:xfrm>
                        <a:off x="4472" y="0"/>
                        <a:ext cx="1286" cy="164"/>
                        <a:chOff x="4472" y="0"/>
                        <a:chExt cx="1286" cy="164"/>
                      </a:xfrm>
                    </p:grpSpPr>
                    <p:sp>
                      <p:nvSpPr>
                        <p:cNvPr id="1022" name="Google Shape;1022;p49"/>
                        <p:cNvSpPr/>
                        <p:nvPr/>
                      </p:nvSpPr>
                      <p:spPr>
                        <a:xfrm>
                          <a:off x="4472" y="0"/>
                          <a:ext cx="1286"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City</a:t>
                          </a:r>
                          <a:endParaRPr b="0" i="0" sz="2400" u="none" cap="none" strike="noStrike">
                            <a:solidFill>
                              <a:schemeClr val="dk1"/>
                            </a:solidFill>
                            <a:latin typeface="Times New Roman"/>
                            <a:ea typeface="Times New Roman"/>
                            <a:cs typeface="Times New Roman"/>
                            <a:sym typeface="Times New Roman"/>
                          </a:endParaRPr>
                        </a:p>
                      </p:txBody>
                    </p:sp>
                    <p:sp>
                      <p:nvSpPr>
                        <p:cNvPr id="1023" name="Google Shape;1023;p49"/>
                        <p:cNvSpPr/>
                        <p:nvPr/>
                      </p:nvSpPr>
                      <p:spPr>
                        <a:xfrm>
                          <a:off x="4472" y="0"/>
                          <a:ext cx="1286"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1024" name="Google Shape;1024;p49"/>
                      <p:cNvGrpSpPr/>
                      <p:nvPr/>
                    </p:nvGrpSpPr>
                    <p:grpSpPr>
                      <a:xfrm>
                        <a:off x="0" y="164"/>
                        <a:ext cx="1371" cy="164"/>
                        <a:chOff x="0" y="164"/>
                        <a:chExt cx="1371" cy="164"/>
                      </a:xfrm>
                    </p:grpSpPr>
                    <p:sp>
                      <p:nvSpPr>
                        <p:cNvPr id="1025" name="Google Shape;1025;p49"/>
                        <p:cNvSpPr/>
                        <p:nvPr/>
                      </p:nvSpPr>
                      <p:spPr>
                        <a:xfrm>
                          <a:off x="0" y="164"/>
                          <a:ext cx="1371"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Pettersen</a:t>
                          </a:r>
                          <a:endParaRPr b="0" i="0" sz="2400" u="none" cap="none" strike="noStrike">
                            <a:solidFill>
                              <a:schemeClr val="dk1"/>
                            </a:solidFill>
                            <a:latin typeface="Times New Roman"/>
                            <a:ea typeface="Times New Roman"/>
                            <a:cs typeface="Times New Roman"/>
                            <a:sym typeface="Times New Roman"/>
                          </a:endParaRPr>
                        </a:p>
                      </p:txBody>
                    </p:sp>
                    <p:sp>
                      <p:nvSpPr>
                        <p:cNvPr id="1026" name="Google Shape;1026;p49"/>
                        <p:cNvSpPr/>
                        <p:nvPr/>
                      </p:nvSpPr>
                      <p:spPr>
                        <a:xfrm>
                          <a:off x="0" y="164"/>
                          <a:ext cx="1371"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1027" name="Google Shape;1027;p49"/>
                      <p:cNvGrpSpPr/>
                      <p:nvPr/>
                    </p:nvGrpSpPr>
                    <p:grpSpPr>
                      <a:xfrm>
                        <a:off x="1371" y="164"/>
                        <a:ext cx="1407" cy="164"/>
                        <a:chOff x="1371" y="164"/>
                        <a:chExt cx="1407" cy="164"/>
                      </a:xfrm>
                    </p:grpSpPr>
                    <p:sp>
                      <p:nvSpPr>
                        <p:cNvPr id="1028" name="Google Shape;1028;p49"/>
                        <p:cNvSpPr/>
                        <p:nvPr/>
                      </p:nvSpPr>
                      <p:spPr>
                        <a:xfrm>
                          <a:off x="1371" y="164"/>
                          <a:ext cx="1407"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Kari</a:t>
                          </a:r>
                          <a:endParaRPr b="0" i="0" sz="2400" u="none" cap="none" strike="noStrike">
                            <a:solidFill>
                              <a:schemeClr val="dk1"/>
                            </a:solidFill>
                            <a:latin typeface="Times New Roman"/>
                            <a:ea typeface="Times New Roman"/>
                            <a:cs typeface="Times New Roman"/>
                            <a:sym typeface="Times New Roman"/>
                          </a:endParaRPr>
                        </a:p>
                      </p:txBody>
                    </p:sp>
                    <p:sp>
                      <p:nvSpPr>
                        <p:cNvPr id="1029" name="Google Shape;1029;p49"/>
                        <p:cNvSpPr/>
                        <p:nvPr/>
                      </p:nvSpPr>
                      <p:spPr>
                        <a:xfrm>
                          <a:off x="1371" y="164"/>
                          <a:ext cx="1407"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1030" name="Google Shape;1030;p49"/>
                      <p:cNvGrpSpPr/>
                      <p:nvPr/>
                    </p:nvGrpSpPr>
                    <p:grpSpPr>
                      <a:xfrm>
                        <a:off x="2778" y="164"/>
                        <a:ext cx="1694" cy="164"/>
                        <a:chOff x="2778" y="164"/>
                        <a:chExt cx="1694" cy="164"/>
                      </a:xfrm>
                    </p:grpSpPr>
                    <p:sp>
                      <p:nvSpPr>
                        <p:cNvPr id="1031" name="Google Shape;1031;p49"/>
                        <p:cNvSpPr/>
                        <p:nvPr/>
                      </p:nvSpPr>
                      <p:spPr>
                        <a:xfrm>
                          <a:off x="2778" y="164"/>
                          <a:ext cx="1694"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Storgt 20</a:t>
                          </a:r>
                          <a:endParaRPr b="0" i="0" sz="2400" u="none" cap="none" strike="noStrike">
                            <a:solidFill>
                              <a:schemeClr val="dk1"/>
                            </a:solidFill>
                            <a:latin typeface="Times New Roman"/>
                            <a:ea typeface="Times New Roman"/>
                            <a:cs typeface="Times New Roman"/>
                            <a:sym typeface="Times New Roman"/>
                          </a:endParaRPr>
                        </a:p>
                      </p:txBody>
                    </p:sp>
                    <p:sp>
                      <p:nvSpPr>
                        <p:cNvPr id="1032" name="Google Shape;1032;p49"/>
                        <p:cNvSpPr/>
                        <p:nvPr/>
                      </p:nvSpPr>
                      <p:spPr>
                        <a:xfrm>
                          <a:off x="2778" y="164"/>
                          <a:ext cx="169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1033" name="Google Shape;1033;p49"/>
                      <p:cNvGrpSpPr/>
                      <p:nvPr/>
                    </p:nvGrpSpPr>
                    <p:grpSpPr>
                      <a:xfrm>
                        <a:off x="4472" y="164"/>
                        <a:ext cx="1286" cy="164"/>
                        <a:chOff x="4472" y="164"/>
                        <a:chExt cx="1286" cy="164"/>
                      </a:xfrm>
                    </p:grpSpPr>
                    <p:sp>
                      <p:nvSpPr>
                        <p:cNvPr id="1034" name="Google Shape;1034;p49"/>
                        <p:cNvSpPr/>
                        <p:nvPr/>
                      </p:nvSpPr>
                      <p:spPr>
                        <a:xfrm>
                          <a:off x="4472" y="164"/>
                          <a:ext cx="1286"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Stavanger</a:t>
                          </a:r>
                          <a:endParaRPr b="0" i="0" sz="2400" u="none" cap="none" strike="noStrike">
                            <a:solidFill>
                              <a:schemeClr val="dk1"/>
                            </a:solidFill>
                            <a:latin typeface="Times New Roman"/>
                            <a:ea typeface="Times New Roman"/>
                            <a:cs typeface="Times New Roman"/>
                            <a:sym typeface="Times New Roman"/>
                          </a:endParaRPr>
                        </a:p>
                      </p:txBody>
                    </p:sp>
                    <p:sp>
                      <p:nvSpPr>
                        <p:cNvPr id="1035" name="Google Shape;1035;p49"/>
                        <p:cNvSpPr/>
                        <p:nvPr/>
                      </p:nvSpPr>
                      <p:spPr>
                        <a:xfrm>
                          <a:off x="4472" y="164"/>
                          <a:ext cx="1286"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1036" name="Google Shape;1036;p49"/>
                      <p:cNvGrpSpPr/>
                      <p:nvPr/>
                    </p:nvGrpSpPr>
                    <p:grpSpPr>
                      <a:xfrm>
                        <a:off x="0" y="328"/>
                        <a:ext cx="1371" cy="164"/>
                        <a:chOff x="0" y="328"/>
                        <a:chExt cx="1371" cy="164"/>
                      </a:xfrm>
                    </p:grpSpPr>
                    <p:sp>
                      <p:nvSpPr>
                        <p:cNvPr id="1037" name="Google Shape;1037;p49"/>
                        <p:cNvSpPr/>
                        <p:nvPr/>
                      </p:nvSpPr>
                      <p:spPr>
                        <a:xfrm>
                          <a:off x="0" y="328"/>
                          <a:ext cx="1371"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Hetland</a:t>
                          </a:r>
                          <a:endParaRPr b="0" i="0" sz="2400" u="none" cap="none" strike="noStrike">
                            <a:solidFill>
                              <a:schemeClr val="dk1"/>
                            </a:solidFill>
                            <a:latin typeface="Times New Roman"/>
                            <a:ea typeface="Times New Roman"/>
                            <a:cs typeface="Times New Roman"/>
                            <a:sym typeface="Times New Roman"/>
                          </a:endParaRPr>
                        </a:p>
                      </p:txBody>
                    </p:sp>
                    <p:sp>
                      <p:nvSpPr>
                        <p:cNvPr id="1038" name="Google Shape;1038;p49"/>
                        <p:cNvSpPr/>
                        <p:nvPr/>
                      </p:nvSpPr>
                      <p:spPr>
                        <a:xfrm>
                          <a:off x="0" y="328"/>
                          <a:ext cx="1371"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1039" name="Google Shape;1039;p49"/>
                      <p:cNvGrpSpPr/>
                      <p:nvPr/>
                    </p:nvGrpSpPr>
                    <p:grpSpPr>
                      <a:xfrm>
                        <a:off x="1371" y="328"/>
                        <a:ext cx="1407" cy="164"/>
                        <a:chOff x="1371" y="328"/>
                        <a:chExt cx="1407" cy="164"/>
                      </a:xfrm>
                    </p:grpSpPr>
                    <p:sp>
                      <p:nvSpPr>
                        <p:cNvPr id="1040" name="Google Shape;1040;p49"/>
                        <p:cNvSpPr/>
                        <p:nvPr/>
                      </p:nvSpPr>
                      <p:spPr>
                        <a:xfrm>
                          <a:off x="1371" y="328"/>
                          <a:ext cx="1407"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Camilla</a:t>
                          </a:r>
                          <a:endParaRPr b="0" i="0" sz="2400" u="none" cap="none" strike="noStrike">
                            <a:solidFill>
                              <a:schemeClr val="dk1"/>
                            </a:solidFill>
                            <a:latin typeface="Times New Roman"/>
                            <a:ea typeface="Times New Roman"/>
                            <a:cs typeface="Times New Roman"/>
                            <a:sym typeface="Times New Roman"/>
                          </a:endParaRPr>
                        </a:p>
                      </p:txBody>
                    </p:sp>
                    <p:sp>
                      <p:nvSpPr>
                        <p:cNvPr id="1041" name="Google Shape;1041;p49"/>
                        <p:cNvSpPr/>
                        <p:nvPr/>
                      </p:nvSpPr>
                      <p:spPr>
                        <a:xfrm>
                          <a:off x="1371" y="328"/>
                          <a:ext cx="1407"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1042" name="Google Shape;1042;p49"/>
                      <p:cNvGrpSpPr/>
                      <p:nvPr/>
                    </p:nvGrpSpPr>
                    <p:grpSpPr>
                      <a:xfrm>
                        <a:off x="2778" y="328"/>
                        <a:ext cx="1694" cy="164"/>
                        <a:chOff x="2778" y="328"/>
                        <a:chExt cx="1694" cy="164"/>
                      </a:xfrm>
                    </p:grpSpPr>
                    <p:sp>
                      <p:nvSpPr>
                        <p:cNvPr id="1043" name="Google Shape;1043;p49"/>
                        <p:cNvSpPr/>
                        <p:nvPr/>
                      </p:nvSpPr>
                      <p:spPr>
                        <a:xfrm>
                          <a:off x="2778" y="328"/>
                          <a:ext cx="1694"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Hagabakka 24</a:t>
                          </a:r>
                          <a:endParaRPr b="0" i="0" sz="2400" u="none" cap="none" strike="noStrike">
                            <a:solidFill>
                              <a:schemeClr val="dk1"/>
                            </a:solidFill>
                            <a:latin typeface="Times New Roman"/>
                            <a:ea typeface="Times New Roman"/>
                            <a:cs typeface="Times New Roman"/>
                            <a:sym typeface="Times New Roman"/>
                          </a:endParaRPr>
                        </a:p>
                      </p:txBody>
                    </p:sp>
                    <p:sp>
                      <p:nvSpPr>
                        <p:cNvPr id="1044" name="Google Shape;1044;p49"/>
                        <p:cNvSpPr/>
                        <p:nvPr/>
                      </p:nvSpPr>
                      <p:spPr>
                        <a:xfrm>
                          <a:off x="2778" y="328"/>
                          <a:ext cx="169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1045" name="Google Shape;1045;p49"/>
                      <p:cNvGrpSpPr/>
                      <p:nvPr/>
                    </p:nvGrpSpPr>
                    <p:grpSpPr>
                      <a:xfrm>
                        <a:off x="4472" y="328"/>
                        <a:ext cx="1286" cy="164"/>
                        <a:chOff x="4472" y="328"/>
                        <a:chExt cx="1286" cy="164"/>
                      </a:xfrm>
                    </p:grpSpPr>
                    <p:sp>
                      <p:nvSpPr>
                        <p:cNvPr id="1046" name="Google Shape;1046;p49"/>
                        <p:cNvSpPr/>
                        <p:nvPr/>
                      </p:nvSpPr>
                      <p:spPr>
                        <a:xfrm>
                          <a:off x="4472" y="328"/>
                          <a:ext cx="1286"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Sandnes</a:t>
                          </a:r>
                          <a:endParaRPr b="0" i="0" sz="2400" u="none" cap="none" strike="noStrike">
                            <a:solidFill>
                              <a:schemeClr val="dk1"/>
                            </a:solidFill>
                            <a:latin typeface="Times New Roman"/>
                            <a:ea typeface="Times New Roman"/>
                            <a:cs typeface="Times New Roman"/>
                            <a:sym typeface="Times New Roman"/>
                          </a:endParaRPr>
                        </a:p>
                      </p:txBody>
                    </p:sp>
                    <p:sp>
                      <p:nvSpPr>
                        <p:cNvPr id="1047" name="Google Shape;1047;p49"/>
                        <p:cNvSpPr/>
                        <p:nvPr/>
                      </p:nvSpPr>
                      <p:spPr>
                        <a:xfrm>
                          <a:off x="4472" y="328"/>
                          <a:ext cx="1286"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1048" name="Google Shape;1048;p49"/>
                    <p:cNvSpPr/>
                    <p:nvPr/>
                  </p:nvSpPr>
                  <p:spPr>
                    <a:xfrm>
                      <a:off x="-3" y="-3"/>
                      <a:ext cx="5764" cy="49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1049" name="Google Shape;1049;p49"/>
                <p:cNvSpPr/>
                <p:nvPr/>
              </p:nvSpPr>
              <p:spPr>
                <a:xfrm>
                  <a:off x="0" y="0"/>
                  <a:ext cx="5764" cy="49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1050" name="Google Shape;1050;p49"/>
              <p:cNvSpPr/>
              <p:nvPr/>
            </p:nvSpPr>
            <p:spPr>
              <a:xfrm>
                <a:off x="-3" y="-3"/>
                <a:ext cx="5770" cy="50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50"/>
          <p:cNvSpPr txBox="1"/>
          <p:nvPr>
            <p:ph type="title"/>
          </p:nvPr>
        </p:nvSpPr>
        <p:spPr>
          <a:xfrm>
            <a:off x="1981200" y="685801"/>
            <a:ext cx="8229600" cy="10699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Insert Data in Specified Columns</a:t>
            </a:r>
            <a:endParaRPr/>
          </a:p>
        </p:txBody>
      </p:sp>
      <p:grpSp>
        <p:nvGrpSpPr>
          <p:cNvPr id="1056" name="Google Shape;1056;p50"/>
          <p:cNvGrpSpPr/>
          <p:nvPr/>
        </p:nvGrpSpPr>
        <p:grpSpPr>
          <a:xfrm>
            <a:off x="3352800" y="1676400"/>
            <a:ext cx="5257800" cy="876300"/>
            <a:chOff x="-3" y="-3"/>
            <a:chExt cx="5770" cy="504"/>
          </a:xfrm>
        </p:grpSpPr>
        <p:sp>
          <p:nvSpPr>
            <p:cNvPr id="1057" name="Google Shape;1057;p50"/>
            <p:cNvSpPr/>
            <p:nvPr/>
          </p:nvSpPr>
          <p:spPr>
            <a:xfrm>
              <a:off x="0" y="0"/>
              <a:ext cx="2756" cy="2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1058" name="Google Shape;1058;p50"/>
            <p:cNvGrpSpPr/>
            <p:nvPr/>
          </p:nvGrpSpPr>
          <p:grpSpPr>
            <a:xfrm>
              <a:off x="-3" y="-3"/>
              <a:ext cx="5770" cy="504"/>
              <a:chOff x="-3" y="-3"/>
              <a:chExt cx="5770" cy="504"/>
            </a:xfrm>
          </p:grpSpPr>
          <p:grpSp>
            <p:nvGrpSpPr>
              <p:cNvPr id="1059" name="Google Shape;1059;p50"/>
              <p:cNvGrpSpPr/>
              <p:nvPr/>
            </p:nvGrpSpPr>
            <p:grpSpPr>
              <a:xfrm>
                <a:off x="0" y="0"/>
                <a:ext cx="5764" cy="498"/>
                <a:chOff x="0" y="0"/>
                <a:chExt cx="5764" cy="498"/>
              </a:xfrm>
            </p:grpSpPr>
            <p:grpSp>
              <p:nvGrpSpPr>
                <p:cNvPr id="1060" name="Google Shape;1060;p50"/>
                <p:cNvGrpSpPr/>
                <p:nvPr/>
              </p:nvGrpSpPr>
              <p:grpSpPr>
                <a:xfrm>
                  <a:off x="0" y="0"/>
                  <a:ext cx="5764" cy="498"/>
                  <a:chOff x="-3" y="-3"/>
                  <a:chExt cx="5764" cy="498"/>
                </a:xfrm>
              </p:grpSpPr>
              <p:sp>
                <p:nvSpPr>
                  <p:cNvPr id="1061" name="Google Shape;1061;p50"/>
                  <p:cNvSpPr/>
                  <p:nvPr/>
                </p:nvSpPr>
                <p:spPr>
                  <a:xfrm>
                    <a:off x="0" y="0"/>
                    <a:ext cx="0" cy="266"/>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1062" name="Google Shape;1062;p50"/>
                  <p:cNvGrpSpPr/>
                  <p:nvPr/>
                </p:nvGrpSpPr>
                <p:grpSpPr>
                  <a:xfrm>
                    <a:off x="-3" y="-3"/>
                    <a:ext cx="5764" cy="498"/>
                    <a:chOff x="-3" y="-3"/>
                    <a:chExt cx="5764" cy="498"/>
                  </a:xfrm>
                </p:grpSpPr>
                <p:grpSp>
                  <p:nvGrpSpPr>
                    <p:cNvPr id="1063" name="Google Shape;1063;p50"/>
                    <p:cNvGrpSpPr/>
                    <p:nvPr/>
                  </p:nvGrpSpPr>
                  <p:grpSpPr>
                    <a:xfrm>
                      <a:off x="0" y="0"/>
                      <a:ext cx="5758" cy="492"/>
                      <a:chOff x="0" y="0"/>
                      <a:chExt cx="5758" cy="492"/>
                    </a:xfrm>
                  </p:grpSpPr>
                  <p:grpSp>
                    <p:nvGrpSpPr>
                      <p:cNvPr id="1064" name="Google Shape;1064;p50"/>
                      <p:cNvGrpSpPr/>
                      <p:nvPr/>
                    </p:nvGrpSpPr>
                    <p:grpSpPr>
                      <a:xfrm>
                        <a:off x="0" y="0"/>
                        <a:ext cx="1371" cy="164"/>
                        <a:chOff x="0" y="0"/>
                        <a:chExt cx="1371" cy="164"/>
                      </a:xfrm>
                    </p:grpSpPr>
                    <p:sp>
                      <p:nvSpPr>
                        <p:cNvPr id="1065" name="Google Shape;1065;p50"/>
                        <p:cNvSpPr/>
                        <p:nvPr/>
                      </p:nvSpPr>
                      <p:spPr>
                        <a:xfrm>
                          <a:off x="0" y="0"/>
                          <a:ext cx="1371"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LastName</a:t>
                          </a:r>
                          <a:endParaRPr b="0" i="0" sz="2400" u="none" cap="none" strike="noStrike">
                            <a:solidFill>
                              <a:schemeClr val="dk1"/>
                            </a:solidFill>
                            <a:latin typeface="Times New Roman"/>
                            <a:ea typeface="Times New Roman"/>
                            <a:cs typeface="Times New Roman"/>
                            <a:sym typeface="Times New Roman"/>
                          </a:endParaRPr>
                        </a:p>
                      </p:txBody>
                    </p:sp>
                    <p:sp>
                      <p:nvSpPr>
                        <p:cNvPr id="1066" name="Google Shape;1066;p50"/>
                        <p:cNvSpPr/>
                        <p:nvPr/>
                      </p:nvSpPr>
                      <p:spPr>
                        <a:xfrm>
                          <a:off x="0" y="0"/>
                          <a:ext cx="1371"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1067" name="Google Shape;1067;p50"/>
                      <p:cNvGrpSpPr/>
                      <p:nvPr/>
                    </p:nvGrpSpPr>
                    <p:grpSpPr>
                      <a:xfrm>
                        <a:off x="1371" y="0"/>
                        <a:ext cx="1407" cy="164"/>
                        <a:chOff x="1371" y="0"/>
                        <a:chExt cx="1407" cy="164"/>
                      </a:xfrm>
                    </p:grpSpPr>
                    <p:sp>
                      <p:nvSpPr>
                        <p:cNvPr id="1068" name="Google Shape;1068;p50"/>
                        <p:cNvSpPr/>
                        <p:nvPr/>
                      </p:nvSpPr>
                      <p:spPr>
                        <a:xfrm>
                          <a:off x="1371" y="0"/>
                          <a:ext cx="1407"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FirstName</a:t>
                          </a:r>
                          <a:endParaRPr b="0" i="0" sz="2400" u="none" cap="none" strike="noStrike">
                            <a:solidFill>
                              <a:schemeClr val="dk1"/>
                            </a:solidFill>
                            <a:latin typeface="Times New Roman"/>
                            <a:ea typeface="Times New Roman"/>
                            <a:cs typeface="Times New Roman"/>
                            <a:sym typeface="Times New Roman"/>
                          </a:endParaRPr>
                        </a:p>
                      </p:txBody>
                    </p:sp>
                    <p:sp>
                      <p:nvSpPr>
                        <p:cNvPr id="1069" name="Google Shape;1069;p50"/>
                        <p:cNvSpPr/>
                        <p:nvPr/>
                      </p:nvSpPr>
                      <p:spPr>
                        <a:xfrm>
                          <a:off x="1371" y="0"/>
                          <a:ext cx="1407"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1070" name="Google Shape;1070;p50"/>
                      <p:cNvGrpSpPr/>
                      <p:nvPr/>
                    </p:nvGrpSpPr>
                    <p:grpSpPr>
                      <a:xfrm>
                        <a:off x="2778" y="0"/>
                        <a:ext cx="1694" cy="164"/>
                        <a:chOff x="2778" y="0"/>
                        <a:chExt cx="1694" cy="164"/>
                      </a:xfrm>
                    </p:grpSpPr>
                    <p:sp>
                      <p:nvSpPr>
                        <p:cNvPr id="1071" name="Google Shape;1071;p50"/>
                        <p:cNvSpPr/>
                        <p:nvPr/>
                      </p:nvSpPr>
                      <p:spPr>
                        <a:xfrm>
                          <a:off x="2778" y="0"/>
                          <a:ext cx="1694"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Address</a:t>
                          </a:r>
                          <a:endParaRPr b="0" i="0" sz="2400" u="none" cap="none" strike="noStrike">
                            <a:solidFill>
                              <a:schemeClr val="dk1"/>
                            </a:solidFill>
                            <a:latin typeface="Times New Roman"/>
                            <a:ea typeface="Times New Roman"/>
                            <a:cs typeface="Times New Roman"/>
                            <a:sym typeface="Times New Roman"/>
                          </a:endParaRPr>
                        </a:p>
                      </p:txBody>
                    </p:sp>
                    <p:sp>
                      <p:nvSpPr>
                        <p:cNvPr id="1072" name="Google Shape;1072;p50"/>
                        <p:cNvSpPr/>
                        <p:nvPr/>
                      </p:nvSpPr>
                      <p:spPr>
                        <a:xfrm>
                          <a:off x="2778" y="0"/>
                          <a:ext cx="169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1073" name="Google Shape;1073;p50"/>
                      <p:cNvGrpSpPr/>
                      <p:nvPr/>
                    </p:nvGrpSpPr>
                    <p:grpSpPr>
                      <a:xfrm>
                        <a:off x="4472" y="0"/>
                        <a:ext cx="1286" cy="164"/>
                        <a:chOff x="4472" y="0"/>
                        <a:chExt cx="1286" cy="164"/>
                      </a:xfrm>
                    </p:grpSpPr>
                    <p:sp>
                      <p:nvSpPr>
                        <p:cNvPr id="1074" name="Google Shape;1074;p50"/>
                        <p:cNvSpPr/>
                        <p:nvPr/>
                      </p:nvSpPr>
                      <p:spPr>
                        <a:xfrm>
                          <a:off x="4472" y="0"/>
                          <a:ext cx="1286"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City</a:t>
                          </a:r>
                          <a:endParaRPr b="0" i="0" sz="2400" u="none" cap="none" strike="noStrike">
                            <a:solidFill>
                              <a:schemeClr val="dk1"/>
                            </a:solidFill>
                            <a:latin typeface="Times New Roman"/>
                            <a:ea typeface="Times New Roman"/>
                            <a:cs typeface="Times New Roman"/>
                            <a:sym typeface="Times New Roman"/>
                          </a:endParaRPr>
                        </a:p>
                      </p:txBody>
                    </p:sp>
                    <p:sp>
                      <p:nvSpPr>
                        <p:cNvPr id="1075" name="Google Shape;1075;p50"/>
                        <p:cNvSpPr/>
                        <p:nvPr/>
                      </p:nvSpPr>
                      <p:spPr>
                        <a:xfrm>
                          <a:off x="4472" y="0"/>
                          <a:ext cx="1286"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1076" name="Google Shape;1076;p50"/>
                      <p:cNvGrpSpPr/>
                      <p:nvPr/>
                    </p:nvGrpSpPr>
                    <p:grpSpPr>
                      <a:xfrm>
                        <a:off x="0" y="164"/>
                        <a:ext cx="1371" cy="164"/>
                        <a:chOff x="0" y="164"/>
                        <a:chExt cx="1371" cy="164"/>
                      </a:xfrm>
                    </p:grpSpPr>
                    <p:sp>
                      <p:nvSpPr>
                        <p:cNvPr id="1077" name="Google Shape;1077;p50"/>
                        <p:cNvSpPr/>
                        <p:nvPr/>
                      </p:nvSpPr>
                      <p:spPr>
                        <a:xfrm>
                          <a:off x="0" y="164"/>
                          <a:ext cx="1371"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Pettersen</a:t>
                          </a:r>
                          <a:endParaRPr b="0" i="0" sz="2400" u="none" cap="none" strike="noStrike">
                            <a:solidFill>
                              <a:schemeClr val="dk1"/>
                            </a:solidFill>
                            <a:latin typeface="Times New Roman"/>
                            <a:ea typeface="Times New Roman"/>
                            <a:cs typeface="Times New Roman"/>
                            <a:sym typeface="Times New Roman"/>
                          </a:endParaRPr>
                        </a:p>
                      </p:txBody>
                    </p:sp>
                    <p:sp>
                      <p:nvSpPr>
                        <p:cNvPr id="1078" name="Google Shape;1078;p50"/>
                        <p:cNvSpPr/>
                        <p:nvPr/>
                      </p:nvSpPr>
                      <p:spPr>
                        <a:xfrm>
                          <a:off x="0" y="164"/>
                          <a:ext cx="1371"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1079" name="Google Shape;1079;p50"/>
                      <p:cNvGrpSpPr/>
                      <p:nvPr/>
                    </p:nvGrpSpPr>
                    <p:grpSpPr>
                      <a:xfrm>
                        <a:off x="1371" y="164"/>
                        <a:ext cx="1407" cy="164"/>
                        <a:chOff x="1371" y="164"/>
                        <a:chExt cx="1407" cy="164"/>
                      </a:xfrm>
                    </p:grpSpPr>
                    <p:sp>
                      <p:nvSpPr>
                        <p:cNvPr id="1080" name="Google Shape;1080;p50"/>
                        <p:cNvSpPr/>
                        <p:nvPr/>
                      </p:nvSpPr>
                      <p:spPr>
                        <a:xfrm>
                          <a:off x="1371" y="164"/>
                          <a:ext cx="1407"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Kari</a:t>
                          </a:r>
                          <a:endParaRPr b="0" i="0" sz="2400" u="none" cap="none" strike="noStrike">
                            <a:solidFill>
                              <a:schemeClr val="dk1"/>
                            </a:solidFill>
                            <a:latin typeface="Times New Roman"/>
                            <a:ea typeface="Times New Roman"/>
                            <a:cs typeface="Times New Roman"/>
                            <a:sym typeface="Times New Roman"/>
                          </a:endParaRPr>
                        </a:p>
                      </p:txBody>
                    </p:sp>
                    <p:sp>
                      <p:nvSpPr>
                        <p:cNvPr id="1081" name="Google Shape;1081;p50"/>
                        <p:cNvSpPr/>
                        <p:nvPr/>
                      </p:nvSpPr>
                      <p:spPr>
                        <a:xfrm>
                          <a:off x="1371" y="164"/>
                          <a:ext cx="1407"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1082" name="Google Shape;1082;p50"/>
                      <p:cNvGrpSpPr/>
                      <p:nvPr/>
                    </p:nvGrpSpPr>
                    <p:grpSpPr>
                      <a:xfrm>
                        <a:off x="2778" y="164"/>
                        <a:ext cx="1694" cy="164"/>
                        <a:chOff x="2778" y="164"/>
                        <a:chExt cx="1694" cy="164"/>
                      </a:xfrm>
                    </p:grpSpPr>
                    <p:sp>
                      <p:nvSpPr>
                        <p:cNvPr id="1083" name="Google Shape;1083;p50"/>
                        <p:cNvSpPr/>
                        <p:nvPr/>
                      </p:nvSpPr>
                      <p:spPr>
                        <a:xfrm>
                          <a:off x="2778" y="164"/>
                          <a:ext cx="1694"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Storgt 20</a:t>
                          </a:r>
                          <a:endParaRPr b="0" i="0" sz="2400" u="none" cap="none" strike="noStrike">
                            <a:solidFill>
                              <a:schemeClr val="dk1"/>
                            </a:solidFill>
                            <a:latin typeface="Times New Roman"/>
                            <a:ea typeface="Times New Roman"/>
                            <a:cs typeface="Times New Roman"/>
                            <a:sym typeface="Times New Roman"/>
                          </a:endParaRPr>
                        </a:p>
                      </p:txBody>
                    </p:sp>
                    <p:sp>
                      <p:nvSpPr>
                        <p:cNvPr id="1084" name="Google Shape;1084;p50"/>
                        <p:cNvSpPr/>
                        <p:nvPr/>
                      </p:nvSpPr>
                      <p:spPr>
                        <a:xfrm>
                          <a:off x="2778" y="164"/>
                          <a:ext cx="169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1085" name="Google Shape;1085;p50"/>
                      <p:cNvGrpSpPr/>
                      <p:nvPr/>
                    </p:nvGrpSpPr>
                    <p:grpSpPr>
                      <a:xfrm>
                        <a:off x="4472" y="164"/>
                        <a:ext cx="1286" cy="164"/>
                        <a:chOff x="4472" y="164"/>
                        <a:chExt cx="1286" cy="164"/>
                      </a:xfrm>
                    </p:grpSpPr>
                    <p:sp>
                      <p:nvSpPr>
                        <p:cNvPr id="1086" name="Google Shape;1086;p50"/>
                        <p:cNvSpPr/>
                        <p:nvPr/>
                      </p:nvSpPr>
                      <p:spPr>
                        <a:xfrm>
                          <a:off x="4472" y="164"/>
                          <a:ext cx="1286"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Stavanger</a:t>
                          </a:r>
                          <a:endParaRPr b="0" i="0" sz="2400" u="none" cap="none" strike="noStrike">
                            <a:solidFill>
                              <a:schemeClr val="dk1"/>
                            </a:solidFill>
                            <a:latin typeface="Times New Roman"/>
                            <a:ea typeface="Times New Roman"/>
                            <a:cs typeface="Times New Roman"/>
                            <a:sym typeface="Times New Roman"/>
                          </a:endParaRPr>
                        </a:p>
                      </p:txBody>
                    </p:sp>
                    <p:sp>
                      <p:nvSpPr>
                        <p:cNvPr id="1087" name="Google Shape;1087;p50"/>
                        <p:cNvSpPr/>
                        <p:nvPr/>
                      </p:nvSpPr>
                      <p:spPr>
                        <a:xfrm>
                          <a:off x="4472" y="164"/>
                          <a:ext cx="1286"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1088" name="Google Shape;1088;p50"/>
                      <p:cNvGrpSpPr/>
                      <p:nvPr/>
                    </p:nvGrpSpPr>
                    <p:grpSpPr>
                      <a:xfrm>
                        <a:off x="0" y="328"/>
                        <a:ext cx="1371" cy="164"/>
                        <a:chOff x="0" y="328"/>
                        <a:chExt cx="1371" cy="164"/>
                      </a:xfrm>
                    </p:grpSpPr>
                    <p:sp>
                      <p:nvSpPr>
                        <p:cNvPr id="1089" name="Google Shape;1089;p50"/>
                        <p:cNvSpPr/>
                        <p:nvPr/>
                      </p:nvSpPr>
                      <p:spPr>
                        <a:xfrm>
                          <a:off x="0" y="328"/>
                          <a:ext cx="1371"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Hetland</a:t>
                          </a:r>
                          <a:endParaRPr b="0" i="0" sz="2400" u="none" cap="none" strike="noStrike">
                            <a:solidFill>
                              <a:schemeClr val="dk1"/>
                            </a:solidFill>
                            <a:latin typeface="Times New Roman"/>
                            <a:ea typeface="Times New Roman"/>
                            <a:cs typeface="Times New Roman"/>
                            <a:sym typeface="Times New Roman"/>
                          </a:endParaRPr>
                        </a:p>
                      </p:txBody>
                    </p:sp>
                    <p:sp>
                      <p:nvSpPr>
                        <p:cNvPr id="1090" name="Google Shape;1090;p50"/>
                        <p:cNvSpPr/>
                        <p:nvPr/>
                      </p:nvSpPr>
                      <p:spPr>
                        <a:xfrm>
                          <a:off x="0" y="328"/>
                          <a:ext cx="1371"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1091" name="Google Shape;1091;p50"/>
                      <p:cNvGrpSpPr/>
                      <p:nvPr/>
                    </p:nvGrpSpPr>
                    <p:grpSpPr>
                      <a:xfrm>
                        <a:off x="1371" y="328"/>
                        <a:ext cx="1407" cy="164"/>
                        <a:chOff x="1371" y="328"/>
                        <a:chExt cx="1407" cy="164"/>
                      </a:xfrm>
                    </p:grpSpPr>
                    <p:sp>
                      <p:nvSpPr>
                        <p:cNvPr id="1092" name="Google Shape;1092;p50"/>
                        <p:cNvSpPr/>
                        <p:nvPr/>
                      </p:nvSpPr>
                      <p:spPr>
                        <a:xfrm>
                          <a:off x="1371" y="328"/>
                          <a:ext cx="1407"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Camilla</a:t>
                          </a:r>
                          <a:endParaRPr b="0" i="0" sz="2400" u="none" cap="none" strike="noStrike">
                            <a:solidFill>
                              <a:schemeClr val="dk1"/>
                            </a:solidFill>
                            <a:latin typeface="Times New Roman"/>
                            <a:ea typeface="Times New Roman"/>
                            <a:cs typeface="Times New Roman"/>
                            <a:sym typeface="Times New Roman"/>
                          </a:endParaRPr>
                        </a:p>
                      </p:txBody>
                    </p:sp>
                    <p:sp>
                      <p:nvSpPr>
                        <p:cNvPr id="1093" name="Google Shape;1093;p50"/>
                        <p:cNvSpPr/>
                        <p:nvPr/>
                      </p:nvSpPr>
                      <p:spPr>
                        <a:xfrm>
                          <a:off x="1371" y="328"/>
                          <a:ext cx="1407"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1094" name="Google Shape;1094;p50"/>
                      <p:cNvGrpSpPr/>
                      <p:nvPr/>
                    </p:nvGrpSpPr>
                    <p:grpSpPr>
                      <a:xfrm>
                        <a:off x="2778" y="328"/>
                        <a:ext cx="1694" cy="164"/>
                        <a:chOff x="2778" y="328"/>
                        <a:chExt cx="1694" cy="164"/>
                      </a:xfrm>
                    </p:grpSpPr>
                    <p:sp>
                      <p:nvSpPr>
                        <p:cNvPr id="1095" name="Google Shape;1095;p50"/>
                        <p:cNvSpPr/>
                        <p:nvPr/>
                      </p:nvSpPr>
                      <p:spPr>
                        <a:xfrm>
                          <a:off x="2778" y="328"/>
                          <a:ext cx="1694"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Hagabakka 24</a:t>
                          </a:r>
                          <a:endParaRPr b="0" i="0" sz="2400" u="none" cap="none" strike="noStrike">
                            <a:solidFill>
                              <a:schemeClr val="dk1"/>
                            </a:solidFill>
                            <a:latin typeface="Times New Roman"/>
                            <a:ea typeface="Times New Roman"/>
                            <a:cs typeface="Times New Roman"/>
                            <a:sym typeface="Times New Roman"/>
                          </a:endParaRPr>
                        </a:p>
                      </p:txBody>
                    </p:sp>
                    <p:sp>
                      <p:nvSpPr>
                        <p:cNvPr id="1096" name="Google Shape;1096;p50"/>
                        <p:cNvSpPr/>
                        <p:nvPr/>
                      </p:nvSpPr>
                      <p:spPr>
                        <a:xfrm>
                          <a:off x="2778" y="328"/>
                          <a:ext cx="169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1097" name="Google Shape;1097;p50"/>
                      <p:cNvGrpSpPr/>
                      <p:nvPr/>
                    </p:nvGrpSpPr>
                    <p:grpSpPr>
                      <a:xfrm>
                        <a:off x="4472" y="328"/>
                        <a:ext cx="1286" cy="164"/>
                        <a:chOff x="4472" y="328"/>
                        <a:chExt cx="1286" cy="164"/>
                      </a:xfrm>
                    </p:grpSpPr>
                    <p:sp>
                      <p:nvSpPr>
                        <p:cNvPr id="1098" name="Google Shape;1098;p50"/>
                        <p:cNvSpPr/>
                        <p:nvPr/>
                      </p:nvSpPr>
                      <p:spPr>
                        <a:xfrm>
                          <a:off x="4472" y="328"/>
                          <a:ext cx="1286"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Sandnes</a:t>
                          </a:r>
                          <a:endParaRPr b="0" i="0" sz="2400" u="none" cap="none" strike="noStrike">
                            <a:solidFill>
                              <a:schemeClr val="dk1"/>
                            </a:solidFill>
                            <a:latin typeface="Times New Roman"/>
                            <a:ea typeface="Times New Roman"/>
                            <a:cs typeface="Times New Roman"/>
                            <a:sym typeface="Times New Roman"/>
                          </a:endParaRPr>
                        </a:p>
                      </p:txBody>
                    </p:sp>
                    <p:sp>
                      <p:nvSpPr>
                        <p:cNvPr id="1099" name="Google Shape;1099;p50"/>
                        <p:cNvSpPr/>
                        <p:nvPr/>
                      </p:nvSpPr>
                      <p:spPr>
                        <a:xfrm>
                          <a:off x="4472" y="328"/>
                          <a:ext cx="1286"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1100" name="Google Shape;1100;p50"/>
                    <p:cNvSpPr/>
                    <p:nvPr/>
                  </p:nvSpPr>
                  <p:spPr>
                    <a:xfrm>
                      <a:off x="-3" y="-3"/>
                      <a:ext cx="5764" cy="49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1101" name="Google Shape;1101;p50"/>
                <p:cNvSpPr/>
                <p:nvPr/>
              </p:nvSpPr>
              <p:spPr>
                <a:xfrm>
                  <a:off x="0" y="0"/>
                  <a:ext cx="5764" cy="49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1102" name="Google Shape;1102;p50"/>
              <p:cNvSpPr/>
              <p:nvPr/>
            </p:nvSpPr>
            <p:spPr>
              <a:xfrm>
                <a:off x="-3" y="-3"/>
                <a:ext cx="5770" cy="50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1103" name="Google Shape;1103;p50"/>
          <p:cNvSpPr/>
          <p:nvPr/>
        </p:nvSpPr>
        <p:spPr>
          <a:xfrm>
            <a:off x="2819400" y="2971801"/>
            <a:ext cx="7543800" cy="1236663"/>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And This SQL statement:</a:t>
            </a:r>
            <a:endParaRPr/>
          </a:p>
          <a:p>
            <a:pPr indent="0" lvl="0" marL="0" marR="0" rtl="0" algn="l">
              <a:lnSpc>
                <a:spcPct val="70000"/>
              </a:lnSpc>
              <a:spcBef>
                <a:spcPts val="1200"/>
              </a:spcBef>
              <a:spcAft>
                <a:spcPts val="0"/>
              </a:spcAft>
              <a:buNone/>
            </a:pP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rgbClr val="FF0000"/>
                </a:solidFill>
                <a:latin typeface="Times New Roman"/>
                <a:ea typeface="Times New Roman"/>
                <a:cs typeface="Times New Roman"/>
                <a:sym typeface="Times New Roman"/>
              </a:rPr>
              <a:t>INSERT INTO Persons (LastName, Address)</a:t>
            </a:r>
            <a:endParaRPr/>
          </a:p>
          <a:p>
            <a:pPr indent="0" lvl="0" marL="0" marR="0" rtl="0" algn="l">
              <a:lnSpc>
                <a:spcPct val="70000"/>
              </a:lnSpc>
              <a:spcBef>
                <a:spcPts val="1200"/>
              </a:spcBef>
              <a:spcAft>
                <a:spcPts val="0"/>
              </a:spcAft>
              <a:buNone/>
            </a:pPr>
            <a:r>
              <a:rPr b="0" i="0" lang="en-US" sz="2400" u="none" cap="none" strike="noStrike">
                <a:solidFill>
                  <a:srgbClr val="FF0000"/>
                </a:solidFill>
                <a:latin typeface="Times New Roman"/>
                <a:ea typeface="Times New Roman"/>
                <a:cs typeface="Times New Roman"/>
                <a:sym typeface="Times New Roman"/>
              </a:rPr>
              <a:t>	VALUES ('Rasmussen', 'Storgt 67') </a:t>
            </a:r>
            <a:endParaRPr/>
          </a:p>
        </p:txBody>
      </p:sp>
      <p:grpSp>
        <p:nvGrpSpPr>
          <p:cNvPr id="1104" name="Google Shape;1104;p50"/>
          <p:cNvGrpSpPr/>
          <p:nvPr/>
        </p:nvGrpSpPr>
        <p:grpSpPr>
          <a:xfrm>
            <a:off x="3352800" y="4572001"/>
            <a:ext cx="5486400" cy="1160463"/>
            <a:chOff x="-3" y="-3"/>
            <a:chExt cx="5769" cy="731"/>
          </a:xfrm>
        </p:grpSpPr>
        <p:sp>
          <p:nvSpPr>
            <p:cNvPr id="1105" name="Google Shape;1105;p50"/>
            <p:cNvSpPr/>
            <p:nvPr/>
          </p:nvSpPr>
          <p:spPr>
            <a:xfrm>
              <a:off x="0" y="0"/>
              <a:ext cx="2756" cy="29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1106" name="Google Shape;1106;p50"/>
            <p:cNvGrpSpPr/>
            <p:nvPr/>
          </p:nvGrpSpPr>
          <p:grpSpPr>
            <a:xfrm>
              <a:off x="-3" y="-3"/>
              <a:ext cx="5769" cy="731"/>
              <a:chOff x="-3" y="-3"/>
              <a:chExt cx="5769" cy="731"/>
            </a:xfrm>
          </p:grpSpPr>
          <p:grpSp>
            <p:nvGrpSpPr>
              <p:cNvPr id="1107" name="Google Shape;1107;p50"/>
              <p:cNvGrpSpPr/>
              <p:nvPr/>
            </p:nvGrpSpPr>
            <p:grpSpPr>
              <a:xfrm>
                <a:off x="0" y="0"/>
                <a:ext cx="5763" cy="728"/>
                <a:chOff x="0" y="0"/>
                <a:chExt cx="5763" cy="728"/>
              </a:xfrm>
            </p:grpSpPr>
            <p:grpSp>
              <p:nvGrpSpPr>
                <p:cNvPr id="1108" name="Google Shape;1108;p50"/>
                <p:cNvGrpSpPr/>
                <p:nvPr/>
              </p:nvGrpSpPr>
              <p:grpSpPr>
                <a:xfrm>
                  <a:off x="0" y="0"/>
                  <a:ext cx="5763" cy="728"/>
                  <a:chOff x="-3" y="-3"/>
                  <a:chExt cx="5763" cy="728"/>
                </a:xfrm>
              </p:grpSpPr>
              <p:sp>
                <p:nvSpPr>
                  <p:cNvPr id="1109" name="Google Shape;1109;p50"/>
                  <p:cNvSpPr/>
                  <p:nvPr/>
                </p:nvSpPr>
                <p:spPr>
                  <a:xfrm>
                    <a:off x="0" y="0"/>
                    <a:ext cx="0" cy="291"/>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1110" name="Google Shape;1110;p50"/>
                  <p:cNvGrpSpPr/>
                  <p:nvPr/>
                </p:nvGrpSpPr>
                <p:grpSpPr>
                  <a:xfrm>
                    <a:off x="-3" y="-3"/>
                    <a:ext cx="5763" cy="728"/>
                    <a:chOff x="-3" y="-3"/>
                    <a:chExt cx="5763" cy="728"/>
                  </a:xfrm>
                </p:grpSpPr>
                <p:grpSp>
                  <p:nvGrpSpPr>
                    <p:cNvPr id="1111" name="Google Shape;1111;p50"/>
                    <p:cNvGrpSpPr/>
                    <p:nvPr/>
                  </p:nvGrpSpPr>
                  <p:grpSpPr>
                    <a:xfrm>
                      <a:off x="0" y="0"/>
                      <a:ext cx="5757" cy="725"/>
                      <a:chOff x="0" y="0"/>
                      <a:chExt cx="5757" cy="725"/>
                    </a:xfrm>
                  </p:grpSpPr>
                  <p:grpSp>
                    <p:nvGrpSpPr>
                      <p:cNvPr id="1112" name="Google Shape;1112;p50"/>
                      <p:cNvGrpSpPr/>
                      <p:nvPr/>
                    </p:nvGrpSpPr>
                    <p:grpSpPr>
                      <a:xfrm>
                        <a:off x="0" y="0"/>
                        <a:ext cx="1388" cy="164"/>
                        <a:chOff x="0" y="0"/>
                        <a:chExt cx="1388" cy="164"/>
                      </a:xfrm>
                    </p:grpSpPr>
                    <p:sp>
                      <p:nvSpPr>
                        <p:cNvPr id="1113" name="Google Shape;1113;p50"/>
                        <p:cNvSpPr/>
                        <p:nvPr/>
                      </p:nvSpPr>
                      <p:spPr>
                        <a:xfrm>
                          <a:off x="0" y="0"/>
                          <a:ext cx="1388"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LastName</a:t>
                          </a:r>
                          <a:endParaRPr b="0" i="0" sz="2400" u="none" cap="none" strike="noStrike">
                            <a:solidFill>
                              <a:schemeClr val="dk1"/>
                            </a:solidFill>
                            <a:latin typeface="Times New Roman"/>
                            <a:ea typeface="Times New Roman"/>
                            <a:cs typeface="Times New Roman"/>
                            <a:sym typeface="Times New Roman"/>
                          </a:endParaRPr>
                        </a:p>
                      </p:txBody>
                    </p:sp>
                    <p:sp>
                      <p:nvSpPr>
                        <p:cNvPr id="1114" name="Google Shape;1114;p50"/>
                        <p:cNvSpPr/>
                        <p:nvPr/>
                      </p:nvSpPr>
                      <p:spPr>
                        <a:xfrm>
                          <a:off x="0" y="0"/>
                          <a:ext cx="1388"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1115" name="Google Shape;1115;p50"/>
                      <p:cNvGrpSpPr/>
                      <p:nvPr/>
                    </p:nvGrpSpPr>
                    <p:grpSpPr>
                      <a:xfrm>
                        <a:off x="1388" y="0"/>
                        <a:ext cx="1402" cy="164"/>
                        <a:chOff x="1388" y="0"/>
                        <a:chExt cx="1402" cy="164"/>
                      </a:xfrm>
                    </p:grpSpPr>
                    <p:sp>
                      <p:nvSpPr>
                        <p:cNvPr id="1116" name="Google Shape;1116;p50"/>
                        <p:cNvSpPr/>
                        <p:nvPr/>
                      </p:nvSpPr>
                      <p:spPr>
                        <a:xfrm>
                          <a:off x="1388" y="0"/>
                          <a:ext cx="1402"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FirstName</a:t>
                          </a:r>
                          <a:endParaRPr b="0" i="0" sz="2400" u="none" cap="none" strike="noStrike">
                            <a:solidFill>
                              <a:schemeClr val="dk1"/>
                            </a:solidFill>
                            <a:latin typeface="Times New Roman"/>
                            <a:ea typeface="Times New Roman"/>
                            <a:cs typeface="Times New Roman"/>
                            <a:sym typeface="Times New Roman"/>
                          </a:endParaRPr>
                        </a:p>
                      </p:txBody>
                    </p:sp>
                    <p:sp>
                      <p:nvSpPr>
                        <p:cNvPr id="1117" name="Google Shape;1117;p50"/>
                        <p:cNvSpPr/>
                        <p:nvPr/>
                      </p:nvSpPr>
                      <p:spPr>
                        <a:xfrm>
                          <a:off x="1388" y="0"/>
                          <a:ext cx="1402"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1118" name="Google Shape;1118;p50"/>
                      <p:cNvGrpSpPr/>
                      <p:nvPr/>
                    </p:nvGrpSpPr>
                    <p:grpSpPr>
                      <a:xfrm>
                        <a:off x="2790" y="0"/>
                        <a:ext cx="1687" cy="164"/>
                        <a:chOff x="2790" y="0"/>
                        <a:chExt cx="1687" cy="164"/>
                      </a:xfrm>
                    </p:grpSpPr>
                    <p:sp>
                      <p:nvSpPr>
                        <p:cNvPr id="1119" name="Google Shape;1119;p50"/>
                        <p:cNvSpPr/>
                        <p:nvPr/>
                      </p:nvSpPr>
                      <p:spPr>
                        <a:xfrm>
                          <a:off x="2790" y="0"/>
                          <a:ext cx="1687"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Address</a:t>
                          </a:r>
                          <a:endParaRPr b="0" i="0" sz="2400" u="none" cap="none" strike="noStrike">
                            <a:solidFill>
                              <a:schemeClr val="dk1"/>
                            </a:solidFill>
                            <a:latin typeface="Times New Roman"/>
                            <a:ea typeface="Times New Roman"/>
                            <a:cs typeface="Times New Roman"/>
                            <a:sym typeface="Times New Roman"/>
                          </a:endParaRPr>
                        </a:p>
                      </p:txBody>
                    </p:sp>
                    <p:sp>
                      <p:nvSpPr>
                        <p:cNvPr id="1120" name="Google Shape;1120;p50"/>
                        <p:cNvSpPr/>
                        <p:nvPr/>
                      </p:nvSpPr>
                      <p:spPr>
                        <a:xfrm>
                          <a:off x="2790" y="0"/>
                          <a:ext cx="1687"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1121" name="Google Shape;1121;p50"/>
                      <p:cNvGrpSpPr/>
                      <p:nvPr/>
                    </p:nvGrpSpPr>
                    <p:grpSpPr>
                      <a:xfrm>
                        <a:off x="4477" y="0"/>
                        <a:ext cx="1280" cy="164"/>
                        <a:chOff x="4477" y="0"/>
                        <a:chExt cx="1280" cy="164"/>
                      </a:xfrm>
                    </p:grpSpPr>
                    <p:sp>
                      <p:nvSpPr>
                        <p:cNvPr id="1122" name="Google Shape;1122;p50"/>
                        <p:cNvSpPr/>
                        <p:nvPr/>
                      </p:nvSpPr>
                      <p:spPr>
                        <a:xfrm>
                          <a:off x="4477" y="0"/>
                          <a:ext cx="128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rgbClr val="000000"/>
                              </a:solidFill>
                              <a:latin typeface="Verdana"/>
                              <a:ea typeface="Verdana"/>
                              <a:cs typeface="Verdana"/>
                              <a:sym typeface="Verdana"/>
                            </a:rPr>
                            <a:t>City</a:t>
                          </a:r>
                          <a:endParaRPr b="0" i="0" sz="2400" u="none" cap="none" strike="noStrike">
                            <a:solidFill>
                              <a:schemeClr val="dk1"/>
                            </a:solidFill>
                            <a:latin typeface="Times New Roman"/>
                            <a:ea typeface="Times New Roman"/>
                            <a:cs typeface="Times New Roman"/>
                            <a:sym typeface="Times New Roman"/>
                          </a:endParaRPr>
                        </a:p>
                      </p:txBody>
                    </p:sp>
                    <p:sp>
                      <p:nvSpPr>
                        <p:cNvPr id="1123" name="Google Shape;1123;p50"/>
                        <p:cNvSpPr/>
                        <p:nvPr/>
                      </p:nvSpPr>
                      <p:spPr>
                        <a:xfrm>
                          <a:off x="4477" y="0"/>
                          <a:ext cx="128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1124" name="Google Shape;1124;p50"/>
                      <p:cNvGrpSpPr/>
                      <p:nvPr/>
                    </p:nvGrpSpPr>
                    <p:grpSpPr>
                      <a:xfrm>
                        <a:off x="0" y="164"/>
                        <a:ext cx="1388" cy="164"/>
                        <a:chOff x="0" y="164"/>
                        <a:chExt cx="1388" cy="164"/>
                      </a:xfrm>
                    </p:grpSpPr>
                    <p:sp>
                      <p:nvSpPr>
                        <p:cNvPr id="1125" name="Google Shape;1125;p50"/>
                        <p:cNvSpPr/>
                        <p:nvPr/>
                      </p:nvSpPr>
                      <p:spPr>
                        <a:xfrm>
                          <a:off x="0" y="164"/>
                          <a:ext cx="1388"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Pettersen</a:t>
                          </a:r>
                          <a:endParaRPr b="0" i="0" sz="2400" u="none" cap="none" strike="noStrike">
                            <a:solidFill>
                              <a:schemeClr val="dk1"/>
                            </a:solidFill>
                            <a:latin typeface="Times New Roman"/>
                            <a:ea typeface="Times New Roman"/>
                            <a:cs typeface="Times New Roman"/>
                            <a:sym typeface="Times New Roman"/>
                          </a:endParaRPr>
                        </a:p>
                      </p:txBody>
                    </p:sp>
                    <p:sp>
                      <p:nvSpPr>
                        <p:cNvPr id="1126" name="Google Shape;1126;p50"/>
                        <p:cNvSpPr/>
                        <p:nvPr/>
                      </p:nvSpPr>
                      <p:spPr>
                        <a:xfrm>
                          <a:off x="0" y="164"/>
                          <a:ext cx="1388"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1127" name="Google Shape;1127;p50"/>
                      <p:cNvGrpSpPr/>
                      <p:nvPr/>
                    </p:nvGrpSpPr>
                    <p:grpSpPr>
                      <a:xfrm>
                        <a:off x="1388" y="164"/>
                        <a:ext cx="1402" cy="164"/>
                        <a:chOff x="1388" y="164"/>
                        <a:chExt cx="1402" cy="164"/>
                      </a:xfrm>
                    </p:grpSpPr>
                    <p:sp>
                      <p:nvSpPr>
                        <p:cNvPr id="1128" name="Google Shape;1128;p50"/>
                        <p:cNvSpPr/>
                        <p:nvPr/>
                      </p:nvSpPr>
                      <p:spPr>
                        <a:xfrm>
                          <a:off x="1388" y="164"/>
                          <a:ext cx="1402"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Kari</a:t>
                          </a:r>
                          <a:endParaRPr b="0" i="0" sz="2400" u="none" cap="none" strike="noStrike">
                            <a:solidFill>
                              <a:schemeClr val="dk1"/>
                            </a:solidFill>
                            <a:latin typeface="Times New Roman"/>
                            <a:ea typeface="Times New Roman"/>
                            <a:cs typeface="Times New Roman"/>
                            <a:sym typeface="Times New Roman"/>
                          </a:endParaRPr>
                        </a:p>
                      </p:txBody>
                    </p:sp>
                    <p:sp>
                      <p:nvSpPr>
                        <p:cNvPr id="1129" name="Google Shape;1129;p50"/>
                        <p:cNvSpPr/>
                        <p:nvPr/>
                      </p:nvSpPr>
                      <p:spPr>
                        <a:xfrm>
                          <a:off x="1388" y="164"/>
                          <a:ext cx="1402"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1130" name="Google Shape;1130;p50"/>
                      <p:cNvGrpSpPr/>
                      <p:nvPr/>
                    </p:nvGrpSpPr>
                    <p:grpSpPr>
                      <a:xfrm>
                        <a:off x="2790" y="164"/>
                        <a:ext cx="1687" cy="164"/>
                        <a:chOff x="2790" y="164"/>
                        <a:chExt cx="1687" cy="164"/>
                      </a:xfrm>
                    </p:grpSpPr>
                    <p:sp>
                      <p:nvSpPr>
                        <p:cNvPr id="1131" name="Google Shape;1131;p50"/>
                        <p:cNvSpPr/>
                        <p:nvPr/>
                      </p:nvSpPr>
                      <p:spPr>
                        <a:xfrm>
                          <a:off x="2790" y="164"/>
                          <a:ext cx="1687"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Storgt 20</a:t>
                          </a:r>
                          <a:endParaRPr b="0" i="0" sz="2400" u="none" cap="none" strike="noStrike">
                            <a:solidFill>
                              <a:schemeClr val="dk1"/>
                            </a:solidFill>
                            <a:latin typeface="Times New Roman"/>
                            <a:ea typeface="Times New Roman"/>
                            <a:cs typeface="Times New Roman"/>
                            <a:sym typeface="Times New Roman"/>
                          </a:endParaRPr>
                        </a:p>
                      </p:txBody>
                    </p:sp>
                    <p:sp>
                      <p:nvSpPr>
                        <p:cNvPr id="1132" name="Google Shape;1132;p50"/>
                        <p:cNvSpPr/>
                        <p:nvPr/>
                      </p:nvSpPr>
                      <p:spPr>
                        <a:xfrm>
                          <a:off x="2790" y="164"/>
                          <a:ext cx="1687"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1133" name="Google Shape;1133;p50"/>
                      <p:cNvGrpSpPr/>
                      <p:nvPr/>
                    </p:nvGrpSpPr>
                    <p:grpSpPr>
                      <a:xfrm>
                        <a:off x="4477" y="164"/>
                        <a:ext cx="1280" cy="164"/>
                        <a:chOff x="4477" y="164"/>
                        <a:chExt cx="1280" cy="164"/>
                      </a:xfrm>
                    </p:grpSpPr>
                    <p:sp>
                      <p:nvSpPr>
                        <p:cNvPr id="1134" name="Google Shape;1134;p50"/>
                        <p:cNvSpPr/>
                        <p:nvPr/>
                      </p:nvSpPr>
                      <p:spPr>
                        <a:xfrm>
                          <a:off x="4477" y="164"/>
                          <a:ext cx="128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Stavanger</a:t>
                          </a:r>
                          <a:endParaRPr b="0" i="0" sz="2400" u="none" cap="none" strike="noStrike">
                            <a:solidFill>
                              <a:schemeClr val="dk1"/>
                            </a:solidFill>
                            <a:latin typeface="Times New Roman"/>
                            <a:ea typeface="Times New Roman"/>
                            <a:cs typeface="Times New Roman"/>
                            <a:sym typeface="Times New Roman"/>
                          </a:endParaRPr>
                        </a:p>
                      </p:txBody>
                    </p:sp>
                    <p:sp>
                      <p:nvSpPr>
                        <p:cNvPr id="1135" name="Google Shape;1135;p50"/>
                        <p:cNvSpPr/>
                        <p:nvPr/>
                      </p:nvSpPr>
                      <p:spPr>
                        <a:xfrm>
                          <a:off x="4477" y="164"/>
                          <a:ext cx="128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1136" name="Google Shape;1136;p50"/>
                      <p:cNvGrpSpPr/>
                      <p:nvPr/>
                    </p:nvGrpSpPr>
                    <p:grpSpPr>
                      <a:xfrm>
                        <a:off x="0" y="328"/>
                        <a:ext cx="1388" cy="164"/>
                        <a:chOff x="0" y="328"/>
                        <a:chExt cx="1388" cy="164"/>
                      </a:xfrm>
                    </p:grpSpPr>
                    <p:sp>
                      <p:nvSpPr>
                        <p:cNvPr id="1137" name="Google Shape;1137;p50"/>
                        <p:cNvSpPr/>
                        <p:nvPr/>
                      </p:nvSpPr>
                      <p:spPr>
                        <a:xfrm>
                          <a:off x="0" y="328"/>
                          <a:ext cx="1388"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Hetland</a:t>
                          </a:r>
                          <a:endParaRPr b="0" i="0" sz="2400" u="none" cap="none" strike="noStrike">
                            <a:solidFill>
                              <a:schemeClr val="dk1"/>
                            </a:solidFill>
                            <a:latin typeface="Times New Roman"/>
                            <a:ea typeface="Times New Roman"/>
                            <a:cs typeface="Times New Roman"/>
                            <a:sym typeface="Times New Roman"/>
                          </a:endParaRPr>
                        </a:p>
                      </p:txBody>
                    </p:sp>
                    <p:sp>
                      <p:nvSpPr>
                        <p:cNvPr id="1138" name="Google Shape;1138;p50"/>
                        <p:cNvSpPr/>
                        <p:nvPr/>
                      </p:nvSpPr>
                      <p:spPr>
                        <a:xfrm>
                          <a:off x="0" y="328"/>
                          <a:ext cx="1388"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1139" name="Google Shape;1139;p50"/>
                      <p:cNvGrpSpPr/>
                      <p:nvPr/>
                    </p:nvGrpSpPr>
                    <p:grpSpPr>
                      <a:xfrm>
                        <a:off x="1388" y="328"/>
                        <a:ext cx="1402" cy="164"/>
                        <a:chOff x="1388" y="328"/>
                        <a:chExt cx="1402" cy="164"/>
                      </a:xfrm>
                    </p:grpSpPr>
                    <p:sp>
                      <p:nvSpPr>
                        <p:cNvPr id="1140" name="Google Shape;1140;p50"/>
                        <p:cNvSpPr/>
                        <p:nvPr/>
                      </p:nvSpPr>
                      <p:spPr>
                        <a:xfrm>
                          <a:off x="1388" y="328"/>
                          <a:ext cx="1402"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Camilla</a:t>
                          </a:r>
                          <a:endParaRPr b="0" i="0" sz="2400" u="none" cap="none" strike="noStrike">
                            <a:solidFill>
                              <a:schemeClr val="dk1"/>
                            </a:solidFill>
                            <a:latin typeface="Times New Roman"/>
                            <a:ea typeface="Times New Roman"/>
                            <a:cs typeface="Times New Roman"/>
                            <a:sym typeface="Times New Roman"/>
                          </a:endParaRPr>
                        </a:p>
                      </p:txBody>
                    </p:sp>
                    <p:sp>
                      <p:nvSpPr>
                        <p:cNvPr id="1141" name="Google Shape;1141;p50"/>
                        <p:cNvSpPr/>
                        <p:nvPr/>
                      </p:nvSpPr>
                      <p:spPr>
                        <a:xfrm>
                          <a:off x="1388" y="328"/>
                          <a:ext cx="1402"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1142" name="Google Shape;1142;p50"/>
                      <p:cNvGrpSpPr/>
                      <p:nvPr/>
                    </p:nvGrpSpPr>
                    <p:grpSpPr>
                      <a:xfrm>
                        <a:off x="2790" y="328"/>
                        <a:ext cx="1687" cy="164"/>
                        <a:chOff x="2790" y="328"/>
                        <a:chExt cx="1687" cy="164"/>
                      </a:xfrm>
                    </p:grpSpPr>
                    <p:sp>
                      <p:nvSpPr>
                        <p:cNvPr id="1143" name="Google Shape;1143;p50"/>
                        <p:cNvSpPr/>
                        <p:nvPr/>
                      </p:nvSpPr>
                      <p:spPr>
                        <a:xfrm>
                          <a:off x="2790" y="328"/>
                          <a:ext cx="1687"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Hagabakka 24</a:t>
                          </a:r>
                          <a:endParaRPr b="0" i="0" sz="2400" u="none" cap="none" strike="noStrike">
                            <a:solidFill>
                              <a:schemeClr val="dk1"/>
                            </a:solidFill>
                            <a:latin typeface="Times New Roman"/>
                            <a:ea typeface="Times New Roman"/>
                            <a:cs typeface="Times New Roman"/>
                            <a:sym typeface="Times New Roman"/>
                          </a:endParaRPr>
                        </a:p>
                      </p:txBody>
                    </p:sp>
                    <p:sp>
                      <p:nvSpPr>
                        <p:cNvPr id="1144" name="Google Shape;1144;p50"/>
                        <p:cNvSpPr/>
                        <p:nvPr/>
                      </p:nvSpPr>
                      <p:spPr>
                        <a:xfrm>
                          <a:off x="2790" y="328"/>
                          <a:ext cx="1687"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1145" name="Google Shape;1145;p50"/>
                      <p:cNvGrpSpPr/>
                      <p:nvPr/>
                    </p:nvGrpSpPr>
                    <p:grpSpPr>
                      <a:xfrm>
                        <a:off x="4477" y="328"/>
                        <a:ext cx="1280" cy="164"/>
                        <a:chOff x="4477" y="328"/>
                        <a:chExt cx="1280" cy="164"/>
                      </a:xfrm>
                    </p:grpSpPr>
                    <p:sp>
                      <p:nvSpPr>
                        <p:cNvPr id="1146" name="Google Shape;1146;p50"/>
                        <p:cNvSpPr/>
                        <p:nvPr/>
                      </p:nvSpPr>
                      <p:spPr>
                        <a:xfrm>
                          <a:off x="4477" y="328"/>
                          <a:ext cx="128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Sandnes</a:t>
                          </a:r>
                          <a:endParaRPr b="0" i="0" sz="2400" u="none" cap="none" strike="noStrike">
                            <a:solidFill>
                              <a:schemeClr val="dk1"/>
                            </a:solidFill>
                            <a:latin typeface="Times New Roman"/>
                            <a:ea typeface="Times New Roman"/>
                            <a:cs typeface="Times New Roman"/>
                            <a:sym typeface="Times New Roman"/>
                          </a:endParaRPr>
                        </a:p>
                      </p:txBody>
                    </p:sp>
                    <p:sp>
                      <p:nvSpPr>
                        <p:cNvPr id="1147" name="Google Shape;1147;p50"/>
                        <p:cNvSpPr/>
                        <p:nvPr/>
                      </p:nvSpPr>
                      <p:spPr>
                        <a:xfrm>
                          <a:off x="4477" y="328"/>
                          <a:ext cx="128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1148" name="Google Shape;1148;p50"/>
                      <p:cNvGrpSpPr/>
                      <p:nvPr/>
                    </p:nvGrpSpPr>
                    <p:grpSpPr>
                      <a:xfrm>
                        <a:off x="0" y="492"/>
                        <a:ext cx="1388" cy="164"/>
                        <a:chOff x="0" y="492"/>
                        <a:chExt cx="1388" cy="164"/>
                      </a:xfrm>
                    </p:grpSpPr>
                    <p:sp>
                      <p:nvSpPr>
                        <p:cNvPr id="1149" name="Google Shape;1149;p50"/>
                        <p:cNvSpPr/>
                        <p:nvPr/>
                      </p:nvSpPr>
                      <p:spPr>
                        <a:xfrm>
                          <a:off x="0" y="492"/>
                          <a:ext cx="1388"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rgbClr val="000000"/>
                              </a:solidFill>
                              <a:latin typeface="Verdana"/>
                              <a:ea typeface="Verdana"/>
                              <a:cs typeface="Verdana"/>
                              <a:sym typeface="Verdana"/>
                            </a:rPr>
                            <a:t>Rasmussen</a:t>
                          </a:r>
                          <a:endParaRPr b="0" i="0" sz="2400" u="none" cap="none" strike="noStrike">
                            <a:solidFill>
                              <a:schemeClr val="dk1"/>
                            </a:solidFill>
                            <a:latin typeface="Times New Roman"/>
                            <a:ea typeface="Times New Roman"/>
                            <a:cs typeface="Times New Roman"/>
                            <a:sym typeface="Times New Roman"/>
                          </a:endParaRPr>
                        </a:p>
                      </p:txBody>
                    </p:sp>
                    <p:sp>
                      <p:nvSpPr>
                        <p:cNvPr id="1150" name="Google Shape;1150;p50"/>
                        <p:cNvSpPr/>
                        <p:nvPr/>
                      </p:nvSpPr>
                      <p:spPr>
                        <a:xfrm>
                          <a:off x="0" y="492"/>
                          <a:ext cx="1388"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1151" name="Google Shape;1151;p50"/>
                      <p:cNvGrpSpPr/>
                      <p:nvPr/>
                    </p:nvGrpSpPr>
                    <p:grpSpPr>
                      <a:xfrm>
                        <a:off x="1388" y="492"/>
                        <a:ext cx="1402" cy="233"/>
                        <a:chOff x="1388" y="492"/>
                        <a:chExt cx="1402" cy="233"/>
                      </a:xfrm>
                    </p:grpSpPr>
                    <p:sp>
                      <p:nvSpPr>
                        <p:cNvPr id="1152" name="Google Shape;1152;p50"/>
                        <p:cNvSpPr/>
                        <p:nvPr/>
                      </p:nvSpPr>
                      <p:spPr>
                        <a:xfrm>
                          <a:off x="1388" y="492"/>
                          <a:ext cx="1402" cy="233"/>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3" name="Google Shape;1153;p50"/>
                        <p:cNvSpPr/>
                        <p:nvPr/>
                      </p:nvSpPr>
                      <p:spPr>
                        <a:xfrm>
                          <a:off x="1388" y="492"/>
                          <a:ext cx="1402"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sz="2400" u="none">
                            <a:solidFill>
                              <a:schemeClr val="dk1"/>
                            </a:solidFill>
                            <a:latin typeface="Times New Roman"/>
                            <a:ea typeface="Times New Roman"/>
                            <a:cs typeface="Times New Roman"/>
                            <a:sym typeface="Times New Roman"/>
                          </a:endParaRPr>
                        </a:p>
                      </p:txBody>
                    </p:sp>
                  </p:grpSp>
                  <p:grpSp>
                    <p:nvGrpSpPr>
                      <p:cNvPr id="1154" name="Google Shape;1154;p50"/>
                      <p:cNvGrpSpPr/>
                      <p:nvPr/>
                    </p:nvGrpSpPr>
                    <p:grpSpPr>
                      <a:xfrm>
                        <a:off x="2790" y="492"/>
                        <a:ext cx="1687" cy="164"/>
                        <a:chOff x="2790" y="492"/>
                        <a:chExt cx="1687" cy="164"/>
                      </a:xfrm>
                    </p:grpSpPr>
                    <p:sp>
                      <p:nvSpPr>
                        <p:cNvPr id="1155" name="Google Shape;1155;p50"/>
                        <p:cNvSpPr/>
                        <p:nvPr/>
                      </p:nvSpPr>
                      <p:spPr>
                        <a:xfrm>
                          <a:off x="2790" y="492"/>
                          <a:ext cx="1687"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100" u="none">
                              <a:solidFill>
                                <a:srgbClr val="000000"/>
                              </a:solidFill>
                              <a:latin typeface="Verdana"/>
                              <a:ea typeface="Verdana"/>
                              <a:cs typeface="Verdana"/>
                              <a:sym typeface="Verdana"/>
                            </a:rPr>
                            <a:t>Storgt 67</a:t>
                          </a:r>
                          <a:endParaRPr b="0" sz="2400" u="none">
                            <a:solidFill>
                              <a:schemeClr val="dk1"/>
                            </a:solidFill>
                            <a:latin typeface="Times New Roman"/>
                            <a:ea typeface="Times New Roman"/>
                            <a:cs typeface="Times New Roman"/>
                            <a:sym typeface="Times New Roman"/>
                          </a:endParaRPr>
                        </a:p>
                      </p:txBody>
                    </p:sp>
                    <p:sp>
                      <p:nvSpPr>
                        <p:cNvPr id="1156" name="Google Shape;1156;p50"/>
                        <p:cNvSpPr/>
                        <p:nvPr/>
                      </p:nvSpPr>
                      <p:spPr>
                        <a:xfrm>
                          <a:off x="2790" y="492"/>
                          <a:ext cx="1687"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sz="2400" u="none">
                            <a:solidFill>
                              <a:schemeClr val="dk1"/>
                            </a:solidFill>
                            <a:latin typeface="Times New Roman"/>
                            <a:ea typeface="Times New Roman"/>
                            <a:cs typeface="Times New Roman"/>
                            <a:sym typeface="Times New Roman"/>
                          </a:endParaRPr>
                        </a:p>
                      </p:txBody>
                    </p:sp>
                  </p:grpSp>
                  <p:grpSp>
                    <p:nvGrpSpPr>
                      <p:cNvPr id="1157" name="Google Shape;1157;p50"/>
                      <p:cNvGrpSpPr/>
                      <p:nvPr/>
                    </p:nvGrpSpPr>
                    <p:grpSpPr>
                      <a:xfrm>
                        <a:off x="4477" y="492"/>
                        <a:ext cx="1280" cy="233"/>
                        <a:chOff x="4477" y="492"/>
                        <a:chExt cx="1280" cy="233"/>
                      </a:xfrm>
                    </p:grpSpPr>
                    <p:sp>
                      <p:nvSpPr>
                        <p:cNvPr id="1158" name="Google Shape;1158;p50"/>
                        <p:cNvSpPr/>
                        <p:nvPr/>
                      </p:nvSpPr>
                      <p:spPr>
                        <a:xfrm>
                          <a:off x="4477" y="492"/>
                          <a:ext cx="1280" cy="233"/>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9" name="Google Shape;1159;p50"/>
                        <p:cNvSpPr/>
                        <p:nvPr/>
                      </p:nvSpPr>
                      <p:spPr>
                        <a:xfrm>
                          <a:off x="4477" y="492"/>
                          <a:ext cx="128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sz="2400" u="none">
                            <a:solidFill>
                              <a:schemeClr val="dk1"/>
                            </a:solidFill>
                            <a:latin typeface="Times New Roman"/>
                            <a:ea typeface="Times New Roman"/>
                            <a:cs typeface="Times New Roman"/>
                            <a:sym typeface="Times New Roman"/>
                          </a:endParaRPr>
                        </a:p>
                      </p:txBody>
                    </p:sp>
                  </p:grpSp>
                </p:grpSp>
                <p:sp>
                  <p:nvSpPr>
                    <p:cNvPr id="1160" name="Google Shape;1160;p50"/>
                    <p:cNvSpPr/>
                    <p:nvPr/>
                  </p:nvSpPr>
                  <p:spPr>
                    <a:xfrm>
                      <a:off x="-3" y="-3"/>
                      <a:ext cx="5763" cy="662"/>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sz="2400" u="none">
                        <a:solidFill>
                          <a:schemeClr val="dk1"/>
                        </a:solidFill>
                        <a:latin typeface="Times New Roman"/>
                        <a:ea typeface="Times New Roman"/>
                        <a:cs typeface="Times New Roman"/>
                        <a:sym typeface="Times New Roman"/>
                      </a:endParaRPr>
                    </a:p>
                  </p:txBody>
                </p:sp>
              </p:grpSp>
            </p:grpSp>
            <p:sp>
              <p:nvSpPr>
                <p:cNvPr id="1161" name="Google Shape;1161;p50"/>
                <p:cNvSpPr/>
                <p:nvPr/>
              </p:nvSpPr>
              <p:spPr>
                <a:xfrm>
                  <a:off x="0" y="0"/>
                  <a:ext cx="5763" cy="662"/>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sz="2400" u="none">
                    <a:solidFill>
                      <a:schemeClr val="dk1"/>
                    </a:solidFill>
                    <a:latin typeface="Times New Roman"/>
                    <a:ea typeface="Times New Roman"/>
                    <a:cs typeface="Times New Roman"/>
                    <a:sym typeface="Times New Roman"/>
                  </a:endParaRPr>
                </a:p>
              </p:txBody>
            </p:sp>
          </p:grpSp>
          <p:sp>
            <p:nvSpPr>
              <p:cNvPr id="1162" name="Google Shape;1162;p50"/>
              <p:cNvSpPr/>
              <p:nvPr/>
            </p:nvSpPr>
            <p:spPr>
              <a:xfrm>
                <a:off x="-3" y="-3"/>
                <a:ext cx="5769" cy="66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sz="2400" u="none">
                  <a:solidFill>
                    <a:schemeClr val="dk1"/>
                  </a:solidFill>
                  <a:latin typeface="Times New Roman"/>
                  <a:ea typeface="Times New Roman"/>
                  <a:cs typeface="Times New Roman"/>
                  <a:sym typeface="Times New Roman"/>
                </a:endParaRPr>
              </a:p>
            </p:txBody>
          </p:sp>
        </p:gr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6" name="Shape 1166"/>
        <p:cNvGrpSpPr/>
        <p:nvPr/>
      </p:nvGrpSpPr>
      <p:grpSpPr>
        <a:xfrm>
          <a:off x="0" y="0"/>
          <a:ext cx="0" cy="0"/>
          <a:chOff x="0" y="0"/>
          <a:chExt cx="0" cy="0"/>
        </a:xfrm>
      </p:grpSpPr>
      <p:sp>
        <p:nvSpPr>
          <p:cNvPr id="1167" name="Google Shape;1167;p51"/>
          <p:cNvSpPr txBox="1"/>
          <p:nvPr>
            <p:ph type="title"/>
          </p:nvPr>
        </p:nvSpPr>
        <p:spPr>
          <a:xfrm>
            <a:off x="2286000" y="23622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The UPDATE Statement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idx="4294967295" type="title"/>
          </p:nvPr>
        </p:nvSpPr>
        <p:spPr>
          <a:xfrm>
            <a:off x="2076450" y="123825"/>
            <a:ext cx="8077200" cy="609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Data Definition Language (DDL)</a:t>
            </a:r>
            <a:endParaRPr/>
          </a:p>
        </p:txBody>
      </p:sp>
      <p:sp>
        <p:nvSpPr>
          <p:cNvPr id="110" name="Google Shape;110;p16"/>
          <p:cNvSpPr txBox="1"/>
          <p:nvPr>
            <p:ph idx="4294967295" type="body"/>
          </p:nvPr>
        </p:nvSpPr>
        <p:spPr>
          <a:xfrm>
            <a:off x="2338389" y="1103313"/>
            <a:ext cx="7661275" cy="48450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600"/>
              <a:buChar char="•"/>
            </a:pPr>
            <a:r>
              <a:rPr lang="en-US" sz="1600"/>
              <a:t>Specification notation for defining the database schema</a:t>
            </a:r>
            <a:endParaRPr/>
          </a:p>
          <a:p>
            <a:pPr indent="-228600" lvl="1" marL="685800" rtl="0" algn="l">
              <a:lnSpc>
                <a:spcPct val="90000"/>
              </a:lnSpc>
              <a:spcBef>
                <a:spcPts val="500"/>
              </a:spcBef>
              <a:spcAft>
                <a:spcPts val="0"/>
              </a:spcAft>
              <a:buClr>
                <a:schemeClr val="dk1"/>
              </a:buClr>
              <a:buSzPts val="1600"/>
              <a:buFont typeface="Arial"/>
              <a:buNone/>
            </a:pPr>
            <a:r>
              <a:rPr lang="en-US" sz="1600"/>
              <a:t>Example:	</a:t>
            </a:r>
            <a:r>
              <a:rPr b="1" lang="en-US" sz="1600"/>
              <a:t>create table</a:t>
            </a:r>
            <a:r>
              <a:rPr lang="en-US" sz="1600"/>
              <a:t> </a:t>
            </a:r>
            <a:r>
              <a:rPr i="1" lang="en-US" sz="1600"/>
              <a:t>instructor</a:t>
            </a:r>
            <a:r>
              <a:rPr lang="en-US" sz="1600"/>
              <a:t> (</a:t>
            </a:r>
            <a:br>
              <a:rPr lang="en-US" sz="1600"/>
            </a:br>
            <a:r>
              <a:rPr lang="en-US" sz="1600"/>
              <a:t>                             </a:t>
            </a:r>
            <a:r>
              <a:rPr i="1" lang="en-US" sz="1600"/>
              <a:t>ID</a:t>
            </a:r>
            <a:r>
              <a:rPr lang="en-US" sz="1600"/>
              <a:t>                </a:t>
            </a:r>
            <a:r>
              <a:rPr b="1" lang="en-US" sz="1600"/>
              <a:t>char</a:t>
            </a:r>
            <a:r>
              <a:rPr lang="en-US" sz="1600"/>
              <a:t>(5),</a:t>
            </a:r>
            <a:br>
              <a:rPr lang="en-US" sz="1600"/>
            </a:br>
            <a:r>
              <a:rPr lang="en-US" sz="1600"/>
              <a:t>                             </a:t>
            </a:r>
            <a:r>
              <a:rPr i="1" lang="en-US" sz="1600"/>
              <a:t>name           </a:t>
            </a:r>
            <a:r>
              <a:rPr b="1" lang="en-US" sz="1600"/>
              <a:t>varchar</a:t>
            </a:r>
            <a:r>
              <a:rPr lang="en-US" sz="1600"/>
              <a:t>(20)</a:t>
            </a:r>
            <a:r>
              <a:rPr b="1" lang="en-US" sz="1600"/>
              <a:t>,</a:t>
            </a:r>
            <a:br>
              <a:rPr b="1" i="1" lang="en-US" sz="1600"/>
            </a:br>
            <a:r>
              <a:rPr b="1" i="1" lang="en-US" sz="1600"/>
              <a:t>                             </a:t>
            </a:r>
            <a:r>
              <a:rPr i="1" lang="en-US" sz="1600"/>
              <a:t>dept_name  </a:t>
            </a:r>
            <a:r>
              <a:rPr b="1" lang="en-US" sz="1600"/>
              <a:t>varchar</a:t>
            </a:r>
            <a:r>
              <a:rPr lang="en-US" sz="1600"/>
              <a:t>(20),</a:t>
            </a:r>
            <a:br>
              <a:rPr lang="en-US" sz="1600"/>
            </a:br>
            <a:r>
              <a:rPr lang="en-US" sz="1600"/>
              <a:t>                             </a:t>
            </a:r>
            <a:r>
              <a:rPr i="1" lang="en-US" sz="1600"/>
              <a:t>salary</a:t>
            </a:r>
            <a:r>
              <a:rPr lang="en-US" sz="1600"/>
              <a:t>           </a:t>
            </a:r>
            <a:r>
              <a:rPr b="1" lang="en-US" sz="1600"/>
              <a:t>numeric</a:t>
            </a:r>
            <a:r>
              <a:rPr lang="en-US" sz="1600"/>
              <a:t>(8,2))</a:t>
            </a:r>
            <a:endParaRPr/>
          </a:p>
          <a:p>
            <a:pPr indent="-228600" lvl="0" marL="228600" rtl="0" algn="l">
              <a:lnSpc>
                <a:spcPct val="90000"/>
              </a:lnSpc>
              <a:spcBef>
                <a:spcPts val="1000"/>
              </a:spcBef>
              <a:spcAft>
                <a:spcPts val="0"/>
              </a:spcAft>
              <a:buClr>
                <a:schemeClr val="dk1"/>
              </a:buClr>
              <a:buSzPts val="1600"/>
              <a:buChar char="•"/>
            </a:pPr>
            <a:r>
              <a:rPr lang="en-US" sz="1600"/>
              <a:t>DDL compiler generates a set of table templates stored in a </a:t>
            </a:r>
            <a:r>
              <a:rPr b="1" i="1" lang="en-US">
                <a:solidFill>
                  <a:srgbClr val="0066CC"/>
                </a:solidFill>
              </a:rPr>
              <a:t>data dictionary</a:t>
            </a:r>
            <a:endParaRPr/>
          </a:p>
          <a:p>
            <a:pPr indent="-228600" lvl="0" marL="228600" rtl="0" algn="l">
              <a:lnSpc>
                <a:spcPct val="90000"/>
              </a:lnSpc>
              <a:spcBef>
                <a:spcPts val="1000"/>
              </a:spcBef>
              <a:spcAft>
                <a:spcPts val="0"/>
              </a:spcAft>
              <a:buClr>
                <a:schemeClr val="dk1"/>
              </a:buClr>
              <a:buSzPts val="1600"/>
              <a:buChar char="•"/>
            </a:pPr>
            <a:r>
              <a:rPr lang="en-US" sz="1600"/>
              <a:t>Data dictionary contains metadata (i.e., data about data)</a:t>
            </a:r>
            <a:endParaRPr/>
          </a:p>
          <a:p>
            <a:pPr indent="-228600" lvl="1" marL="685800" rtl="0" algn="l">
              <a:lnSpc>
                <a:spcPct val="90000"/>
              </a:lnSpc>
              <a:spcBef>
                <a:spcPts val="500"/>
              </a:spcBef>
              <a:spcAft>
                <a:spcPts val="0"/>
              </a:spcAft>
              <a:buClr>
                <a:schemeClr val="dk1"/>
              </a:buClr>
              <a:buSzPts val="1600"/>
              <a:buChar char="•"/>
            </a:pPr>
            <a:r>
              <a:rPr lang="en-US" sz="1600"/>
              <a:t>Database schema </a:t>
            </a:r>
            <a:endParaRPr/>
          </a:p>
          <a:p>
            <a:pPr indent="-228600" lvl="1" marL="685800" rtl="0" algn="l">
              <a:lnSpc>
                <a:spcPct val="90000"/>
              </a:lnSpc>
              <a:spcBef>
                <a:spcPts val="500"/>
              </a:spcBef>
              <a:spcAft>
                <a:spcPts val="0"/>
              </a:spcAft>
              <a:buClr>
                <a:schemeClr val="dk1"/>
              </a:buClr>
              <a:buSzPts val="1600"/>
              <a:buChar char="•"/>
            </a:pPr>
            <a:r>
              <a:rPr lang="en-US" sz="1600"/>
              <a:t>Integrity constraints</a:t>
            </a:r>
            <a:endParaRPr/>
          </a:p>
          <a:p>
            <a:pPr indent="-228600" lvl="2" marL="1143000" rtl="0" algn="l">
              <a:lnSpc>
                <a:spcPct val="90000"/>
              </a:lnSpc>
              <a:spcBef>
                <a:spcPts val="500"/>
              </a:spcBef>
              <a:spcAft>
                <a:spcPts val="0"/>
              </a:spcAft>
              <a:buClr>
                <a:schemeClr val="dk1"/>
              </a:buClr>
              <a:buSzPts val="1600"/>
              <a:buChar char="•"/>
            </a:pPr>
            <a:r>
              <a:rPr lang="en-US" sz="1600"/>
              <a:t>Primary key (ID uniquely identifies instructors)</a:t>
            </a:r>
            <a:endParaRPr/>
          </a:p>
          <a:p>
            <a:pPr indent="-228600" lvl="1" marL="685800" rtl="0" algn="l">
              <a:lnSpc>
                <a:spcPct val="90000"/>
              </a:lnSpc>
              <a:spcBef>
                <a:spcPts val="500"/>
              </a:spcBef>
              <a:spcAft>
                <a:spcPts val="0"/>
              </a:spcAft>
              <a:buClr>
                <a:schemeClr val="dk1"/>
              </a:buClr>
              <a:buSzPts val="1600"/>
              <a:buChar char="•"/>
            </a:pPr>
            <a:r>
              <a:rPr lang="en-US" sz="1600"/>
              <a:t>Authorization</a:t>
            </a:r>
            <a:endParaRPr/>
          </a:p>
          <a:p>
            <a:pPr indent="-228600" lvl="2" marL="1143000" rtl="0" algn="l">
              <a:lnSpc>
                <a:spcPct val="90000"/>
              </a:lnSpc>
              <a:spcBef>
                <a:spcPts val="500"/>
              </a:spcBef>
              <a:spcAft>
                <a:spcPts val="0"/>
              </a:spcAft>
              <a:buClr>
                <a:schemeClr val="dk1"/>
              </a:buClr>
              <a:buSzPts val="1600"/>
              <a:buChar char="•"/>
            </a:pPr>
            <a:r>
              <a:rPr lang="en-US" sz="1600"/>
              <a:t>Who can access what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52"/>
          <p:cNvSpPr txBox="1"/>
          <p:nvPr>
            <p:ph type="title"/>
          </p:nvPr>
        </p:nvSpPr>
        <p:spPr>
          <a:xfrm>
            <a:off x="1981200" y="1143001"/>
            <a:ext cx="8229600" cy="10699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Update Statement</a:t>
            </a:r>
            <a:endParaRPr/>
          </a:p>
        </p:txBody>
      </p:sp>
      <p:sp>
        <p:nvSpPr>
          <p:cNvPr id="1173" name="Google Shape;1173;p52"/>
          <p:cNvSpPr/>
          <p:nvPr/>
        </p:nvSpPr>
        <p:spPr>
          <a:xfrm>
            <a:off x="2133600" y="2133601"/>
            <a:ext cx="7696200"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The UPDATE statement is used to modify the data in a table.</a:t>
            </a:r>
            <a:endParaRPr/>
          </a:p>
          <a:p>
            <a:pPr indent="0" lvl="0" marL="0" marR="0" rtl="0" algn="l">
              <a:spcBef>
                <a:spcPts val="1000"/>
              </a:spcBef>
              <a:spcAft>
                <a:spcPts val="0"/>
              </a:spcAft>
              <a:buNone/>
            </a:pPr>
            <a:r>
              <a:rPr i="1" lang="en-US" sz="2000">
                <a:solidFill>
                  <a:schemeClr val="dk1"/>
                </a:solidFill>
                <a:latin typeface="Times New Roman"/>
                <a:ea typeface="Times New Roman"/>
                <a:cs typeface="Times New Roman"/>
                <a:sym typeface="Times New Roman"/>
              </a:rPr>
              <a:t>Syntax</a:t>
            </a:r>
            <a:endParaRPr/>
          </a:p>
          <a:p>
            <a:pPr indent="0" lvl="0" marL="0" marR="0" rtl="0" algn="l">
              <a:spcBef>
                <a:spcPts val="1200"/>
              </a:spcBef>
              <a:spcAft>
                <a:spcPts val="0"/>
              </a:spcAft>
              <a:buNone/>
            </a:pPr>
            <a:r>
              <a:rPr b="1" lang="en-US" sz="2400">
                <a:solidFill>
                  <a:schemeClr val="dk1"/>
                </a:solidFill>
                <a:latin typeface="Times New Roman"/>
                <a:ea typeface="Times New Roman"/>
                <a:cs typeface="Times New Roman"/>
                <a:sym typeface="Times New Roman"/>
              </a:rPr>
              <a:t>	UPDATE table_name</a:t>
            </a:r>
            <a:endParaRPr/>
          </a:p>
          <a:p>
            <a:pPr indent="0" lvl="0" marL="0" marR="0" rtl="0" algn="l">
              <a:spcBef>
                <a:spcPts val="1200"/>
              </a:spcBef>
              <a:spcAft>
                <a:spcPts val="0"/>
              </a:spcAft>
              <a:buNone/>
            </a:pPr>
            <a:r>
              <a:rPr b="1" lang="en-US" sz="2400">
                <a:solidFill>
                  <a:schemeClr val="dk1"/>
                </a:solidFill>
                <a:latin typeface="Times New Roman"/>
                <a:ea typeface="Times New Roman"/>
                <a:cs typeface="Times New Roman"/>
                <a:sym typeface="Times New Roman"/>
              </a:rPr>
              <a:t>	SET column_name = new_value</a:t>
            </a:r>
            <a:endParaRPr/>
          </a:p>
          <a:p>
            <a:pPr indent="0" lvl="0" marL="0" marR="0" rtl="0" algn="l">
              <a:spcBef>
                <a:spcPts val="1200"/>
              </a:spcBef>
              <a:spcAft>
                <a:spcPts val="0"/>
              </a:spcAft>
              <a:buNone/>
            </a:pPr>
            <a:r>
              <a:rPr b="1" lang="en-US" sz="2400">
                <a:solidFill>
                  <a:schemeClr val="dk1"/>
                </a:solidFill>
                <a:latin typeface="Times New Roman"/>
                <a:ea typeface="Times New Roman"/>
                <a:cs typeface="Times New Roman"/>
                <a:sym typeface="Times New Roman"/>
              </a:rPr>
              <a:t>	WHERE column_name = some_value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sp>
        <p:nvSpPr>
          <p:cNvPr id="1178" name="Google Shape;1178;p53"/>
          <p:cNvSpPr txBox="1"/>
          <p:nvPr>
            <p:ph type="title"/>
          </p:nvPr>
        </p:nvSpPr>
        <p:spPr>
          <a:xfrm>
            <a:off x="1981200" y="1143001"/>
            <a:ext cx="8229600" cy="10699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Update one Column in a Row</a:t>
            </a:r>
            <a:endParaRPr/>
          </a:p>
        </p:txBody>
      </p:sp>
      <p:grpSp>
        <p:nvGrpSpPr>
          <p:cNvPr id="1179" name="Google Shape;1179;p53"/>
          <p:cNvGrpSpPr/>
          <p:nvPr/>
        </p:nvGrpSpPr>
        <p:grpSpPr>
          <a:xfrm>
            <a:off x="3581400" y="2133600"/>
            <a:ext cx="5265738" cy="886430"/>
            <a:chOff x="-3" y="-3"/>
            <a:chExt cx="5770" cy="572"/>
          </a:xfrm>
        </p:grpSpPr>
        <p:sp>
          <p:nvSpPr>
            <p:cNvPr id="1180" name="Google Shape;1180;p53"/>
            <p:cNvSpPr/>
            <p:nvPr/>
          </p:nvSpPr>
          <p:spPr>
            <a:xfrm>
              <a:off x="0" y="0"/>
              <a:ext cx="2756" cy="2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1181" name="Google Shape;1181;p53"/>
            <p:cNvGrpSpPr/>
            <p:nvPr/>
          </p:nvGrpSpPr>
          <p:grpSpPr>
            <a:xfrm>
              <a:off x="-3" y="-3"/>
              <a:ext cx="5770" cy="572"/>
              <a:chOff x="-3" y="-3"/>
              <a:chExt cx="5770" cy="572"/>
            </a:xfrm>
          </p:grpSpPr>
          <p:grpSp>
            <p:nvGrpSpPr>
              <p:cNvPr id="1182" name="Google Shape;1182;p53"/>
              <p:cNvGrpSpPr/>
              <p:nvPr/>
            </p:nvGrpSpPr>
            <p:grpSpPr>
              <a:xfrm>
                <a:off x="0" y="0"/>
                <a:ext cx="5764" cy="569"/>
                <a:chOff x="0" y="0"/>
                <a:chExt cx="5764" cy="569"/>
              </a:xfrm>
            </p:grpSpPr>
            <p:grpSp>
              <p:nvGrpSpPr>
                <p:cNvPr id="1183" name="Google Shape;1183;p53"/>
                <p:cNvGrpSpPr/>
                <p:nvPr/>
              </p:nvGrpSpPr>
              <p:grpSpPr>
                <a:xfrm>
                  <a:off x="0" y="0"/>
                  <a:ext cx="5764" cy="569"/>
                  <a:chOff x="-3" y="-3"/>
                  <a:chExt cx="5764" cy="569"/>
                </a:xfrm>
              </p:grpSpPr>
              <p:sp>
                <p:nvSpPr>
                  <p:cNvPr id="1184" name="Google Shape;1184;p53"/>
                  <p:cNvSpPr/>
                  <p:nvPr/>
                </p:nvSpPr>
                <p:spPr>
                  <a:xfrm>
                    <a:off x="0" y="0"/>
                    <a:ext cx="0" cy="298"/>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1185" name="Google Shape;1185;p53"/>
                  <p:cNvGrpSpPr/>
                  <p:nvPr/>
                </p:nvGrpSpPr>
                <p:grpSpPr>
                  <a:xfrm>
                    <a:off x="-3" y="-3"/>
                    <a:ext cx="5764" cy="569"/>
                    <a:chOff x="-3" y="-3"/>
                    <a:chExt cx="5764" cy="569"/>
                  </a:xfrm>
                </p:grpSpPr>
                <p:grpSp>
                  <p:nvGrpSpPr>
                    <p:cNvPr id="1186" name="Google Shape;1186;p53"/>
                    <p:cNvGrpSpPr/>
                    <p:nvPr/>
                  </p:nvGrpSpPr>
                  <p:grpSpPr>
                    <a:xfrm>
                      <a:off x="0" y="0"/>
                      <a:ext cx="5758" cy="566"/>
                      <a:chOff x="0" y="0"/>
                      <a:chExt cx="5758" cy="566"/>
                    </a:xfrm>
                  </p:grpSpPr>
                  <p:grpSp>
                    <p:nvGrpSpPr>
                      <p:cNvPr id="1187" name="Google Shape;1187;p53"/>
                      <p:cNvGrpSpPr/>
                      <p:nvPr/>
                    </p:nvGrpSpPr>
                    <p:grpSpPr>
                      <a:xfrm>
                        <a:off x="0" y="0"/>
                        <a:ext cx="1490" cy="164"/>
                        <a:chOff x="0" y="0"/>
                        <a:chExt cx="1490" cy="164"/>
                      </a:xfrm>
                    </p:grpSpPr>
                    <p:sp>
                      <p:nvSpPr>
                        <p:cNvPr id="1188" name="Google Shape;1188;p53"/>
                        <p:cNvSpPr/>
                        <p:nvPr/>
                      </p:nvSpPr>
                      <p:spPr>
                        <a:xfrm>
                          <a:off x="0" y="0"/>
                          <a:ext cx="149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000000"/>
                              </a:solidFill>
                              <a:latin typeface="Verdana"/>
                              <a:ea typeface="Verdana"/>
                              <a:cs typeface="Verdana"/>
                              <a:sym typeface="Verdana"/>
                            </a:rPr>
                            <a:t>LastName</a:t>
                          </a:r>
                          <a:endParaRPr sz="2400">
                            <a:solidFill>
                              <a:schemeClr val="dk1"/>
                            </a:solidFill>
                            <a:latin typeface="Times New Roman"/>
                            <a:ea typeface="Times New Roman"/>
                            <a:cs typeface="Times New Roman"/>
                            <a:sym typeface="Times New Roman"/>
                          </a:endParaRPr>
                        </a:p>
                      </p:txBody>
                    </p:sp>
                    <p:sp>
                      <p:nvSpPr>
                        <p:cNvPr id="1189" name="Google Shape;1189;p53"/>
                        <p:cNvSpPr/>
                        <p:nvPr/>
                      </p:nvSpPr>
                      <p:spPr>
                        <a:xfrm>
                          <a:off x="0" y="0"/>
                          <a:ext cx="149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190" name="Google Shape;1190;p53"/>
                      <p:cNvGrpSpPr/>
                      <p:nvPr/>
                    </p:nvGrpSpPr>
                    <p:grpSpPr>
                      <a:xfrm>
                        <a:off x="1490" y="0"/>
                        <a:ext cx="1505" cy="164"/>
                        <a:chOff x="1490" y="0"/>
                        <a:chExt cx="1505" cy="164"/>
                      </a:xfrm>
                    </p:grpSpPr>
                    <p:sp>
                      <p:nvSpPr>
                        <p:cNvPr id="1191" name="Google Shape;1191;p53"/>
                        <p:cNvSpPr/>
                        <p:nvPr/>
                      </p:nvSpPr>
                      <p:spPr>
                        <a:xfrm>
                          <a:off x="1490" y="0"/>
                          <a:ext cx="1505"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000000"/>
                              </a:solidFill>
                              <a:latin typeface="Verdana"/>
                              <a:ea typeface="Verdana"/>
                              <a:cs typeface="Verdana"/>
                              <a:sym typeface="Verdana"/>
                            </a:rPr>
                            <a:t>FirstName</a:t>
                          </a:r>
                          <a:endParaRPr sz="2400">
                            <a:solidFill>
                              <a:schemeClr val="dk1"/>
                            </a:solidFill>
                            <a:latin typeface="Times New Roman"/>
                            <a:ea typeface="Times New Roman"/>
                            <a:cs typeface="Times New Roman"/>
                            <a:sym typeface="Times New Roman"/>
                          </a:endParaRPr>
                        </a:p>
                      </p:txBody>
                    </p:sp>
                    <p:sp>
                      <p:nvSpPr>
                        <p:cNvPr id="1192" name="Google Shape;1192;p53"/>
                        <p:cNvSpPr/>
                        <p:nvPr/>
                      </p:nvSpPr>
                      <p:spPr>
                        <a:xfrm>
                          <a:off x="1490" y="0"/>
                          <a:ext cx="1505"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193" name="Google Shape;1193;p53"/>
                      <p:cNvGrpSpPr/>
                      <p:nvPr/>
                    </p:nvGrpSpPr>
                    <p:grpSpPr>
                      <a:xfrm>
                        <a:off x="2995" y="0"/>
                        <a:ext cx="1389" cy="164"/>
                        <a:chOff x="2995" y="0"/>
                        <a:chExt cx="1389" cy="164"/>
                      </a:xfrm>
                    </p:grpSpPr>
                    <p:sp>
                      <p:nvSpPr>
                        <p:cNvPr id="1194" name="Google Shape;1194;p53"/>
                        <p:cNvSpPr/>
                        <p:nvPr/>
                      </p:nvSpPr>
                      <p:spPr>
                        <a:xfrm>
                          <a:off x="2995" y="0"/>
                          <a:ext cx="1389"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000000"/>
                              </a:solidFill>
                              <a:latin typeface="Verdana"/>
                              <a:ea typeface="Verdana"/>
                              <a:cs typeface="Verdana"/>
                              <a:sym typeface="Verdana"/>
                            </a:rPr>
                            <a:t>Address</a:t>
                          </a:r>
                          <a:endParaRPr sz="2400">
                            <a:solidFill>
                              <a:schemeClr val="dk1"/>
                            </a:solidFill>
                            <a:latin typeface="Times New Roman"/>
                            <a:ea typeface="Times New Roman"/>
                            <a:cs typeface="Times New Roman"/>
                            <a:sym typeface="Times New Roman"/>
                          </a:endParaRPr>
                        </a:p>
                      </p:txBody>
                    </p:sp>
                    <p:sp>
                      <p:nvSpPr>
                        <p:cNvPr id="1195" name="Google Shape;1195;p53"/>
                        <p:cNvSpPr/>
                        <p:nvPr/>
                      </p:nvSpPr>
                      <p:spPr>
                        <a:xfrm>
                          <a:off x="2995" y="0"/>
                          <a:ext cx="138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196" name="Google Shape;1196;p53"/>
                      <p:cNvGrpSpPr/>
                      <p:nvPr/>
                    </p:nvGrpSpPr>
                    <p:grpSpPr>
                      <a:xfrm>
                        <a:off x="4384" y="0"/>
                        <a:ext cx="1374" cy="164"/>
                        <a:chOff x="4384" y="0"/>
                        <a:chExt cx="1374" cy="164"/>
                      </a:xfrm>
                    </p:grpSpPr>
                    <p:sp>
                      <p:nvSpPr>
                        <p:cNvPr id="1197" name="Google Shape;1197;p53"/>
                        <p:cNvSpPr/>
                        <p:nvPr/>
                      </p:nvSpPr>
                      <p:spPr>
                        <a:xfrm>
                          <a:off x="4384" y="0"/>
                          <a:ext cx="1374"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000000"/>
                              </a:solidFill>
                              <a:latin typeface="Verdana"/>
                              <a:ea typeface="Verdana"/>
                              <a:cs typeface="Verdana"/>
                              <a:sym typeface="Verdana"/>
                            </a:rPr>
                            <a:t>City</a:t>
                          </a:r>
                          <a:endParaRPr sz="2400">
                            <a:solidFill>
                              <a:schemeClr val="dk1"/>
                            </a:solidFill>
                            <a:latin typeface="Times New Roman"/>
                            <a:ea typeface="Times New Roman"/>
                            <a:cs typeface="Times New Roman"/>
                            <a:sym typeface="Times New Roman"/>
                          </a:endParaRPr>
                        </a:p>
                      </p:txBody>
                    </p:sp>
                    <p:sp>
                      <p:nvSpPr>
                        <p:cNvPr id="1198" name="Google Shape;1198;p53"/>
                        <p:cNvSpPr/>
                        <p:nvPr/>
                      </p:nvSpPr>
                      <p:spPr>
                        <a:xfrm>
                          <a:off x="4384" y="0"/>
                          <a:ext cx="137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199" name="Google Shape;1199;p53"/>
                      <p:cNvGrpSpPr/>
                      <p:nvPr/>
                    </p:nvGrpSpPr>
                    <p:grpSpPr>
                      <a:xfrm>
                        <a:off x="0" y="164"/>
                        <a:ext cx="1490" cy="164"/>
                        <a:chOff x="0" y="164"/>
                        <a:chExt cx="1490" cy="164"/>
                      </a:xfrm>
                    </p:grpSpPr>
                    <p:sp>
                      <p:nvSpPr>
                        <p:cNvPr id="1200" name="Google Shape;1200;p53"/>
                        <p:cNvSpPr/>
                        <p:nvPr/>
                      </p:nvSpPr>
                      <p:spPr>
                        <a:xfrm>
                          <a:off x="0" y="164"/>
                          <a:ext cx="149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Nilsen</a:t>
                          </a:r>
                          <a:endParaRPr sz="2400">
                            <a:solidFill>
                              <a:schemeClr val="dk1"/>
                            </a:solidFill>
                            <a:latin typeface="Times New Roman"/>
                            <a:ea typeface="Times New Roman"/>
                            <a:cs typeface="Times New Roman"/>
                            <a:sym typeface="Times New Roman"/>
                          </a:endParaRPr>
                        </a:p>
                      </p:txBody>
                    </p:sp>
                    <p:sp>
                      <p:nvSpPr>
                        <p:cNvPr id="1201" name="Google Shape;1201;p53"/>
                        <p:cNvSpPr/>
                        <p:nvPr/>
                      </p:nvSpPr>
                      <p:spPr>
                        <a:xfrm>
                          <a:off x="0" y="164"/>
                          <a:ext cx="149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202" name="Google Shape;1202;p53"/>
                      <p:cNvGrpSpPr/>
                      <p:nvPr/>
                    </p:nvGrpSpPr>
                    <p:grpSpPr>
                      <a:xfrm>
                        <a:off x="1490" y="164"/>
                        <a:ext cx="1505" cy="164"/>
                        <a:chOff x="1490" y="164"/>
                        <a:chExt cx="1505" cy="164"/>
                      </a:xfrm>
                    </p:grpSpPr>
                    <p:sp>
                      <p:nvSpPr>
                        <p:cNvPr id="1203" name="Google Shape;1203;p53"/>
                        <p:cNvSpPr/>
                        <p:nvPr/>
                      </p:nvSpPr>
                      <p:spPr>
                        <a:xfrm>
                          <a:off x="1490" y="164"/>
                          <a:ext cx="1505"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Fred</a:t>
                          </a:r>
                          <a:endParaRPr sz="2400">
                            <a:solidFill>
                              <a:schemeClr val="dk1"/>
                            </a:solidFill>
                            <a:latin typeface="Times New Roman"/>
                            <a:ea typeface="Times New Roman"/>
                            <a:cs typeface="Times New Roman"/>
                            <a:sym typeface="Times New Roman"/>
                          </a:endParaRPr>
                        </a:p>
                      </p:txBody>
                    </p:sp>
                    <p:sp>
                      <p:nvSpPr>
                        <p:cNvPr id="1204" name="Google Shape;1204;p53"/>
                        <p:cNvSpPr/>
                        <p:nvPr/>
                      </p:nvSpPr>
                      <p:spPr>
                        <a:xfrm>
                          <a:off x="1490" y="164"/>
                          <a:ext cx="1505"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205" name="Google Shape;1205;p53"/>
                      <p:cNvGrpSpPr/>
                      <p:nvPr/>
                    </p:nvGrpSpPr>
                    <p:grpSpPr>
                      <a:xfrm>
                        <a:off x="2995" y="164"/>
                        <a:ext cx="1389" cy="164"/>
                        <a:chOff x="2995" y="164"/>
                        <a:chExt cx="1389" cy="164"/>
                      </a:xfrm>
                    </p:grpSpPr>
                    <p:sp>
                      <p:nvSpPr>
                        <p:cNvPr id="1206" name="Google Shape;1206;p53"/>
                        <p:cNvSpPr/>
                        <p:nvPr/>
                      </p:nvSpPr>
                      <p:spPr>
                        <a:xfrm>
                          <a:off x="2995" y="164"/>
                          <a:ext cx="1389"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Kirkegt 56</a:t>
                          </a:r>
                          <a:endParaRPr sz="2400">
                            <a:solidFill>
                              <a:schemeClr val="dk1"/>
                            </a:solidFill>
                            <a:latin typeface="Times New Roman"/>
                            <a:ea typeface="Times New Roman"/>
                            <a:cs typeface="Times New Roman"/>
                            <a:sym typeface="Times New Roman"/>
                          </a:endParaRPr>
                        </a:p>
                      </p:txBody>
                    </p:sp>
                    <p:sp>
                      <p:nvSpPr>
                        <p:cNvPr id="1207" name="Google Shape;1207;p53"/>
                        <p:cNvSpPr/>
                        <p:nvPr/>
                      </p:nvSpPr>
                      <p:spPr>
                        <a:xfrm>
                          <a:off x="2995" y="164"/>
                          <a:ext cx="138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208" name="Google Shape;1208;p53"/>
                      <p:cNvGrpSpPr/>
                      <p:nvPr/>
                    </p:nvGrpSpPr>
                    <p:grpSpPr>
                      <a:xfrm>
                        <a:off x="4384" y="164"/>
                        <a:ext cx="1374" cy="164"/>
                        <a:chOff x="4384" y="164"/>
                        <a:chExt cx="1374" cy="164"/>
                      </a:xfrm>
                    </p:grpSpPr>
                    <p:sp>
                      <p:nvSpPr>
                        <p:cNvPr id="1209" name="Google Shape;1209;p53"/>
                        <p:cNvSpPr/>
                        <p:nvPr/>
                      </p:nvSpPr>
                      <p:spPr>
                        <a:xfrm>
                          <a:off x="4384" y="164"/>
                          <a:ext cx="1374"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Stavanger</a:t>
                          </a:r>
                          <a:endParaRPr sz="2400">
                            <a:solidFill>
                              <a:schemeClr val="dk1"/>
                            </a:solidFill>
                            <a:latin typeface="Times New Roman"/>
                            <a:ea typeface="Times New Roman"/>
                            <a:cs typeface="Times New Roman"/>
                            <a:sym typeface="Times New Roman"/>
                          </a:endParaRPr>
                        </a:p>
                      </p:txBody>
                    </p:sp>
                    <p:sp>
                      <p:nvSpPr>
                        <p:cNvPr id="1210" name="Google Shape;1210;p53"/>
                        <p:cNvSpPr/>
                        <p:nvPr/>
                      </p:nvSpPr>
                      <p:spPr>
                        <a:xfrm>
                          <a:off x="4384" y="164"/>
                          <a:ext cx="137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211" name="Google Shape;1211;p53"/>
                      <p:cNvGrpSpPr/>
                      <p:nvPr/>
                    </p:nvGrpSpPr>
                    <p:grpSpPr>
                      <a:xfrm>
                        <a:off x="0" y="328"/>
                        <a:ext cx="1490" cy="164"/>
                        <a:chOff x="0" y="328"/>
                        <a:chExt cx="1490" cy="164"/>
                      </a:xfrm>
                    </p:grpSpPr>
                    <p:sp>
                      <p:nvSpPr>
                        <p:cNvPr id="1212" name="Google Shape;1212;p53"/>
                        <p:cNvSpPr/>
                        <p:nvPr/>
                      </p:nvSpPr>
                      <p:spPr>
                        <a:xfrm>
                          <a:off x="0" y="328"/>
                          <a:ext cx="149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Rasmussen</a:t>
                          </a:r>
                          <a:endParaRPr sz="2400">
                            <a:solidFill>
                              <a:schemeClr val="dk1"/>
                            </a:solidFill>
                            <a:latin typeface="Times New Roman"/>
                            <a:ea typeface="Times New Roman"/>
                            <a:cs typeface="Times New Roman"/>
                            <a:sym typeface="Times New Roman"/>
                          </a:endParaRPr>
                        </a:p>
                      </p:txBody>
                    </p:sp>
                    <p:sp>
                      <p:nvSpPr>
                        <p:cNvPr id="1213" name="Google Shape;1213;p53"/>
                        <p:cNvSpPr/>
                        <p:nvPr/>
                      </p:nvSpPr>
                      <p:spPr>
                        <a:xfrm>
                          <a:off x="0" y="328"/>
                          <a:ext cx="149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214" name="Google Shape;1214;p53"/>
                      <p:cNvGrpSpPr/>
                      <p:nvPr/>
                    </p:nvGrpSpPr>
                    <p:grpSpPr>
                      <a:xfrm>
                        <a:off x="1490" y="328"/>
                        <a:ext cx="1505" cy="238"/>
                        <a:chOff x="1490" y="328"/>
                        <a:chExt cx="1505" cy="238"/>
                      </a:xfrm>
                    </p:grpSpPr>
                    <p:sp>
                      <p:nvSpPr>
                        <p:cNvPr id="1215" name="Google Shape;1215;p53"/>
                        <p:cNvSpPr/>
                        <p:nvPr/>
                      </p:nvSpPr>
                      <p:spPr>
                        <a:xfrm>
                          <a:off x="1490" y="328"/>
                          <a:ext cx="1505" cy="238"/>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6" name="Google Shape;1216;p53"/>
                        <p:cNvSpPr/>
                        <p:nvPr/>
                      </p:nvSpPr>
                      <p:spPr>
                        <a:xfrm>
                          <a:off x="1490" y="328"/>
                          <a:ext cx="1505"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217" name="Google Shape;1217;p53"/>
                      <p:cNvGrpSpPr/>
                      <p:nvPr/>
                    </p:nvGrpSpPr>
                    <p:grpSpPr>
                      <a:xfrm>
                        <a:off x="2995" y="328"/>
                        <a:ext cx="1389" cy="164"/>
                        <a:chOff x="2995" y="328"/>
                        <a:chExt cx="1389" cy="164"/>
                      </a:xfrm>
                    </p:grpSpPr>
                    <p:sp>
                      <p:nvSpPr>
                        <p:cNvPr id="1218" name="Google Shape;1218;p53"/>
                        <p:cNvSpPr/>
                        <p:nvPr/>
                      </p:nvSpPr>
                      <p:spPr>
                        <a:xfrm>
                          <a:off x="2995" y="328"/>
                          <a:ext cx="1389"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Storgt 67</a:t>
                          </a:r>
                          <a:endParaRPr sz="2400">
                            <a:solidFill>
                              <a:schemeClr val="dk1"/>
                            </a:solidFill>
                            <a:latin typeface="Times New Roman"/>
                            <a:ea typeface="Times New Roman"/>
                            <a:cs typeface="Times New Roman"/>
                            <a:sym typeface="Times New Roman"/>
                          </a:endParaRPr>
                        </a:p>
                      </p:txBody>
                    </p:sp>
                    <p:sp>
                      <p:nvSpPr>
                        <p:cNvPr id="1219" name="Google Shape;1219;p53"/>
                        <p:cNvSpPr/>
                        <p:nvPr/>
                      </p:nvSpPr>
                      <p:spPr>
                        <a:xfrm>
                          <a:off x="2995" y="328"/>
                          <a:ext cx="138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220" name="Google Shape;1220;p53"/>
                      <p:cNvGrpSpPr/>
                      <p:nvPr/>
                    </p:nvGrpSpPr>
                    <p:grpSpPr>
                      <a:xfrm>
                        <a:off x="4384" y="328"/>
                        <a:ext cx="1374" cy="238"/>
                        <a:chOff x="4384" y="328"/>
                        <a:chExt cx="1374" cy="238"/>
                      </a:xfrm>
                    </p:grpSpPr>
                    <p:sp>
                      <p:nvSpPr>
                        <p:cNvPr id="1221" name="Google Shape;1221;p53"/>
                        <p:cNvSpPr/>
                        <p:nvPr/>
                      </p:nvSpPr>
                      <p:spPr>
                        <a:xfrm>
                          <a:off x="4384" y="328"/>
                          <a:ext cx="1374" cy="238"/>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2" name="Google Shape;1222;p53"/>
                        <p:cNvSpPr/>
                        <p:nvPr/>
                      </p:nvSpPr>
                      <p:spPr>
                        <a:xfrm>
                          <a:off x="4384" y="328"/>
                          <a:ext cx="137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sp>
                  <p:nvSpPr>
                    <p:cNvPr id="1223" name="Google Shape;1223;p53"/>
                    <p:cNvSpPr/>
                    <p:nvPr/>
                  </p:nvSpPr>
                  <p:spPr>
                    <a:xfrm>
                      <a:off x="-3" y="-3"/>
                      <a:ext cx="5764" cy="49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sp>
              <p:nvSpPr>
                <p:cNvPr id="1224" name="Google Shape;1224;p53"/>
                <p:cNvSpPr/>
                <p:nvPr/>
              </p:nvSpPr>
              <p:spPr>
                <a:xfrm>
                  <a:off x="0" y="0"/>
                  <a:ext cx="5764" cy="49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
            <p:nvSpPr>
              <p:cNvPr id="1225" name="Google Shape;1225;p53"/>
              <p:cNvSpPr/>
              <p:nvPr/>
            </p:nvSpPr>
            <p:spPr>
              <a:xfrm>
                <a:off x="-3" y="-3"/>
                <a:ext cx="5770" cy="50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sp>
        <p:nvSpPr>
          <p:cNvPr id="1226" name="Google Shape;1226;p53"/>
          <p:cNvSpPr/>
          <p:nvPr/>
        </p:nvSpPr>
        <p:spPr>
          <a:xfrm>
            <a:off x="1981200" y="2971800"/>
            <a:ext cx="8153400" cy="178029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We want to add a first name to the person with a last name of "Rasmussen":</a:t>
            </a:r>
            <a:endParaRPr/>
          </a:p>
          <a:p>
            <a:pPr indent="0" lvl="0" marL="0" marR="0" rtl="0" algn="l">
              <a:spcBef>
                <a:spcPts val="1200"/>
              </a:spcBef>
              <a:spcAft>
                <a:spcPts val="0"/>
              </a:spcAft>
              <a:buNone/>
            </a:pPr>
            <a:r>
              <a:rPr lang="en-US" sz="2400">
                <a:solidFill>
                  <a:schemeClr val="dk1"/>
                </a:solidFill>
                <a:latin typeface="Times New Roman"/>
                <a:ea typeface="Times New Roman"/>
                <a:cs typeface="Times New Roman"/>
                <a:sym typeface="Times New Roman"/>
              </a:rPr>
              <a:t>	</a:t>
            </a:r>
            <a:r>
              <a:rPr lang="en-US" sz="2400">
                <a:solidFill>
                  <a:srgbClr val="FF0000"/>
                </a:solidFill>
                <a:latin typeface="Times New Roman"/>
                <a:ea typeface="Times New Roman"/>
                <a:cs typeface="Times New Roman"/>
                <a:sym typeface="Times New Roman"/>
              </a:rPr>
              <a:t>UPDATE Person SET FirstName = 'Nina'</a:t>
            </a:r>
            <a:endParaRPr/>
          </a:p>
          <a:p>
            <a:pPr indent="0" lvl="0" marL="0" marR="0" rtl="0" algn="l">
              <a:lnSpc>
                <a:spcPct val="50000"/>
              </a:lnSpc>
              <a:spcBef>
                <a:spcPts val="1200"/>
              </a:spcBef>
              <a:spcAft>
                <a:spcPts val="0"/>
              </a:spcAft>
              <a:buNone/>
            </a:pPr>
            <a:r>
              <a:rPr lang="en-US" sz="2400">
                <a:solidFill>
                  <a:srgbClr val="FF0000"/>
                </a:solidFill>
                <a:latin typeface="Times New Roman"/>
                <a:ea typeface="Times New Roman"/>
                <a:cs typeface="Times New Roman"/>
                <a:sym typeface="Times New Roman"/>
              </a:rPr>
              <a:t>	WHERE LastName = 'Rasmussen' </a:t>
            </a:r>
            <a:endParaRPr/>
          </a:p>
        </p:txBody>
      </p:sp>
      <p:grpSp>
        <p:nvGrpSpPr>
          <p:cNvPr id="1227" name="Google Shape;1227;p53"/>
          <p:cNvGrpSpPr/>
          <p:nvPr/>
        </p:nvGrpSpPr>
        <p:grpSpPr>
          <a:xfrm>
            <a:off x="3581400" y="4876801"/>
            <a:ext cx="5410200" cy="900113"/>
            <a:chOff x="-3" y="-3"/>
            <a:chExt cx="5770" cy="567"/>
          </a:xfrm>
        </p:grpSpPr>
        <p:sp>
          <p:nvSpPr>
            <p:cNvPr id="1228" name="Google Shape;1228;p53"/>
            <p:cNvSpPr/>
            <p:nvPr/>
          </p:nvSpPr>
          <p:spPr>
            <a:xfrm>
              <a:off x="0" y="0"/>
              <a:ext cx="2756" cy="29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1229" name="Google Shape;1229;p53"/>
            <p:cNvGrpSpPr/>
            <p:nvPr/>
          </p:nvGrpSpPr>
          <p:grpSpPr>
            <a:xfrm>
              <a:off x="-3" y="-3"/>
              <a:ext cx="5770" cy="567"/>
              <a:chOff x="-3" y="-3"/>
              <a:chExt cx="5770" cy="567"/>
            </a:xfrm>
          </p:grpSpPr>
          <p:grpSp>
            <p:nvGrpSpPr>
              <p:cNvPr id="1230" name="Google Shape;1230;p53"/>
              <p:cNvGrpSpPr/>
              <p:nvPr/>
            </p:nvGrpSpPr>
            <p:grpSpPr>
              <a:xfrm>
                <a:off x="0" y="0"/>
                <a:ext cx="5764" cy="564"/>
                <a:chOff x="0" y="0"/>
                <a:chExt cx="5764" cy="564"/>
              </a:xfrm>
            </p:grpSpPr>
            <p:grpSp>
              <p:nvGrpSpPr>
                <p:cNvPr id="1231" name="Google Shape;1231;p53"/>
                <p:cNvGrpSpPr/>
                <p:nvPr/>
              </p:nvGrpSpPr>
              <p:grpSpPr>
                <a:xfrm>
                  <a:off x="0" y="0"/>
                  <a:ext cx="5764" cy="564"/>
                  <a:chOff x="-3" y="-3"/>
                  <a:chExt cx="5764" cy="564"/>
                </a:xfrm>
              </p:grpSpPr>
              <p:sp>
                <p:nvSpPr>
                  <p:cNvPr id="1232" name="Google Shape;1232;p53"/>
                  <p:cNvSpPr/>
                  <p:nvPr/>
                </p:nvSpPr>
                <p:spPr>
                  <a:xfrm>
                    <a:off x="0" y="0"/>
                    <a:ext cx="0" cy="291"/>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1233" name="Google Shape;1233;p53"/>
                  <p:cNvGrpSpPr/>
                  <p:nvPr/>
                </p:nvGrpSpPr>
                <p:grpSpPr>
                  <a:xfrm>
                    <a:off x="-3" y="-3"/>
                    <a:ext cx="5764" cy="564"/>
                    <a:chOff x="-3" y="-3"/>
                    <a:chExt cx="5764" cy="564"/>
                  </a:xfrm>
                </p:grpSpPr>
                <p:grpSp>
                  <p:nvGrpSpPr>
                    <p:cNvPr id="1234" name="Google Shape;1234;p53"/>
                    <p:cNvGrpSpPr/>
                    <p:nvPr/>
                  </p:nvGrpSpPr>
                  <p:grpSpPr>
                    <a:xfrm>
                      <a:off x="0" y="0"/>
                      <a:ext cx="5758" cy="561"/>
                      <a:chOff x="0" y="0"/>
                      <a:chExt cx="5758" cy="561"/>
                    </a:xfrm>
                  </p:grpSpPr>
                  <p:grpSp>
                    <p:nvGrpSpPr>
                      <p:cNvPr id="1235" name="Google Shape;1235;p53"/>
                      <p:cNvGrpSpPr/>
                      <p:nvPr/>
                    </p:nvGrpSpPr>
                    <p:grpSpPr>
                      <a:xfrm>
                        <a:off x="0" y="0"/>
                        <a:ext cx="1490" cy="164"/>
                        <a:chOff x="0" y="0"/>
                        <a:chExt cx="1490" cy="164"/>
                      </a:xfrm>
                    </p:grpSpPr>
                    <p:sp>
                      <p:nvSpPr>
                        <p:cNvPr id="1236" name="Google Shape;1236;p53"/>
                        <p:cNvSpPr/>
                        <p:nvPr/>
                      </p:nvSpPr>
                      <p:spPr>
                        <a:xfrm>
                          <a:off x="0" y="0"/>
                          <a:ext cx="149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000000"/>
                              </a:solidFill>
                              <a:latin typeface="Verdana"/>
                              <a:ea typeface="Verdana"/>
                              <a:cs typeface="Verdana"/>
                              <a:sym typeface="Verdana"/>
                            </a:rPr>
                            <a:t>LastName</a:t>
                          </a:r>
                          <a:endParaRPr sz="2400">
                            <a:solidFill>
                              <a:schemeClr val="dk1"/>
                            </a:solidFill>
                            <a:latin typeface="Times New Roman"/>
                            <a:ea typeface="Times New Roman"/>
                            <a:cs typeface="Times New Roman"/>
                            <a:sym typeface="Times New Roman"/>
                          </a:endParaRPr>
                        </a:p>
                      </p:txBody>
                    </p:sp>
                    <p:sp>
                      <p:nvSpPr>
                        <p:cNvPr id="1237" name="Google Shape;1237;p53"/>
                        <p:cNvSpPr/>
                        <p:nvPr/>
                      </p:nvSpPr>
                      <p:spPr>
                        <a:xfrm>
                          <a:off x="0" y="0"/>
                          <a:ext cx="149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238" name="Google Shape;1238;p53"/>
                      <p:cNvGrpSpPr/>
                      <p:nvPr/>
                    </p:nvGrpSpPr>
                    <p:grpSpPr>
                      <a:xfrm>
                        <a:off x="1490" y="0"/>
                        <a:ext cx="1505" cy="164"/>
                        <a:chOff x="1490" y="0"/>
                        <a:chExt cx="1505" cy="164"/>
                      </a:xfrm>
                    </p:grpSpPr>
                    <p:sp>
                      <p:nvSpPr>
                        <p:cNvPr id="1239" name="Google Shape;1239;p53"/>
                        <p:cNvSpPr/>
                        <p:nvPr/>
                      </p:nvSpPr>
                      <p:spPr>
                        <a:xfrm>
                          <a:off x="1490" y="0"/>
                          <a:ext cx="1505"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000000"/>
                              </a:solidFill>
                              <a:latin typeface="Verdana"/>
                              <a:ea typeface="Verdana"/>
                              <a:cs typeface="Verdana"/>
                              <a:sym typeface="Verdana"/>
                            </a:rPr>
                            <a:t>FirstName</a:t>
                          </a:r>
                          <a:endParaRPr sz="2400">
                            <a:solidFill>
                              <a:schemeClr val="dk1"/>
                            </a:solidFill>
                            <a:latin typeface="Times New Roman"/>
                            <a:ea typeface="Times New Roman"/>
                            <a:cs typeface="Times New Roman"/>
                            <a:sym typeface="Times New Roman"/>
                          </a:endParaRPr>
                        </a:p>
                      </p:txBody>
                    </p:sp>
                    <p:sp>
                      <p:nvSpPr>
                        <p:cNvPr id="1240" name="Google Shape;1240;p53"/>
                        <p:cNvSpPr/>
                        <p:nvPr/>
                      </p:nvSpPr>
                      <p:spPr>
                        <a:xfrm>
                          <a:off x="1490" y="0"/>
                          <a:ext cx="1505"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241" name="Google Shape;1241;p53"/>
                      <p:cNvGrpSpPr/>
                      <p:nvPr/>
                    </p:nvGrpSpPr>
                    <p:grpSpPr>
                      <a:xfrm>
                        <a:off x="2995" y="0"/>
                        <a:ext cx="1389" cy="164"/>
                        <a:chOff x="2995" y="0"/>
                        <a:chExt cx="1389" cy="164"/>
                      </a:xfrm>
                    </p:grpSpPr>
                    <p:sp>
                      <p:nvSpPr>
                        <p:cNvPr id="1242" name="Google Shape;1242;p53"/>
                        <p:cNvSpPr/>
                        <p:nvPr/>
                      </p:nvSpPr>
                      <p:spPr>
                        <a:xfrm>
                          <a:off x="2995" y="0"/>
                          <a:ext cx="1389"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000000"/>
                              </a:solidFill>
                              <a:latin typeface="Verdana"/>
                              <a:ea typeface="Verdana"/>
                              <a:cs typeface="Verdana"/>
                              <a:sym typeface="Verdana"/>
                            </a:rPr>
                            <a:t>Address</a:t>
                          </a:r>
                          <a:endParaRPr sz="2400">
                            <a:solidFill>
                              <a:schemeClr val="dk1"/>
                            </a:solidFill>
                            <a:latin typeface="Times New Roman"/>
                            <a:ea typeface="Times New Roman"/>
                            <a:cs typeface="Times New Roman"/>
                            <a:sym typeface="Times New Roman"/>
                          </a:endParaRPr>
                        </a:p>
                      </p:txBody>
                    </p:sp>
                    <p:sp>
                      <p:nvSpPr>
                        <p:cNvPr id="1243" name="Google Shape;1243;p53"/>
                        <p:cNvSpPr/>
                        <p:nvPr/>
                      </p:nvSpPr>
                      <p:spPr>
                        <a:xfrm>
                          <a:off x="2995" y="0"/>
                          <a:ext cx="138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244" name="Google Shape;1244;p53"/>
                      <p:cNvGrpSpPr/>
                      <p:nvPr/>
                    </p:nvGrpSpPr>
                    <p:grpSpPr>
                      <a:xfrm>
                        <a:off x="4384" y="0"/>
                        <a:ext cx="1374" cy="164"/>
                        <a:chOff x="4384" y="0"/>
                        <a:chExt cx="1374" cy="164"/>
                      </a:xfrm>
                    </p:grpSpPr>
                    <p:sp>
                      <p:nvSpPr>
                        <p:cNvPr id="1245" name="Google Shape;1245;p53"/>
                        <p:cNvSpPr/>
                        <p:nvPr/>
                      </p:nvSpPr>
                      <p:spPr>
                        <a:xfrm>
                          <a:off x="4384" y="0"/>
                          <a:ext cx="1374"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000000"/>
                              </a:solidFill>
                              <a:latin typeface="Verdana"/>
                              <a:ea typeface="Verdana"/>
                              <a:cs typeface="Verdana"/>
                              <a:sym typeface="Verdana"/>
                            </a:rPr>
                            <a:t>City</a:t>
                          </a:r>
                          <a:endParaRPr sz="2400">
                            <a:solidFill>
                              <a:schemeClr val="dk1"/>
                            </a:solidFill>
                            <a:latin typeface="Times New Roman"/>
                            <a:ea typeface="Times New Roman"/>
                            <a:cs typeface="Times New Roman"/>
                            <a:sym typeface="Times New Roman"/>
                          </a:endParaRPr>
                        </a:p>
                      </p:txBody>
                    </p:sp>
                    <p:sp>
                      <p:nvSpPr>
                        <p:cNvPr id="1246" name="Google Shape;1246;p53"/>
                        <p:cNvSpPr/>
                        <p:nvPr/>
                      </p:nvSpPr>
                      <p:spPr>
                        <a:xfrm>
                          <a:off x="4384" y="0"/>
                          <a:ext cx="137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247" name="Google Shape;1247;p53"/>
                      <p:cNvGrpSpPr/>
                      <p:nvPr/>
                    </p:nvGrpSpPr>
                    <p:grpSpPr>
                      <a:xfrm>
                        <a:off x="0" y="164"/>
                        <a:ext cx="1490" cy="164"/>
                        <a:chOff x="0" y="164"/>
                        <a:chExt cx="1490" cy="164"/>
                      </a:xfrm>
                    </p:grpSpPr>
                    <p:sp>
                      <p:nvSpPr>
                        <p:cNvPr id="1248" name="Google Shape;1248;p53"/>
                        <p:cNvSpPr/>
                        <p:nvPr/>
                      </p:nvSpPr>
                      <p:spPr>
                        <a:xfrm>
                          <a:off x="0" y="164"/>
                          <a:ext cx="149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Nilsen</a:t>
                          </a:r>
                          <a:endParaRPr sz="2400">
                            <a:solidFill>
                              <a:schemeClr val="dk1"/>
                            </a:solidFill>
                            <a:latin typeface="Times New Roman"/>
                            <a:ea typeface="Times New Roman"/>
                            <a:cs typeface="Times New Roman"/>
                            <a:sym typeface="Times New Roman"/>
                          </a:endParaRPr>
                        </a:p>
                      </p:txBody>
                    </p:sp>
                    <p:sp>
                      <p:nvSpPr>
                        <p:cNvPr id="1249" name="Google Shape;1249;p53"/>
                        <p:cNvSpPr/>
                        <p:nvPr/>
                      </p:nvSpPr>
                      <p:spPr>
                        <a:xfrm>
                          <a:off x="0" y="164"/>
                          <a:ext cx="149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250" name="Google Shape;1250;p53"/>
                      <p:cNvGrpSpPr/>
                      <p:nvPr/>
                    </p:nvGrpSpPr>
                    <p:grpSpPr>
                      <a:xfrm>
                        <a:off x="1490" y="164"/>
                        <a:ext cx="1505" cy="164"/>
                        <a:chOff x="1490" y="164"/>
                        <a:chExt cx="1505" cy="164"/>
                      </a:xfrm>
                    </p:grpSpPr>
                    <p:sp>
                      <p:nvSpPr>
                        <p:cNvPr id="1251" name="Google Shape;1251;p53"/>
                        <p:cNvSpPr/>
                        <p:nvPr/>
                      </p:nvSpPr>
                      <p:spPr>
                        <a:xfrm>
                          <a:off x="1490" y="164"/>
                          <a:ext cx="1505"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Fred</a:t>
                          </a:r>
                          <a:endParaRPr sz="2400">
                            <a:solidFill>
                              <a:schemeClr val="dk1"/>
                            </a:solidFill>
                            <a:latin typeface="Times New Roman"/>
                            <a:ea typeface="Times New Roman"/>
                            <a:cs typeface="Times New Roman"/>
                            <a:sym typeface="Times New Roman"/>
                          </a:endParaRPr>
                        </a:p>
                      </p:txBody>
                    </p:sp>
                    <p:sp>
                      <p:nvSpPr>
                        <p:cNvPr id="1252" name="Google Shape;1252;p53"/>
                        <p:cNvSpPr/>
                        <p:nvPr/>
                      </p:nvSpPr>
                      <p:spPr>
                        <a:xfrm>
                          <a:off x="1490" y="164"/>
                          <a:ext cx="1505"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253" name="Google Shape;1253;p53"/>
                      <p:cNvGrpSpPr/>
                      <p:nvPr/>
                    </p:nvGrpSpPr>
                    <p:grpSpPr>
                      <a:xfrm>
                        <a:off x="2995" y="164"/>
                        <a:ext cx="1389" cy="164"/>
                        <a:chOff x="2995" y="164"/>
                        <a:chExt cx="1389" cy="164"/>
                      </a:xfrm>
                    </p:grpSpPr>
                    <p:sp>
                      <p:nvSpPr>
                        <p:cNvPr id="1254" name="Google Shape;1254;p53"/>
                        <p:cNvSpPr/>
                        <p:nvPr/>
                      </p:nvSpPr>
                      <p:spPr>
                        <a:xfrm>
                          <a:off x="2995" y="164"/>
                          <a:ext cx="1389"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Kirkegt 56</a:t>
                          </a:r>
                          <a:endParaRPr sz="2400">
                            <a:solidFill>
                              <a:schemeClr val="dk1"/>
                            </a:solidFill>
                            <a:latin typeface="Times New Roman"/>
                            <a:ea typeface="Times New Roman"/>
                            <a:cs typeface="Times New Roman"/>
                            <a:sym typeface="Times New Roman"/>
                          </a:endParaRPr>
                        </a:p>
                      </p:txBody>
                    </p:sp>
                    <p:sp>
                      <p:nvSpPr>
                        <p:cNvPr id="1255" name="Google Shape;1255;p53"/>
                        <p:cNvSpPr/>
                        <p:nvPr/>
                      </p:nvSpPr>
                      <p:spPr>
                        <a:xfrm>
                          <a:off x="2995" y="164"/>
                          <a:ext cx="138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256" name="Google Shape;1256;p53"/>
                      <p:cNvGrpSpPr/>
                      <p:nvPr/>
                    </p:nvGrpSpPr>
                    <p:grpSpPr>
                      <a:xfrm>
                        <a:off x="4384" y="164"/>
                        <a:ext cx="1374" cy="164"/>
                        <a:chOff x="4384" y="164"/>
                        <a:chExt cx="1374" cy="164"/>
                      </a:xfrm>
                    </p:grpSpPr>
                    <p:sp>
                      <p:nvSpPr>
                        <p:cNvPr id="1257" name="Google Shape;1257;p53"/>
                        <p:cNvSpPr/>
                        <p:nvPr/>
                      </p:nvSpPr>
                      <p:spPr>
                        <a:xfrm>
                          <a:off x="4384" y="164"/>
                          <a:ext cx="1374"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Stavanger</a:t>
                          </a:r>
                          <a:endParaRPr sz="2400">
                            <a:solidFill>
                              <a:schemeClr val="dk1"/>
                            </a:solidFill>
                            <a:latin typeface="Times New Roman"/>
                            <a:ea typeface="Times New Roman"/>
                            <a:cs typeface="Times New Roman"/>
                            <a:sym typeface="Times New Roman"/>
                          </a:endParaRPr>
                        </a:p>
                      </p:txBody>
                    </p:sp>
                    <p:sp>
                      <p:nvSpPr>
                        <p:cNvPr id="1258" name="Google Shape;1258;p53"/>
                        <p:cNvSpPr/>
                        <p:nvPr/>
                      </p:nvSpPr>
                      <p:spPr>
                        <a:xfrm>
                          <a:off x="4384" y="164"/>
                          <a:ext cx="137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259" name="Google Shape;1259;p53"/>
                      <p:cNvGrpSpPr/>
                      <p:nvPr/>
                    </p:nvGrpSpPr>
                    <p:grpSpPr>
                      <a:xfrm>
                        <a:off x="0" y="328"/>
                        <a:ext cx="1490" cy="164"/>
                        <a:chOff x="0" y="328"/>
                        <a:chExt cx="1490" cy="164"/>
                      </a:xfrm>
                    </p:grpSpPr>
                    <p:sp>
                      <p:nvSpPr>
                        <p:cNvPr id="1260" name="Google Shape;1260;p53"/>
                        <p:cNvSpPr/>
                        <p:nvPr/>
                      </p:nvSpPr>
                      <p:spPr>
                        <a:xfrm>
                          <a:off x="0" y="328"/>
                          <a:ext cx="149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Rasmussen</a:t>
                          </a:r>
                          <a:endParaRPr sz="2400">
                            <a:solidFill>
                              <a:schemeClr val="dk1"/>
                            </a:solidFill>
                            <a:latin typeface="Times New Roman"/>
                            <a:ea typeface="Times New Roman"/>
                            <a:cs typeface="Times New Roman"/>
                            <a:sym typeface="Times New Roman"/>
                          </a:endParaRPr>
                        </a:p>
                      </p:txBody>
                    </p:sp>
                    <p:sp>
                      <p:nvSpPr>
                        <p:cNvPr id="1261" name="Google Shape;1261;p53"/>
                        <p:cNvSpPr/>
                        <p:nvPr/>
                      </p:nvSpPr>
                      <p:spPr>
                        <a:xfrm>
                          <a:off x="0" y="328"/>
                          <a:ext cx="149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262" name="Google Shape;1262;p53"/>
                      <p:cNvGrpSpPr/>
                      <p:nvPr/>
                    </p:nvGrpSpPr>
                    <p:grpSpPr>
                      <a:xfrm>
                        <a:off x="1490" y="328"/>
                        <a:ext cx="1505" cy="164"/>
                        <a:chOff x="1490" y="328"/>
                        <a:chExt cx="1505" cy="164"/>
                      </a:xfrm>
                    </p:grpSpPr>
                    <p:sp>
                      <p:nvSpPr>
                        <p:cNvPr id="1263" name="Google Shape;1263;p53"/>
                        <p:cNvSpPr/>
                        <p:nvPr/>
                      </p:nvSpPr>
                      <p:spPr>
                        <a:xfrm>
                          <a:off x="1490" y="328"/>
                          <a:ext cx="1505"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Nina</a:t>
                          </a:r>
                          <a:endParaRPr sz="2400">
                            <a:solidFill>
                              <a:schemeClr val="dk1"/>
                            </a:solidFill>
                            <a:latin typeface="Times New Roman"/>
                            <a:ea typeface="Times New Roman"/>
                            <a:cs typeface="Times New Roman"/>
                            <a:sym typeface="Times New Roman"/>
                          </a:endParaRPr>
                        </a:p>
                      </p:txBody>
                    </p:sp>
                    <p:sp>
                      <p:nvSpPr>
                        <p:cNvPr id="1264" name="Google Shape;1264;p53"/>
                        <p:cNvSpPr/>
                        <p:nvPr/>
                      </p:nvSpPr>
                      <p:spPr>
                        <a:xfrm>
                          <a:off x="1490" y="328"/>
                          <a:ext cx="1505"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265" name="Google Shape;1265;p53"/>
                      <p:cNvGrpSpPr/>
                      <p:nvPr/>
                    </p:nvGrpSpPr>
                    <p:grpSpPr>
                      <a:xfrm>
                        <a:off x="2995" y="328"/>
                        <a:ext cx="1389" cy="164"/>
                        <a:chOff x="2995" y="328"/>
                        <a:chExt cx="1389" cy="164"/>
                      </a:xfrm>
                    </p:grpSpPr>
                    <p:sp>
                      <p:nvSpPr>
                        <p:cNvPr id="1266" name="Google Shape;1266;p53"/>
                        <p:cNvSpPr/>
                        <p:nvPr/>
                      </p:nvSpPr>
                      <p:spPr>
                        <a:xfrm>
                          <a:off x="2995" y="328"/>
                          <a:ext cx="1389"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Storgt 67</a:t>
                          </a:r>
                          <a:endParaRPr sz="2400">
                            <a:solidFill>
                              <a:schemeClr val="dk1"/>
                            </a:solidFill>
                            <a:latin typeface="Times New Roman"/>
                            <a:ea typeface="Times New Roman"/>
                            <a:cs typeface="Times New Roman"/>
                            <a:sym typeface="Times New Roman"/>
                          </a:endParaRPr>
                        </a:p>
                      </p:txBody>
                    </p:sp>
                    <p:sp>
                      <p:nvSpPr>
                        <p:cNvPr id="1267" name="Google Shape;1267;p53"/>
                        <p:cNvSpPr/>
                        <p:nvPr/>
                      </p:nvSpPr>
                      <p:spPr>
                        <a:xfrm>
                          <a:off x="2995" y="328"/>
                          <a:ext cx="138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268" name="Google Shape;1268;p53"/>
                      <p:cNvGrpSpPr/>
                      <p:nvPr/>
                    </p:nvGrpSpPr>
                    <p:grpSpPr>
                      <a:xfrm>
                        <a:off x="4384" y="328"/>
                        <a:ext cx="1374" cy="233"/>
                        <a:chOff x="4384" y="328"/>
                        <a:chExt cx="1374" cy="233"/>
                      </a:xfrm>
                    </p:grpSpPr>
                    <p:sp>
                      <p:nvSpPr>
                        <p:cNvPr id="1269" name="Google Shape;1269;p53"/>
                        <p:cNvSpPr/>
                        <p:nvPr/>
                      </p:nvSpPr>
                      <p:spPr>
                        <a:xfrm>
                          <a:off x="4384" y="328"/>
                          <a:ext cx="1374" cy="233"/>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0" name="Google Shape;1270;p53"/>
                        <p:cNvSpPr/>
                        <p:nvPr/>
                      </p:nvSpPr>
                      <p:spPr>
                        <a:xfrm>
                          <a:off x="4384" y="328"/>
                          <a:ext cx="137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sp>
                  <p:nvSpPr>
                    <p:cNvPr id="1271" name="Google Shape;1271;p53"/>
                    <p:cNvSpPr/>
                    <p:nvPr/>
                  </p:nvSpPr>
                  <p:spPr>
                    <a:xfrm>
                      <a:off x="-3" y="-3"/>
                      <a:ext cx="5764" cy="49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sp>
              <p:nvSpPr>
                <p:cNvPr id="1272" name="Google Shape;1272;p53"/>
                <p:cNvSpPr/>
                <p:nvPr/>
              </p:nvSpPr>
              <p:spPr>
                <a:xfrm>
                  <a:off x="0" y="0"/>
                  <a:ext cx="5764" cy="49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
            <p:nvSpPr>
              <p:cNvPr id="1273" name="Google Shape;1273;p53"/>
              <p:cNvSpPr/>
              <p:nvPr/>
            </p:nvSpPr>
            <p:spPr>
              <a:xfrm>
                <a:off x="-3" y="-3"/>
                <a:ext cx="5770" cy="50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sp>
        <p:nvSpPr>
          <p:cNvPr id="1278" name="Google Shape;1278;p54"/>
          <p:cNvSpPr txBox="1"/>
          <p:nvPr>
            <p:ph type="title"/>
          </p:nvPr>
        </p:nvSpPr>
        <p:spPr>
          <a:xfrm>
            <a:off x="1981200" y="1143001"/>
            <a:ext cx="8229600" cy="10699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Update several Columns in a Row</a:t>
            </a:r>
            <a:endParaRPr/>
          </a:p>
        </p:txBody>
      </p:sp>
      <p:sp>
        <p:nvSpPr>
          <p:cNvPr id="1279" name="Google Shape;1279;p54"/>
          <p:cNvSpPr/>
          <p:nvPr/>
        </p:nvSpPr>
        <p:spPr>
          <a:xfrm>
            <a:off x="2057400" y="3200401"/>
            <a:ext cx="8077200" cy="20494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We want to change the address and add the name of the city:</a:t>
            </a:r>
            <a:endParaRPr/>
          </a:p>
          <a:p>
            <a:pPr indent="0" lvl="0" marL="0" marR="0" rtl="0" algn="l">
              <a:spcBef>
                <a:spcPts val="1200"/>
              </a:spcBef>
              <a:spcAft>
                <a:spcPts val="0"/>
              </a:spcAft>
              <a:buNone/>
            </a:pPr>
            <a:r>
              <a:rPr lang="en-US" sz="2400">
                <a:solidFill>
                  <a:schemeClr val="dk1"/>
                </a:solidFill>
                <a:latin typeface="Times New Roman"/>
                <a:ea typeface="Times New Roman"/>
                <a:cs typeface="Times New Roman"/>
                <a:sym typeface="Times New Roman"/>
              </a:rPr>
              <a:t>	</a:t>
            </a:r>
            <a:r>
              <a:rPr lang="en-US" sz="2400">
                <a:solidFill>
                  <a:srgbClr val="FF0000"/>
                </a:solidFill>
                <a:latin typeface="Times New Roman"/>
                <a:ea typeface="Times New Roman"/>
                <a:cs typeface="Times New Roman"/>
                <a:sym typeface="Times New Roman"/>
              </a:rPr>
              <a:t>UPDATE Person</a:t>
            </a:r>
            <a:endParaRPr/>
          </a:p>
          <a:p>
            <a:pPr indent="0" lvl="0" marL="0" marR="0" rtl="0" algn="l">
              <a:spcBef>
                <a:spcPts val="1200"/>
              </a:spcBef>
              <a:spcAft>
                <a:spcPts val="0"/>
              </a:spcAft>
              <a:buNone/>
            </a:pPr>
            <a:r>
              <a:rPr lang="en-US" sz="2400">
                <a:solidFill>
                  <a:srgbClr val="FF0000"/>
                </a:solidFill>
                <a:latin typeface="Times New Roman"/>
                <a:ea typeface="Times New Roman"/>
                <a:cs typeface="Times New Roman"/>
                <a:sym typeface="Times New Roman"/>
              </a:rPr>
              <a:t>	SET Address = 'Stien 12', City = 'Stavanger'</a:t>
            </a:r>
            <a:endParaRPr/>
          </a:p>
          <a:p>
            <a:pPr indent="0" lvl="0" marL="0" marR="0" rtl="0" algn="l">
              <a:lnSpc>
                <a:spcPct val="80000"/>
              </a:lnSpc>
              <a:spcBef>
                <a:spcPts val="1200"/>
              </a:spcBef>
              <a:spcAft>
                <a:spcPts val="0"/>
              </a:spcAft>
              <a:buNone/>
            </a:pPr>
            <a:r>
              <a:rPr lang="en-US" sz="2400">
                <a:solidFill>
                  <a:srgbClr val="FF0000"/>
                </a:solidFill>
                <a:latin typeface="Times New Roman"/>
                <a:ea typeface="Times New Roman"/>
                <a:cs typeface="Times New Roman"/>
                <a:sym typeface="Times New Roman"/>
              </a:rPr>
              <a:t>	WHERE LastName = 'Rasmussen' </a:t>
            </a:r>
            <a:endParaRPr/>
          </a:p>
        </p:txBody>
      </p:sp>
      <p:grpSp>
        <p:nvGrpSpPr>
          <p:cNvPr id="1280" name="Google Shape;1280;p54"/>
          <p:cNvGrpSpPr/>
          <p:nvPr/>
        </p:nvGrpSpPr>
        <p:grpSpPr>
          <a:xfrm>
            <a:off x="3581400" y="5715000"/>
            <a:ext cx="5791200" cy="800100"/>
            <a:chOff x="-3" y="-3"/>
            <a:chExt cx="5770" cy="504"/>
          </a:xfrm>
        </p:grpSpPr>
        <p:sp>
          <p:nvSpPr>
            <p:cNvPr id="1281" name="Google Shape;1281;p54"/>
            <p:cNvSpPr/>
            <p:nvPr/>
          </p:nvSpPr>
          <p:spPr>
            <a:xfrm>
              <a:off x="0" y="0"/>
              <a:ext cx="2756" cy="29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1282" name="Google Shape;1282;p54"/>
            <p:cNvGrpSpPr/>
            <p:nvPr/>
          </p:nvGrpSpPr>
          <p:grpSpPr>
            <a:xfrm>
              <a:off x="-3" y="-3"/>
              <a:ext cx="5770" cy="504"/>
              <a:chOff x="-3" y="-3"/>
              <a:chExt cx="5770" cy="504"/>
            </a:xfrm>
          </p:grpSpPr>
          <p:grpSp>
            <p:nvGrpSpPr>
              <p:cNvPr id="1283" name="Google Shape;1283;p54"/>
              <p:cNvGrpSpPr/>
              <p:nvPr/>
            </p:nvGrpSpPr>
            <p:grpSpPr>
              <a:xfrm>
                <a:off x="0" y="0"/>
                <a:ext cx="5764" cy="498"/>
                <a:chOff x="0" y="0"/>
                <a:chExt cx="5764" cy="498"/>
              </a:xfrm>
            </p:grpSpPr>
            <p:grpSp>
              <p:nvGrpSpPr>
                <p:cNvPr id="1284" name="Google Shape;1284;p54"/>
                <p:cNvGrpSpPr/>
                <p:nvPr/>
              </p:nvGrpSpPr>
              <p:grpSpPr>
                <a:xfrm>
                  <a:off x="0" y="0"/>
                  <a:ext cx="5764" cy="498"/>
                  <a:chOff x="-3" y="-3"/>
                  <a:chExt cx="5764" cy="498"/>
                </a:xfrm>
              </p:grpSpPr>
              <p:sp>
                <p:nvSpPr>
                  <p:cNvPr id="1285" name="Google Shape;1285;p54"/>
                  <p:cNvSpPr/>
                  <p:nvPr/>
                </p:nvSpPr>
                <p:spPr>
                  <a:xfrm>
                    <a:off x="0" y="0"/>
                    <a:ext cx="0" cy="291"/>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1286" name="Google Shape;1286;p54"/>
                  <p:cNvGrpSpPr/>
                  <p:nvPr/>
                </p:nvGrpSpPr>
                <p:grpSpPr>
                  <a:xfrm>
                    <a:off x="-3" y="-3"/>
                    <a:ext cx="5764" cy="498"/>
                    <a:chOff x="-3" y="-3"/>
                    <a:chExt cx="5764" cy="498"/>
                  </a:xfrm>
                </p:grpSpPr>
                <p:grpSp>
                  <p:nvGrpSpPr>
                    <p:cNvPr id="1287" name="Google Shape;1287;p54"/>
                    <p:cNvGrpSpPr/>
                    <p:nvPr/>
                  </p:nvGrpSpPr>
                  <p:grpSpPr>
                    <a:xfrm>
                      <a:off x="0" y="0"/>
                      <a:ext cx="5758" cy="492"/>
                      <a:chOff x="0" y="0"/>
                      <a:chExt cx="5758" cy="492"/>
                    </a:xfrm>
                  </p:grpSpPr>
                  <p:grpSp>
                    <p:nvGrpSpPr>
                      <p:cNvPr id="1288" name="Google Shape;1288;p54"/>
                      <p:cNvGrpSpPr/>
                      <p:nvPr/>
                    </p:nvGrpSpPr>
                    <p:grpSpPr>
                      <a:xfrm>
                        <a:off x="0" y="0"/>
                        <a:ext cx="1490" cy="164"/>
                        <a:chOff x="0" y="0"/>
                        <a:chExt cx="1490" cy="164"/>
                      </a:xfrm>
                    </p:grpSpPr>
                    <p:sp>
                      <p:nvSpPr>
                        <p:cNvPr id="1289" name="Google Shape;1289;p54"/>
                        <p:cNvSpPr/>
                        <p:nvPr/>
                      </p:nvSpPr>
                      <p:spPr>
                        <a:xfrm>
                          <a:off x="0" y="0"/>
                          <a:ext cx="149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000000"/>
                              </a:solidFill>
                              <a:latin typeface="Verdana"/>
                              <a:ea typeface="Verdana"/>
                              <a:cs typeface="Verdana"/>
                              <a:sym typeface="Verdana"/>
                            </a:rPr>
                            <a:t>LastName</a:t>
                          </a:r>
                          <a:endParaRPr sz="2400">
                            <a:solidFill>
                              <a:schemeClr val="dk1"/>
                            </a:solidFill>
                            <a:latin typeface="Times New Roman"/>
                            <a:ea typeface="Times New Roman"/>
                            <a:cs typeface="Times New Roman"/>
                            <a:sym typeface="Times New Roman"/>
                          </a:endParaRPr>
                        </a:p>
                      </p:txBody>
                    </p:sp>
                    <p:sp>
                      <p:nvSpPr>
                        <p:cNvPr id="1290" name="Google Shape;1290;p54"/>
                        <p:cNvSpPr/>
                        <p:nvPr/>
                      </p:nvSpPr>
                      <p:spPr>
                        <a:xfrm>
                          <a:off x="0" y="0"/>
                          <a:ext cx="149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291" name="Google Shape;1291;p54"/>
                      <p:cNvGrpSpPr/>
                      <p:nvPr/>
                    </p:nvGrpSpPr>
                    <p:grpSpPr>
                      <a:xfrm>
                        <a:off x="1490" y="0"/>
                        <a:ext cx="1505" cy="164"/>
                        <a:chOff x="1490" y="0"/>
                        <a:chExt cx="1505" cy="164"/>
                      </a:xfrm>
                    </p:grpSpPr>
                    <p:sp>
                      <p:nvSpPr>
                        <p:cNvPr id="1292" name="Google Shape;1292;p54"/>
                        <p:cNvSpPr/>
                        <p:nvPr/>
                      </p:nvSpPr>
                      <p:spPr>
                        <a:xfrm>
                          <a:off x="1490" y="0"/>
                          <a:ext cx="1505"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000000"/>
                              </a:solidFill>
                              <a:latin typeface="Verdana"/>
                              <a:ea typeface="Verdana"/>
                              <a:cs typeface="Verdana"/>
                              <a:sym typeface="Verdana"/>
                            </a:rPr>
                            <a:t>FirstName</a:t>
                          </a:r>
                          <a:endParaRPr sz="2400">
                            <a:solidFill>
                              <a:schemeClr val="dk1"/>
                            </a:solidFill>
                            <a:latin typeface="Times New Roman"/>
                            <a:ea typeface="Times New Roman"/>
                            <a:cs typeface="Times New Roman"/>
                            <a:sym typeface="Times New Roman"/>
                          </a:endParaRPr>
                        </a:p>
                      </p:txBody>
                    </p:sp>
                    <p:sp>
                      <p:nvSpPr>
                        <p:cNvPr id="1293" name="Google Shape;1293;p54"/>
                        <p:cNvSpPr/>
                        <p:nvPr/>
                      </p:nvSpPr>
                      <p:spPr>
                        <a:xfrm>
                          <a:off x="1490" y="0"/>
                          <a:ext cx="1505"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294" name="Google Shape;1294;p54"/>
                      <p:cNvGrpSpPr/>
                      <p:nvPr/>
                    </p:nvGrpSpPr>
                    <p:grpSpPr>
                      <a:xfrm>
                        <a:off x="2995" y="0"/>
                        <a:ext cx="1389" cy="164"/>
                        <a:chOff x="2995" y="0"/>
                        <a:chExt cx="1389" cy="164"/>
                      </a:xfrm>
                    </p:grpSpPr>
                    <p:sp>
                      <p:nvSpPr>
                        <p:cNvPr id="1295" name="Google Shape;1295;p54"/>
                        <p:cNvSpPr/>
                        <p:nvPr/>
                      </p:nvSpPr>
                      <p:spPr>
                        <a:xfrm>
                          <a:off x="2995" y="0"/>
                          <a:ext cx="1389"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000000"/>
                              </a:solidFill>
                              <a:latin typeface="Verdana"/>
                              <a:ea typeface="Verdana"/>
                              <a:cs typeface="Verdana"/>
                              <a:sym typeface="Verdana"/>
                            </a:rPr>
                            <a:t>Address</a:t>
                          </a:r>
                          <a:endParaRPr sz="2400">
                            <a:solidFill>
                              <a:schemeClr val="dk1"/>
                            </a:solidFill>
                            <a:latin typeface="Times New Roman"/>
                            <a:ea typeface="Times New Roman"/>
                            <a:cs typeface="Times New Roman"/>
                            <a:sym typeface="Times New Roman"/>
                          </a:endParaRPr>
                        </a:p>
                      </p:txBody>
                    </p:sp>
                    <p:sp>
                      <p:nvSpPr>
                        <p:cNvPr id="1296" name="Google Shape;1296;p54"/>
                        <p:cNvSpPr/>
                        <p:nvPr/>
                      </p:nvSpPr>
                      <p:spPr>
                        <a:xfrm>
                          <a:off x="2995" y="0"/>
                          <a:ext cx="138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297" name="Google Shape;1297;p54"/>
                      <p:cNvGrpSpPr/>
                      <p:nvPr/>
                    </p:nvGrpSpPr>
                    <p:grpSpPr>
                      <a:xfrm>
                        <a:off x="4384" y="0"/>
                        <a:ext cx="1374" cy="164"/>
                        <a:chOff x="4384" y="0"/>
                        <a:chExt cx="1374" cy="164"/>
                      </a:xfrm>
                    </p:grpSpPr>
                    <p:sp>
                      <p:nvSpPr>
                        <p:cNvPr id="1298" name="Google Shape;1298;p54"/>
                        <p:cNvSpPr/>
                        <p:nvPr/>
                      </p:nvSpPr>
                      <p:spPr>
                        <a:xfrm>
                          <a:off x="4384" y="0"/>
                          <a:ext cx="1374"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000000"/>
                              </a:solidFill>
                              <a:latin typeface="Verdana"/>
                              <a:ea typeface="Verdana"/>
                              <a:cs typeface="Verdana"/>
                              <a:sym typeface="Verdana"/>
                            </a:rPr>
                            <a:t>City</a:t>
                          </a:r>
                          <a:endParaRPr sz="2400">
                            <a:solidFill>
                              <a:schemeClr val="dk1"/>
                            </a:solidFill>
                            <a:latin typeface="Times New Roman"/>
                            <a:ea typeface="Times New Roman"/>
                            <a:cs typeface="Times New Roman"/>
                            <a:sym typeface="Times New Roman"/>
                          </a:endParaRPr>
                        </a:p>
                      </p:txBody>
                    </p:sp>
                    <p:sp>
                      <p:nvSpPr>
                        <p:cNvPr id="1299" name="Google Shape;1299;p54"/>
                        <p:cNvSpPr/>
                        <p:nvPr/>
                      </p:nvSpPr>
                      <p:spPr>
                        <a:xfrm>
                          <a:off x="4384" y="0"/>
                          <a:ext cx="137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300" name="Google Shape;1300;p54"/>
                      <p:cNvGrpSpPr/>
                      <p:nvPr/>
                    </p:nvGrpSpPr>
                    <p:grpSpPr>
                      <a:xfrm>
                        <a:off x="0" y="164"/>
                        <a:ext cx="1490" cy="164"/>
                        <a:chOff x="0" y="164"/>
                        <a:chExt cx="1490" cy="164"/>
                      </a:xfrm>
                    </p:grpSpPr>
                    <p:sp>
                      <p:nvSpPr>
                        <p:cNvPr id="1301" name="Google Shape;1301;p54"/>
                        <p:cNvSpPr/>
                        <p:nvPr/>
                      </p:nvSpPr>
                      <p:spPr>
                        <a:xfrm>
                          <a:off x="0" y="164"/>
                          <a:ext cx="149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Nilsen</a:t>
                          </a:r>
                          <a:endParaRPr sz="2400">
                            <a:solidFill>
                              <a:schemeClr val="dk1"/>
                            </a:solidFill>
                            <a:latin typeface="Times New Roman"/>
                            <a:ea typeface="Times New Roman"/>
                            <a:cs typeface="Times New Roman"/>
                            <a:sym typeface="Times New Roman"/>
                          </a:endParaRPr>
                        </a:p>
                      </p:txBody>
                    </p:sp>
                    <p:sp>
                      <p:nvSpPr>
                        <p:cNvPr id="1302" name="Google Shape;1302;p54"/>
                        <p:cNvSpPr/>
                        <p:nvPr/>
                      </p:nvSpPr>
                      <p:spPr>
                        <a:xfrm>
                          <a:off x="0" y="164"/>
                          <a:ext cx="149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303" name="Google Shape;1303;p54"/>
                      <p:cNvGrpSpPr/>
                      <p:nvPr/>
                    </p:nvGrpSpPr>
                    <p:grpSpPr>
                      <a:xfrm>
                        <a:off x="1490" y="164"/>
                        <a:ext cx="1505" cy="164"/>
                        <a:chOff x="1490" y="164"/>
                        <a:chExt cx="1505" cy="164"/>
                      </a:xfrm>
                    </p:grpSpPr>
                    <p:sp>
                      <p:nvSpPr>
                        <p:cNvPr id="1304" name="Google Shape;1304;p54"/>
                        <p:cNvSpPr/>
                        <p:nvPr/>
                      </p:nvSpPr>
                      <p:spPr>
                        <a:xfrm>
                          <a:off x="1490" y="164"/>
                          <a:ext cx="1505"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Fred</a:t>
                          </a:r>
                          <a:endParaRPr sz="2400">
                            <a:solidFill>
                              <a:schemeClr val="dk1"/>
                            </a:solidFill>
                            <a:latin typeface="Times New Roman"/>
                            <a:ea typeface="Times New Roman"/>
                            <a:cs typeface="Times New Roman"/>
                            <a:sym typeface="Times New Roman"/>
                          </a:endParaRPr>
                        </a:p>
                      </p:txBody>
                    </p:sp>
                    <p:sp>
                      <p:nvSpPr>
                        <p:cNvPr id="1305" name="Google Shape;1305;p54"/>
                        <p:cNvSpPr/>
                        <p:nvPr/>
                      </p:nvSpPr>
                      <p:spPr>
                        <a:xfrm>
                          <a:off x="1490" y="164"/>
                          <a:ext cx="1505"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306" name="Google Shape;1306;p54"/>
                      <p:cNvGrpSpPr/>
                      <p:nvPr/>
                    </p:nvGrpSpPr>
                    <p:grpSpPr>
                      <a:xfrm>
                        <a:off x="2995" y="164"/>
                        <a:ext cx="1389" cy="164"/>
                        <a:chOff x="2995" y="164"/>
                        <a:chExt cx="1389" cy="164"/>
                      </a:xfrm>
                    </p:grpSpPr>
                    <p:sp>
                      <p:nvSpPr>
                        <p:cNvPr id="1307" name="Google Shape;1307;p54"/>
                        <p:cNvSpPr/>
                        <p:nvPr/>
                      </p:nvSpPr>
                      <p:spPr>
                        <a:xfrm>
                          <a:off x="2995" y="164"/>
                          <a:ext cx="1389"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Kirkegt 56</a:t>
                          </a:r>
                          <a:endParaRPr sz="2400">
                            <a:solidFill>
                              <a:schemeClr val="dk1"/>
                            </a:solidFill>
                            <a:latin typeface="Times New Roman"/>
                            <a:ea typeface="Times New Roman"/>
                            <a:cs typeface="Times New Roman"/>
                            <a:sym typeface="Times New Roman"/>
                          </a:endParaRPr>
                        </a:p>
                      </p:txBody>
                    </p:sp>
                    <p:sp>
                      <p:nvSpPr>
                        <p:cNvPr id="1308" name="Google Shape;1308;p54"/>
                        <p:cNvSpPr/>
                        <p:nvPr/>
                      </p:nvSpPr>
                      <p:spPr>
                        <a:xfrm>
                          <a:off x="2995" y="164"/>
                          <a:ext cx="138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309" name="Google Shape;1309;p54"/>
                      <p:cNvGrpSpPr/>
                      <p:nvPr/>
                    </p:nvGrpSpPr>
                    <p:grpSpPr>
                      <a:xfrm>
                        <a:off x="4384" y="164"/>
                        <a:ext cx="1374" cy="164"/>
                        <a:chOff x="4384" y="164"/>
                        <a:chExt cx="1374" cy="164"/>
                      </a:xfrm>
                    </p:grpSpPr>
                    <p:sp>
                      <p:nvSpPr>
                        <p:cNvPr id="1310" name="Google Shape;1310;p54"/>
                        <p:cNvSpPr/>
                        <p:nvPr/>
                      </p:nvSpPr>
                      <p:spPr>
                        <a:xfrm>
                          <a:off x="4384" y="164"/>
                          <a:ext cx="1374"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Stavanger</a:t>
                          </a:r>
                          <a:endParaRPr sz="2400">
                            <a:solidFill>
                              <a:schemeClr val="dk1"/>
                            </a:solidFill>
                            <a:latin typeface="Times New Roman"/>
                            <a:ea typeface="Times New Roman"/>
                            <a:cs typeface="Times New Roman"/>
                            <a:sym typeface="Times New Roman"/>
                          </a:endParaRPr>
                        </a:p>
                      </p:txBody>
                    </p:sp>
                    <p:sp>
                      <p:nvSpPr>
                        <p:cNvPr id="1311" name="Google Shape;1311;p54"/>
                        <p:cNvSpPr/>
                        <p:nvPr/>
                      </p:nvSpPr>
                      <p:spPr>
                        <a:xfrm>
                          <a:off x="4384" y="164"/>
                          <a:ext cx="137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312" name="Google Shape;1312;p54"/>
                      <p:cNvGrpSpPr/>
                      <p:nvPr/>
                    </p:nvGrpSpPr>
                    <p:grpSpPr>
                      <a:xfrm>
                        <a:off x="0" y="328"/>
                        <a:ext cx="1490" cy="164"/>
                        <a:chOff x="0" y="328"/>
                        <a:chExt cx="1490" cy="164"/>
                      </a:xfrm>
                    </p:grpSpPr>
                    <p:sp>
                      <p:nvSpPr>
                        <p:cNvPr id="1313" name="Google Shape;1313;p54"/>
                        <p:cNvSpPr/>
                        <p:nvPr/>
                      </p:nvSpPr>
                      <p:spPr>
                        <a:xfrm>
                          <a:off x="0" y="328"/>
                          <a:ext cx="149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Rasmussen</a:t>
                          </a:r>
                          <a:endParaRPr sz="2400">
                            <a:solidFill>
                              <a:schemeClr val="dk1"/>
                            </a:solidFill>
                            <a:latin typeface="Times New Roman"/>
                            <a:ea typeface="Times New Roman"/>
                            <a:cs typeface="Times New Roman"/>
                            <a:sym typeface="Times New Roman"/>
                          </a:endParaRPr>
                        </a:p>
                      </p:txBody>
                    </p:sp>
                    <p:sp>
                      <p:nvSpPr>
                        <p:cNvPr id="1314" name="Google Shape;1314;p54"/>
                        <p:cNvSpPr/>
                        <p:nvPr/>
                      </p:nvSpPr>
                      <p:spPr>
                        <a:xfrm>
                          <a:off x="0" y="328"/>
                          <a:ext cx="149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315" name="Google Shape;1315;p54"/>
                      <p:cNvGrpSpPr/>
                      <p:nvPr/>
                    </p:nvGrpSpPr>
                    <p:grpSpPr>
                      <a:xfrm>
                        <a:off x="1490" y="328"/>
                        <a:ext cx="1505" cy="164"/>
                        <a:chOff x="1490" y="328"/>
                        <a:chExt cx="1505" cy="164"/>
                      </a:xfrm>
                    </p:grpSpPr>
                    <p:sp>
                      <p:nvSpPr>
                        <p:cNvPr id="1316" name="Google Shape;1316;p54"/>
                        <p:cNvSpPr/>
                        <p:nvPr/>
                      </p:nvSpPr>
                      <p:spPr>
                        <a:xfrm>
                          <a:off x="1490" y="328"/>
                          <a:ext cx="1505"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Nina</a:t>
                          </a:r>
                          <a:endParaRPr sz="2400">
                            <a:solidFill>
                              <a:schemeClr val="dk1"/>
                            </a:solidFill>
                            <a:latin typeface="Times New Roman"/>
                            <a:ea typeface="Times New Roman"/>
                            <a:cs typeface="Times New Roman"/>
                            <a:sym typeface="Times New Roman"/>
                          </a:endParaRPr>
                        </a:p>
                      </p:txBody>
                    </p:sp>
                    <p:sp>
                      <p:nvSpPr>
                        <p:cNvPr id="1317" name="Google Shape;1317;p54"/>
                        <p:cNvSpPr/>
                        <p:nvPr/>
                      </p:nvSpPr>
                      <p:spPr>
                        <a:xfrm>
                          <a:off x="1490" y="328"/>
                          <a:ext cx="1505"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318" name="Google Shape;1318;p54"/>
                      <p:cNvGrpSpPr/>
                      <p:nvPr/>
                    </p:nvGrpSpPr>
                    <p:grpSpPr>
                      <a:xfrm>
                        <a:off x="2995" y="328"/>
                        <a:ext cx="1389" cy="164"/>
                        <a:chOff x="2995" y="328"/>
                        <a:chExt cx="1389" cy="164"/>
                      </a:xfrm>
                    </p:grpSpPr>
                    <p:sp>
                      <p:nvSpPr>
                        <p:cNvPr id="1319" name="Google Shape;1319;p54"/>
                        <p:cNvSpPr/>
                        <p:nvPr/>
                      </p:nvSpPr>
                      <p:spPr>
                        <a:xfrm>
                          <a:off x="2995" y="328"/>
                          <a:ext cx="1389"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Stien 12</a:t>
                          </a:r>
                          <a:endParaRPr sz="2400">
                            <a:solidFill>
                              <a:schemeClr val="dk1"/>
                            </a:solidFill>
                            <a:latin typeface="Times New Roman"/>
                            <a:ea typeface="Times New Roman"/>
                            <a:cs typeface="Times New Roman"/>
                            <a:sym typeface="Times New Roman"/>
                          </a:endParaRPr>
                        </a:p>
                      </p:txBody>
                    </p:sp>
                    <p:sp>
                      <p:nvSpPr>
                        <p:cNvPr id="1320" name="Google Shape;1320;p54"/>
                        <p:cNvSpPr/>
                        <p:nvPr/>
                      </p:nvSpPr>
                      <p:spPr>
                        <a:xfrm>
                          <a:off x="2995" y="328"/>
                          <a:ext cx="138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321" name="Google Shape;1321;p54"/>
                      <p:cNvGrpSpPr/>
                      <p:nvPr/>
                    </p:nvGrpSpPr>
                    <p:grpSpPr>
                      <a:xfrm>
                        <a:off x="4384" y="328"/>
                        <a:ext cx="1374" cy="164"/>
                        <a:chOff x="4384" y="328"/>
                        <a:chExt cx="1374" cy="164"/>
                      </a:xfrm>
                    </p:grpSpPr>
                    <p:sp>
                      <p:nvSpPr>
                        <p:cNvPr id="1322" name="Google Shape;1322;p54"/>
                        <p:cNvSpPr/>
                        <p:nvPr/>
                      </p:nvSpPr>
                      <p:spPr>
                        <a:xfrm>
                          <a:off x="4384" y="328"/>
                          <a:ext cx="1374"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Stavanger</a:t>
                          </a:r>
                          <a:endParaRPr sz="2400">
                            <a:solidFill>
                              <a:schemeClr val="dk1"/>
                            </a:solidFill>
                            <a:latin typeface="Times New Roman"/>
                            <a:ea typeface="Times New Roman"/>
                            <a:cs typeface="Times New Roman"/>
                            <a:sym typeface="Times New Roman"/>
                          </a:endParaRPr>
                        </a:p>
                      </p:txBody>
                    </p:sp>
                    <p:sp>
                      <p:nvSpPr>
                        <p:cNvPr id="1323" name="Google Shape;1323;p54"/>
                        <p:cNvSpPr/>
                        <p:nvPr/>
                      </p:nvSpPr>
                      <p:spPr>
                        <a:xfrm>
                          <a:off x="4384" y="328"/>
                          <a:ext cx="137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sp>
                  <p:nvSpPr>
                    <p:cNvPr id="1324" name="Google Shape;1324;p54"/>
                    <p:cNvSpPr/>
                    <p:nvPr/>
                  </p:nvSpPr>
                  <p:spPr>
                    <a:xfrm>
                      <a:off x="-3" y="-3"/>
                      <a:ext cx="5764" cy="49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sp>
              <p:nvSpPr>
                <p:cNvPr id="1325" name="Google Shape;1325;p54"/>
                <p:cNvSpPr/>
                <p:nvPr/>
              </p:nvSpPr>
              <p:spPr>
                <a:xfrm>
                  <a:off x="0" y="0"/>
                  <a:ext cx="5764" cy="49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
            <p:nvSpPr>
              <p:cNvPr id="1326" name="Google Shape;1326;p54"/>
              <p:cNvSpPr/>
              <p:nvPr/>
            </p:nvSpPr>
            <p:spPr>
              <a:xfrm>
                <a:off x="-3" y="-3"/>
                <a:ext cx="5770" cy="50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grpSp>
        <p:nvGrpSpPr>
          <p:cNvPr id="1327" name="Google Shape;1327;p54"/>
          <p:cNvGrpSpPr/>
          <p:nvPr/>
        </p:nvGrpSpPr>
        <p:grpSpPr>
          <a:xfrm>
            <a:off x="3581400" y="2133600"/>
            <a:ext cx="5265738" cy="886430"/>
            <a:chOff x="-3" y="-3"/>
            <a:chExt cx="5770" cy="572"/>
          </a:xfrm>
        </p:grpSpPr>
        <p:sp>
          <p:nvSpPr>
            <p:cNvPr id="1328" name="Google Shape;1328;p54"/>
            <p:cNvSpPr/>
            <p:nvPr/>
          </p:nvSpPr>
          <p:spPr>
            <a:xfrm>
              <a:off x="0" y="0"/>
              <a:ext cx="2756" cy="2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1329" name="Google Shape;1329;p54"/>
            <p:cNvGrpSpPr/>
            <p:nvPr/>
          </p:nvGrpSpPr>
          <p:grpSpPr>
            <a:xfrm>
              <a:off x="-3" y="-3"/>
              <a:ext cx="5770" cy="572"/>
              <a:chOff x="-3" y="-3"/>
              <a:chExt cx="5770" cy="572"/>
            </a:xfrm>
          </p:grpSpPr>
          <p:grpSp>
            <p:nvGrpSpPr>
              <p:cNvPr id="1330" name="Google Shape;1330;p54"/>
              <p:cNvGrpSpPr/>
              <p:nvPr/>
            </p:nvGrpSpPr>
            <p:grpSpPr>
              <a:xfrm>
                <a:off x="0" y="0"/>
                <a:ext cx="5764" cy="569"/>
                <a:chOff x="0" y="0"/>
                <a:chExt cx="5764" cy="569"/>
              </a:xfrm>
            </p:grpSpPr>
            <p:grpSp>
              <p:nvGrpSpPr>
                <p:cNvPr id="1331" name="Google Shape;1331;p54"/>
                <p:cNvGrpSpPr/>
                <p:nvPr/>
              </p:nvGrpSpPr>
              <p:grpSpPr>
                <a:xfrm>
                  <a:off x="0" y="0"/>
                  <a:ext cx="5764" cy="569"/>
                  <a:chOff x="-3" y="-3"/>
                  <a:chExt cx="5764" cy="569"/>
                </a:xfrm>
              </p:grpSpPr>
              <p:sp>
                <p:nvSpPr>
                  <p:cNvPr id="1332" name="Google Shape;1332;p54"/>
                  <p:cNvSpPr/>
                  <p:nvPr/>
                </p:nvSpPr>
                <p:spPr>
                  <a:xfrm>
                    <a:off x="0" y="0"/>
                    <a:ext cx="0" cy="298"/>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1333" name="Google Shape;1333;p54"/>
                  <p:cNvGrpSpPr/>
                  <p:nvPr/>
                </p:nvGrpSpPr>
                <p:grpSpPr>
                  <a:xfrm>
                    <a:off x="-3" y="-3"/>
                    <a:ext cx="5764" cy="569"/>
                    <a:chOff x="-3" y="-3"/>
                    <a:chExt cx="5764" cy="569"/>
                  </a:xfrm>
                </p:grpSpPr>
                <p:grpSp>
                  <p:nvGrpSpPr>
                    <p:cNvPr id="1334" name="Google Shape;1334;p54"/>
                    <p:cNvGrpSpPr/>
                    <p:nvPr/>
                  </p:nvGrpSpPr>
                  <p:grpSpPr>
                    <a:xfrm>
                      <a:off x="0" y="0"/>
                      <a:ext cx="5758" cy="566"/>
                      <a:chOff x="0" y="0"/>
                      <a:chExt cx="5758" cy="566"/>
                    </a:xfrm>
                  </p:grpSpPr>
                  <p:grpSp>
                    <p:nvGrpSpPr>
                      <p:cNvPr id="1335" name="Google Shape;1335;p54"/>
                      <p:cNvGrpSpPr/>
                      <p:nvPr/>
                    </p:nvGrpSpPr>
                    <p:grpSpPr>
                      <a:xfrm>
                        <a:off x="0" y="0"/>
                        <a:ext cx="1490" cy="164"/>
                        <a:chOff x="0" y="0"/>
                        <a:chExt cx="1490" cy="164"/>
                      </a:xfrm>
                    </p:grpSpPr>
                    <p:sp>
                      <p:nvSpPr>
                        <p:cNvPr id="1336" name="Google Shape;1336;p54"/>
                        <p:cNvSpPr/>
                        <p:nvPr/>
                      </p:nvSpPr>
                      <p:spPr>
                        <a:xfrm>
                          <a:off x="0" y="0"/>
                          <a:ext cx="149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000000"/>
                              </a:solidFill>
                              <a:latin typeface="Verdana"/>
                              <a:ea typeface="Verdana"/>
                              <a:cs typeface="Verdana"/>
                              <a:sym typeface="Verdana"/>
                            </a:rPr>
                            <a:t>LastName</a:t>
                          </a:r>
                          <a:endParaRPr sz="2400">
                            <a:solidFill>
                              <a:schemeClr val="dk1"/>
                            </a:solidFill>
                            <a:latin typeface="Times New Roman"/>
                            <a:ea typeface="Times New Roman"/>
                            <a:cs typeface="Times New Roman"/>
                            <a:sym typeface="Times New Roman"/>
                          </a:endParaRPr>
                        </a:p>
                      </p:txBody>
                    </p:sp>
                    <p:sp>
                      <p:nvSpPr>
                        <p:cNvPr id="1337" name="Google Shape;1337;p54"/>
                        <p:cNvSpPr/>
                        <p:nvPr/>
                      </p:nvSpPr>
                      <p:spPr>
                        <a:xfrm>
                          <a:off x="0" y="0"/>
                          <a:ext cx="149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338" name="Google Shape;1338;p54"/>
                      <p:cNvGrpSpPr/>
                      <p:nvPr/>
                    </p:nvGrpSpPr>
                    <p:grpSpPr>
                      <a:xfrm>
                        <a:off x="1490" y="0"/>
                        <a:ext cx="1505" cy="164"/>
                        <a:chOff x="1490" y="0"/>
                        <a:chExt cx="1505" cy="164"/>
                      </a:xfrm>
                    </p:grpSpPr>
                    <p:sp>
                      <p:nvSpPr>
                        <p:cNvPr id="1339" name="Google Shape;1339;p54"/>
                        <p:cNvSpPr/>
                        <p:nvPr/>
                      </p:nvSpPr>
                      <p:spPr>
                        <a:xfrm>
                          <a:off x="1490" y="0"/>
                          <a:ext cx="1505"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000000"/>
                              </a:solidFill>
                              <a:latin typeface="Verdana"/>
                              <a:ea typeface="Verdana"/>
                              <a:cs typeface="Verdana"/>
                              <a:sym typeface="Verdana"/>
                            </a:rPr>
                            <a:t>FirstName</a:t>
                          </a:r>
                          <a:endParaRPr sz="2400">
                            <a:solidFill>
                              <a:schemeClr val="dk1"/>
                            </a:solidFill>
                            <a:latin typeface="Times New Roman"/>
                            <a:ea typeface="Times New Roman"/>
                            <a:cs typeface="Times New Roman"/>
                            <a:sym typeface="Times New Roman"/>
                          </a:endParaRPr>
                        </a:p>
                      </p:txBody>
                    </p:sp>
                    <p:sp>
                      <p:nvSpPr>
                        <p:cNvPr id="1340" name="Google Shape;1340;p54"/>
                        <p:cNvSpPr/>
                        <p:nvPr/>
                      </p:nvSpPr>
                      <p:spPr>
                        <a:xfrm>
                          <a:off x="1490" y="0"/>
                          <a:ext cx="1505"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341" name="Google Shape;1341;p54"/>
                      <p:cNvGrpSpPr/>
                      <p:nvPr/>
                    </p:nvGrpSpPr>
                    <p:grpSpPr>
                      <a:xfrm>
                        <a:off x="2995" y="0"/>
                        <a:ext cx="1389" cy="164"/>
                        <a:chOff x="2995" y="0"/>
                        <a:chExt cx="1389" cy="164"/>
                      </a:xfrm>
                    </p:grpSpPr>
                    <p:sp>
                      <p:nvSpPr>
                        <p:cNvPr id="1342" name="Google Shape;1342;p54"/>
                        <p:cNvSpPr/>
                        <p:nvPr/>
                      </p:nvSpPr>
                      <p:spPr>
                        <a:xfrm>
                          <a:off x="2995" y="0"/>
                          <a:ext cx="1389"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000000"/>
                              </a:solidFill>
                              <a:latin typeface="Verdana"/>
                              <a:ea typeface="Verdana"/>
                              <a:cs typeface="Verdana"/>
                              <a:sym typeface="Verdana"/>
                            </a:rPr>
                            <a:t>Address</a:t>
                          </a:r>
                          <a:endParaRPr sz="2400">
                            <a:solidFill>
                              <a:schemeClr val="dk1"/>
                            </a:solidFill>
                            <a:latin typeface="Times New Roman"/>
                            <a:ea typeface="Times New Roman"/>
                            <a:cs typeface="Times New Roman"/>
                            <a:sym typeface="Times New Roman"/>
                          </a:endParaRPr>
                        </a:p>
                      </p:txBody>
                    </p:sp>
                    <p:sp>
                      <p:nvSpPr>
                        <p:cNvPr id="1343" name="Google Shape;1343;p54"/>
                        <p:cNvSpPr/>
                        <p:nvPr/>
                      </p:nvSpPr>
                      <p:spPr>
                        <a:xfrm>
                          <a:off x="2995" y="0"/>
                          <a:ext cx="138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344" name="Google Shape;1344;p54"/>
                      <p:cNvGrpSpPr/>
                      <p:nvPr/>
                    </p:nvGrpSpPr>
                    <p:grpSpPr>
                      <a:xfrm>
                        <a:off x="4384" y="0"/>
                        <a:ext cx="1374" cy="164"/>
                        <a:chOff x="4384" y="0"/>
                        <a:chExt cx="1374" cy="164"/>
                      </a:xfrm>
                    </p:grpSpPr>
                    <p:sp>
                      <p:nvSpPr>
                        <p:cNvPr id="1345" name="Google Shape;1345;p54"/>
                        <p:cNvSpPr/>
                        <p:nvPr/>
                      </p:nvSpPr>
                      <p:spPr>
                        <a:xfrm>
                          <a:off x="4384" y="0"/>
                          <a:ext cx="1374"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000000"/>
                              </a:solidFill>
                              <a:latin typeface="Verdana"/>
                              <a:ea typeface="Verdana"/>
                              <a:cs typeface="Verdana"/>
                              <a:sym typeface="Verdana"/>
                            </a:rPr>
                            <a:t>City</a:t>
                          </a:r>
                          <a:endParaRPr sz="2400">
                            <a:solidFill>
                              <a:schemeClr val="dk1"/>
                            </a:solidFill>
                            <a:latin typeface="Times New Roman"/>
                            <a:ea typeface="Times New Roman"/>
                            <a:cs typeface="Times New Roman"/>
                            <a:sym typeface="Times New Roman"/>
                          </a:endParaRPr>
                        </a:p>
                      </p:txBody>
                    </p:sp>
                    <p:sp>
                      <p:nvSpPr>
                        <p:cNvPr id="1346" name="Google Shape;1346;p54"/>
                        <p:cNvSpPr/>
                        <p:nvPr/>
                      </p:nvSpPr>
                      <p:spPr>
                        <a:xfrm>
                          <a:off x="4384" y="0"/>
                          <a:ext cx="137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347" name="Google Shape;1347;p54"/>
                      <p:cNvGrpSpPr/>
                      <p:nvPr/>
                    </p:nvGrpSpPr>
                    <p:grpSpPr>
                      <a:xfrm>
                        <a:off x="0" y="164"/>
                        <a:ext cx="1490" cy="164"/>
                        <a:chOff x="0" y="164"/>
                        <a:chExt cx="1490" cy="164"/>
                      </a:xfrm>
                    </p:grpSpPr>
                    <p:sp>
                      <p:nvSpPr>
                        <p:cNvPr id="1348" name="Google Shape;1348;p54"/>
                        <p:cNvSpPr/>
                        <p:nvPr/>
                      </p:nvSpPr>
                      <p:spPr>
                        <a:xfrm>
                          <a:off x="0" y="164"/>
                          <a:ext cx="149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Nilsen</a:t>
                          </a:r>
                          <a:endParaRPr sz="2400">
                            <a:solidFill>
                              <a:schemeClr val="dk1"/>
                            </a:solidFill>
                            <a:latin typeface="Times New Roman"/>
                            <a:ea typeface="Times New Roman"/>
                            <a:cs typeface="Times New Roman"/>
                            <a:sym typeface="Times New Roman"/>
                          </a:endParaRPr>
                        </a:p>
                      </p:txBody>
                    </p:sp>
                    <p:sp>
                      <p:nvSpPr>
                        <p:cNvPr id="1349" name="Google Shape;1349;p54"/>
                        <p:cNvSpPr/>
                        <p:nvPr/>
                      </p:nvSpPr>
                      <p:spPr>
                        <a:xfrm>
                          <a:off x="0" y="164"/>
                          <a:ext cx="149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350" name="Google Shape;1350;p54"/>
                      <p:cNvGrpSpPr/>
                      <p:nvPr/>
                    </p:nvGrpSpPr>
                    <p:grpSpPr>
                      <a:xfrm>
                        <a:off x="1490" y="164"/>
                        <a:ext cx="1505" cy="164"/>
                        <a:chOff x="1490" y="164"/>
                        <a:chExt cx="1505" cy="164"/>
                      </a:xfrm>
                    </p:grpSpPr>
                    <p:sp>
                      <p:nvSpPr>
                        <p:cNvPr id="1351" name="Google Shape;1351;p54"/>
                        <p:cNvSpPr/>
                        <p:nvPr/>
                      </p:nvSpPr>
                      <p:spPr>
                        <a:xfrm>
                          <a:off x="1490" y="164"/>
                          <a:ext cx="1505"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Fred</a:t>
                          </a:r>
                          <a:endParaRPr sz="2400">
                            <a:solidFill>
                              <a:schemeClr val="dk1"/>
                            </a:solidFill>
                            <a:latin typeface="Times New Roman"/>
                            <a:ea typeface="Times New Roman"/>
                            <a:cs typeface="Times New Roman"/>
                            <a:sym typeface="Times New Roman"/>
                          </a:endParaRPr>
                        </a:p>
                      </p:txBody>
                    </p:sp>
                    <p:sp>
                      <p:nvSpPr>
                        <p:cNvPr id="1352" name="Google Shape;1352;p54"/>
                        <p:cNvSpPr/>
                        <p:nvPr/>
                      </p:nvSpPr>
                      <p:spPr>
                        <a:xfrm>
                          <a:off x="1490" y="164"/>
                          <a:ext cx="1505"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353" name="Google Shape;1353;p54"/>
                      <p:cNvGrpSpPr/>
                      <p:nvPr/>
                    </p:nvGrpSpPr>
                    <p:grpSpPr>
                      <a:xfrm>
                        <a:off x="2995" y="164"/>
                        <a:ext cx="1389" cy="164"/>
                        <a:chOff x="2995" y="164"/>
                        <a:chExt cx="1389" cy="164"/>
                      </a:xfrm>
                    </p:grpSpPr>
                    <p:sp>
                      <p:nvSpPr>
                        <p:cNvPr id="1354" name="Google Shape;1354;p54"/>
                        <p:cNvSpPr/>
                        <p:nvPr/>
                      </p:nvSpPr>
                      <p:spPr>
                        <a:xfrm>
                          <a:off x="2995" y="164"/>
                          <a:ext cx="1389"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Kirkegt 56</a:t>
                          </a:r>
                          <a:endParaRPr sz="2400">
                            <a:solidFill>
                              <a:schemeClr val="dk1"/>
                            </a:solidFill>
                            <a:latin typeface="Times New Roman"/>
                            <a:ea typeface="Times New Roman"/>
                            <a:cs typeface="Times New Roman"/>
                            <a:sym typeface="Times New Roman"/>
                          </a:endParaRPr>
                        </a:p>
                      </p:txBody>
                    </p:sp>
                    <p:sp>
                      <p:nvSpPr>
                        <p:cNvPr id="1355" name="Google Shape;1355;p54"/>
                        <p:cNvSpPr/>
                        <p:nvPr/>
                      </p:nvSpPr>
                      <p:spPr>
                        <a:xfrm>
                          <a:off x="2995" y="164"/>
                          <a:ext cx="138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356" name="Google Shape;1356;p54"/>
                      <p:cNvGrpSpPr/>
                      <p:nvPr/>
                    </p:nvGrpSpPr>
                    <p:grpSpPr>
                      <a:xfrm>
                        <a:off x="4384" y="164"/>
                        <a:ext cx="1374" cy="164"/>
                        <a:chOff x="4384" y="164"/>
                        <a:chExt cx="1374" cy="164"/>
                      </a:xfrm>
                    </p:grpSpPr>
                    <p:sp>
                      <p:nvSpPr>
                        <p:cNvPr id="1357" name="Google Shape;1357;p54"/>
                        <p:cNvSpPr/>
                        <p:nvPr/>
                      </p:nvSpPr>
                      <p:spPr>
                        <a:xfrm>
                          <a:off x="4384" y="164"/>
                          <a:ext cx="1374"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Stavanger</a:t>
                          </a:r>
                          <a:endParaRPr sz="2400">
                            <a:solidFill>
                              <a:schemeClr val="dk1"/>
                            </a:solidFill>
                            <a:latin typeface="Times New Roman"/>
                            <a:ea typeface="Times New Roman"/>
                            <a:cs typeface="Times New Roman"/>
                            <a:sym typeface="Times New Roman"/>
                          </a:endParaRPr>
                        </a:p>
                      </p:txBody>
                    </p:sp>
                    <p:sp>
                      <p:nvSpPr>
                        <p:cNvPr id="1358" name="Google Shape;1358;p54"/>
                        <p:cNvSpPr/>
                        <p:nvPr/>
                      </p:nvSpPr>
                      <p:spPr>
                        <a:xfrm>
                          <a:off x="4384" y="164"/>
                          <a:ext cx="137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359" name="Google Shape;1359;p54"/>
                      <p:cNvGrpSpPr/>
                      <p:nvPr/>
                    </p:nvGrpSpPr>
                    <p:grpSpPr>
                      <a:xfrm>
                        <a:off x="0" y="328"/>
                        <a:ext cx="1490" cy="164"/>
                        <a:chOff x="0" y="328"/>
                        <a:chExt cx="1490" cy="164"/>
                      </a:xfrm>
                    </p:grpSpPr>
                    <p:sp>
                      <p:nvSpPr>
                        <p:cNvPr id="1360" name="Google Shape;1360;p54"/>
                        <p:cNvSpPr/>
                        <p:nvPr/>
                      </p:nvSpPr>
                      <p:spPr>
                        <a:xfrm>
                          <a:off x="0" y="328"/>
                          <a:ext cx="149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Rasmussen</a:t>
                          </a:r>
                          <a:endParaRPr sz="2400">
                            <a:solidFill>
                              <a:schemeClr val="dk1"/>
                            </a:solidFill>
                            <a:latin typeface="Times New Roman"/>
                            <a:ea typeface="Times New Roman"/>
                            <a:cs typeface="Times New Roman"/>
                            <a:sym typeface="Times New Roman"/>
                          </a:endParaRPr>
                        </a:p>
                      </p:txBody>
                    </p:sp>
                    <p:sp>
                      <p:nvSpPr>
                        <p:cNvPr id="1361" name="Google Shape;1361;p54"/>
                        <p:cNvSpPr/>
                        <p:nvPr/>
                      </p:nvSpPr>
                      <p:spPr>
                        <a:xfrm>
                          <a:off x="0" y="328"/>
                          <a:ext cx="149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362" name="Google Shape;1362;p54"/>
                      <p:cNvGrpSpPr/>
                      <p:nvPr/>
                    </p:nvGrpSpPr>
                    <p:grpSpPr>
                      <a:xfrm>
                        <a:off x="1490" y="328"/>
                        <a:ext cx="1505" cy="238"/>
                        <a:chOff x="1490" y="328"/>
                        <a:chExt cx="1505" cy="238"/>
                      </a:xfrm>
                    </p:grpSpPr>
                    <p:sp>
                      <p:nvSpPr>
                        <p:cNvPr id="1363" name="Google Shape;1363;p54"/>
                        <p:cNvSpPr/>
                        <p:nvPr/>
                      </p:nvSpPr>
                      <p:spPr>
                        <a:xfrm>
                          <a:off x="1490" y="328"/>
                          <a:ext cx="1505" cy="238"/>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4" name="Google Shape;1364;p54"/>
                        <p:cNvSpPr/>
                        <p:nvPr/>
                      </p:nvSpPr>
                      <p:spPr>
                        <a:xfrm>
                          <a:off x="1490" y="328"/>
                          <a:ext cx="1505"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365" name="Google Shape;1365;p54"/>
                      <p:cNvGrpSpPr/>
                      <p:nvPr/>
                    </p:nvGrpSpPr>
                    <p:grpSpPr>
                      <a:xfrm>
                        <a:off x="2995" y="328"/>
                        <a:ext cx="1389" cy="164"/>
                        <a:chOff x="2995" y="328"/>
                        <a:chExt cx="1389" cy="164"/>
                      </a:xfrm>
                    </p:grpSpPr>
                    <p:sp>
                      <p:nvSpPr>
                        <p:cNvPr id="1366" name="Google Shape;1366;p54"/>
                        <p:cNvSpPr/>
                        <p:nvPr/>
                      </p:nvSpPr>
                      <p:spPr>
                        <a:xfrm>
                          <a:off x="2995" y="328"/>
                          <a:ext cx="1389"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Storgt 67</a:t>
                          </a:r>
                          <a:endParaRPr sz="2400">
                            <a:solidFill>
                              <a:schemeClr val="dk1"/>
                            </a:solidFill>
                            <a:latin typeface="Times New Roman"/>
                            <a:ea typeface="Times New Roman"/>
                            <a:cs typeface="Times New Roman"/>
                            <a:sym typeface="Times New Roman"/>
                          </a:endParaRPr>
                        </a:p>
                      </p:txBody>
                    </p:sp>
                    <p:sp>
                      <p:nvSpPr>
                        <p:cNvPr id="1367" name="Google Shape;1367;p54"/>
                        <p:cNvSpPr/>
                        <p:nvPr/>
                      </p:nvSpPr>
                      <p:spPr>
                        <a:xfrm>
                          <a:off x="2995" y="328"/>
                          <a:ext cx="138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368" name="Google Shape;1368;p54"/>
                      <p:cNvGrpSpPr/>
                      <p:nvPr/>
                    </p:nvGrpSpPr>
                    <p:grpSpPr>
                      <a:xfrm>
                        <a:off x="4384" y="328"/>
                        <a:ext cx="1374" cy="238"/>
                        <a:chOff x="4384" y="328"/>
                        <a:chExt cx="1374" cy="238"/>
                      </a:xfrm>
                    </p:grpSpPr>
                    <p:sp>
                      <p:nvSpPr>
                        <p:cNvPr id="1369" name="Google Shape;1369;p54"/>
                        <p:cNvSpPr/>
                        <p:nvPr/>
                      </p:nvSpPr>
                      <p:spPr>
                        <a:xfrm>
                          <a:off x="4384" y="328"/>
                          <a:ext cx="1374" cy="238"/>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0" name="Google Shape;1370;p54"/>
                        <p:cNvSpPr/>
                        <p:nvPr/>
                      </p:nvSpPr>
                      <p:spPr>
                        <a:xfrm>
                          <a:off x="4384" y="328"/>
                          <a:ext cx="137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sp>
                  <p:nvSpPr>
                    <p:cNvPr id="1371" name="Google Shape;1371;p54"/>
                    <p:cNvSpPr/>
                    <p:nvPr/>
                  </p:nvSpPr>
                  <p:spPr>
                    <a:xfrm>
                      <a:off x="-3" y="-3"/>
                      <a:ext cx="5764" cy="49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sp>
              <p:nvSpPr>
                <p:cNvPr id="1372" name="Google Shape;1372;p54"/>
                <p:cNvSpPr/>
                <p:nvPr/>
              </p:nvSpPr>
              <p:spPr>
                <a:xfrm>
                  <a:off x="0" y="0"/>
                  <a:ext cx="5764" cy="49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
            <p:nvSpPr>
              <p:cNvPr id="1373" name="Google Shape;1373;p54"/>
              <p:cNvSpPr/>
              <p:nvPr/>
            </p:nvSpPr>
            <p:spPr>
              <a:xfrm>
                <a:off x="-3" y="-3"/>
                <a:ext cx="5770" cy="50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7" name="Shape 1377"/>
        <p:cNvGrpSpPr/>
        <p:nvPr/>
      </p:nvGrpSpPr>
      <p:grpSpPr>
        <a:xfrm>
          <a:off x="0" y="0"/>
          <a:ext cx="0" cy="0"/>
          <a:chOff x="0" y="0"/>
          <a:chExt cx="0" cy="0"/>
        </a:xfrm>
      </p:grpSpPr>
      <p:sp>
        <p:nvSpPr>
          <p:cNvPr id="1378" name="Google Shape;1378;p55"/>
          <p:cNvSpPr txBox="1"/>
          <p:nvPr>
            <p:ph type="title"/>
          </p:nvPr>
        </p:nvSpPr>
        <p:spPr>
          <a:xfrm>
            <a:off x="2362200" y="22860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The Delete Statement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2" name="Shape 1382"/>
        <p:cNvGrpSpPr/>
        <p:nvPr/>
      </p:nvGrpSpPr>
      <p:grpSpPr>
        <a:xfrm>
          <a:off x="0" y="0"/>
          <a:ext cx="0" cy="0"/>
          <a:chOff x="0" y="0"/>
          <a:chExt cx="0" cy="0"/>
        </a:xfrm>
      </p:grpSpPr>
      <p:sp>
        <p:nvSpPr>
          <p:cNvPr id="1383" name="Google Shape;1383;p56"/>
          <p:cNvSpPr txBox="1"/>
          <p:nvPr>
            <p:ph type="title"/>
          </p:nvPr>
        </p:nvSpPr>
        <p:spPr>
          <a:xfrm>
            <a:off x="1981200" y="762001"/>
            <a:ext cx="8229600" cy="10699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Delete Statement</a:t>
            </a:r>
            <a:endParaRPr/>
          </a:p>
        </p:txBody>
      </p:sp>
      <p:sp>
        <p:nvSpPr>
          <p:cNvPr id="1384" name="Google Shape;1384;p56"/>
          <p:cNvSpPr/>
          <p:nvPr/>
        </p:nvSpPr>
        <p:spPr>
          <a:xfrm>
            <a:off x="1981200" y="1739900"/>
            <a:ext cx="8229600" cy="199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The DELETE statement is used to delete rows in a table.</a:t>
            </a:r>
            <a:endParaRPr/>
          </a:p>
          <a:p>
            <a:pPr indent="0" lvl="0" marL="0" marR="0" rtl="0" algn="l">
              <a:spcBef>
                <a:spcPts val="1000"/>
              </a:spcBef>
              <a:spcAft>
                <a:spcPts val="0"/>
              </a:spcAft>
              <a:buNone/>
            </a:pPr>
            <a:r>
              <a:rPr i="1" lang="en-US" sz="2000">
                <a:solidFill>
                  <a:schemeClr val="dk1"/>
                </a:solidFill>
                <a:latin typeface="Times New Roman"/>
                <a:ea typeface="Times New Roman"/>
                <a:cs typeface="Times New Roman"/>
                <a:sym typeface="Times New Roman"/>
              </a:rPr>
              <a:t>Syntax</a:t>
            </a:r>
            <a:endParaRPr/>
          </a:p>
          <a:p>
            <a:pPr indent="0" lvl="0" marL="0" marR="0" rtl="0" algn="l">
              <a:spcBef>
                <a:spcPts val="1200"/>
              </a:spcBef>
              <a:spcAft>
                <a:spcPts val="0"/>
              </a:spcAft>
              <a:buNone/>
            </a:pPr>
            <a:r>
              <a:rPr b="1" lang="en-US" sz="2400">
                <a:solidFill>
                  <a:schemeClr val="dk1"/>
                </a:solidFill>
                <a:latin typeface="Times New Roman"/>
                <a:ea typeface="Times New Roman"/>
                <a:cs typeface="Times New Roman"/>
                <a:sym typeface="Times New Roman"/>
              </a:rPr>
              <a:t>	</a:t>
            </a:r>
            <a:r>
              <a:rPr b="1" lang="en-US" sz="2400">
                <a:solidFill>
                  <a:srgbClr val="FF0000"/>
                </a:solidFill>
                <a:latin typeface="Times New Roman"/>
                <a:ea typeface="Times New Roman"/>
                <a:cs typeface="Times New Roman"/>
                <a:sym typeface="Times New Roman"/>
              </a:rPr>
              <a:t>DELETE FROM table_name</a:t>
            </a:r>
            <a:endParaRPr/>
          </a:p>
          <a:p>
            <a:pPr indent="0" lvl="0" marL="0" marR="0" rtl="0" algn="l">
              <a:lnSpc>
                <a:spcPct val="90000"/>
              </a:lnSpc>
              <a:spcBef>
                <a:spcPts val="1200"/>
              </a:spcBef>
              <a:spcAft>
                <a:spcPts val="0"/>
              </a:spcAft>
              <a:buNone/>
            </a:pPr>
            <a:r>
              <a:rPr b="1" lang="en-US" sz="2400">
                <a:solidFill>
                  <a:srgbClr val="FF0000"/>
                </a:solidFill>
                <a:latin typeface="Times New Roman"/>
                <a:ea typeface="Times New Roman"/>
                <a:cs typeface="Times New Roman"/>
                <a:sym typeface="Times New Roman"/>
              </a:rPr>
              <a:t>	WHERE column_name = some_value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8" name="Shape 1388"/>
        <p:cNvGrpSpPr/>
        <p:nvPr/>
      </p:nvGrpSpPr>
      <p:grpSpPr>
        <a:xfrm>
          <a:off x="0" y="0"/>
          <a:ext cx="0" cy="0"/>
          <a:chOff x="0" y="0"/>
          <a:chExt cx="0" cy="0"/>
        </a:xfrm>
      </p:grpSpPr>
      <p:grpSp>
        <p:nvGrpSpPr>
          <p:cNvPr id="1389" name="Google Shape;1389;p57"/>
          <p:cNvGrpSpPr/>
          <p:nvPr/>
        </p:nvGrpSpPr>
        <p:grpSpPr>
          <a:xfrm>
            <a:off x="2819400" y="838200"/>
            <a:ext cx="6561138" cy="704850"/>
            <a:chOff x="-3" y="-3"/>
            <a:chExt cx="5770" cy="504"/>
          </a:xfrm>
        </p:grpSpPr>
        <p:sp>
          <p:nvSpPr>
            <p:cNvPr id="1390" name="Google Shape;1390;p57"/>
            <p:cNvSpPr/>
            <p:nvPr/>
          </p:nvSpPr>
          <p:spPr>
            <a:xfrm>
              <a:off x="0" y="0"/>
              <a:ext cx="2756" cy="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1391" name="Google Shape;1391;p57"/>
            <p:cNvGrpSpPr/>
            <p:nvPr/>
          </p:nvGrpSpPr>
          <p:grpSpPr>
            <a:xfrm>
              <a:off x="-3" y="-3"/>
              <a:ext cx="5770" cy="504"/>
              <a:chOff x="-3" y="-3"/>
              <a:chExt cx="5770" cy="504"/>
            </a:xfrm>
          </p:grpSpPr>
          <p:grpSp>
            <p:nvGrpSpPr>
              <p:cNvPr id="1392" name="Google Shape;1392;p57"/>
              <p:cNvGrpSpPr/>
              <p:nvPr/>
            </p:nvGrpSpPr>
            <p:grpSpPr>
              <a:xfrm>
                <a:off x="0" y="0"/>
                <a:ext cx="5764" cy="498"/>
                <a:chOff x="0" y="0"/>
                <a:chExt cx="5764" cy="498"/>
              </a:xfrm>
            </p:grpSpPr>
            <p:grpSp>
              <p:nvGrpSpPr>
                <p:cNvPr id="1393" name="Google Shape;1393;p57"/>
                <p:cNvGrpSpPr/>
                <p:nvPr/>
              </p:nvGrpSpPr>
              <p:grpSpPr>
                <a:xfrm>
                  <a:off x="0" y="0"/>
                  <a:ext cx="5764" cy="498"/>
                  <a:chOff x="-3" y="-3"/>
                  <a:chExt cx="5764" cy="498"/>
                </a:xfrm>
              </p:grpSpPr>
              <p:sp>
                <p:nvSpPr>
                  <p:cNvPr id="1394" name="Google Shape;1394;p57"/>
                  <p:cNvSpPr/>
                  <p:nvPr/>
                </p:nvSpPr>
                <p:spPr>
                  <a:xfrm>
                    <a:off x="0" y="0"/>
                    <a:ext cx="0" cy="330"/>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1395" name="Google Shape;1395;p57"/>
                  <p:cNvGrpSpPr/>
                  <p:nvPr/>
                </p:nvGrpSpPr>
                <p:grpSpPr>
                  <a:xfrm>
                    <a:off x="-3" y="-3"/>
                    <a:ext cx="5764" cy="498"/>
                    <a:chOff x="-3" y="-3"/>
                    <a:chExt cx="5764" cy="498"/>
                  </a:xfrm>
                </p:grpSpPr>
                <p:grpSp>
                  <p:nvGrpSpPr>
                    <p:cNvPr id="1396" name="Google Shape;1396;p57"/>
                    <p:cNvGrpSpPr/>
                    <p:nvPr/>
                  </p:nvGrpSpPr>
                  <p:grpSpPr>
                    <a:xfrm>
                      <a:off x="0" y="0"/>
                      <a:ext cx="5758" cy="492"/>
                      <a:chOff x="0" y="0"/>
                      <a:chExt cx="5758" cy="492"/>
                    </a:xfrm>
                  </p:grpSpPr>
                  <p:grpSp>
                    <p:nvGrpSpPr>
                      <p:cNvPr id="1397" name="Google Shape;1397;p57"/>
                      <p:cNvGrpSpPr/>
                      <p:nvPr/>
                    </p:nvGrpSpPr>
                    <p:grpSpPr>
                      <a:xfrm>
                        <a:off x="0" y="0"/>
                        <a:ext cx="1490" cy="164"/>
                        <a:chOff x="0" y="0"/>
                        <a:chExt cx="1490" cy="164"/>
                      </a:xfrm>
                    </p:grpSpPr>
                    <p:sp>
                      <p:nvSpPr>
                        <p:cNvPr id="1398" name="Google Shape;1398;p57"/>
                        <p:cNvSpPr/>
                        <p:nvPr/>
                      </p:nvSpPr>
                      <p:spPr>
                        <a:xfrm>
                          <a:off x="0" y="0"/>
                          <a:ext cx="149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000000"/>
                              </a:solidFill>
                              <a:latin typeface="Verdana"/>
                              <a:ea typeface="Verdana"/>
                              <a:cs typeface="Verdana"/>
                              <a:sym typeface="Verdana"/>
                            </a:rPr>
                            <a:t>LastName</a:t>
                          </a:r>
                          <a:endParaRPr sz="2400">
                            <a:solidFill>
                              <a:schemeClr val="dk1"/>
                            </a:solidFill>
                            <a:latin typeface="Times New Roman"/>
                            <a:ea typeface="Times New Roman"/>
                            <a:cs typeface="Times New Roman"/>
                            <a:sym typeface="Times New Roman"/>
                          </a:endParaRPr>
                        </a:p>
                      </p:txBody>
                    </p:sp>
                    <p:sp>
                      <p:nvSpPr>
                        <p:cNvPr id="1399" name="Google Shape;1399;p57"/>
                        <p:cNvSpPr/>
                        <p:nvPr/>
                      </p:nvSpPr>
                      <p:spPr>
                        <a:xfrm>
                          <a:off x="0" y="0"/>
                          <a:ext cx="149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400" name="Google Shape;1400;p57"/>
                      <p:cNvGrpSpPr/>
                      <p:nvPr/>
                    </p:nvGrpSpPr>
                    <p:grpSpPr>
                      <a:xfrm>
                        <a:off x="1490" y="0"/>
                        <a:ext cx="1505" cy="164"/>
                        <a:chOff x="1490" y="0"/>
                        <a:chExt cx="1505" cy="164"/>
                      </a:xfrm>
                    </p:grpSpPr>
                    <p:sp>
                      <p:nvSpPr>
                        <p:cNvPr id="1401" name="Google Shape;1401;p57"/>
                        <p:cNvSpPr/>
                        <p:nvPr/>
                      </p:nvSpPr>
                      <p:spPr>
                        <a:xfrm>
                          <a:off x="1490" y="0"/>
                          <a:ext cx="1505"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000000"/>
                              </a:solidFill>
                              <a:latin typeface="Verdana"/>
                              <a:ea typeface="Verdana"/>
                              <a:cs typeface="Verdana"/>
                              <a:sym typeface="Verdana"/>
                            </a:rPr>
                            <a:t>FirstName</a:t>
                          </a:r>
                          <a:endParaRPr sz="2400">
                            <a:solidFill>
                              <a:schemeClr val="dk1"/>
                            </a:solidFill>
                            <a:latin typeface="Times New Roman"/>
                            <a:ea typeface="Times New Roman"/>
                            <a:cs typeface="Times New Roman"/>
                            <a:sym typeface="Times New Roman"/>
                          </a:endParaRPr>
                        </a:p>
                      </p:txBody>
                    </p:sp>
                    <p:sp>
                      <p:nvSpPr>
                        <p:cNvPr id="1402" name="Google Shape;1402;p57"/>
                        <p:cNvSpPr/>
                        <p:nvPr/>
                      </p:nvSpPr>
                      <p:spPr>
                        <a:xfrm>
                          <a:off x="1490" y="0"/>
                          <a:ext cx="1505"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403" name="Google Shape;1403;p57"/>
                      <p:cNvGrpSpPr/>
                      <p:nvPr/>
                    </p:nvGrpSpPr>
                    <p:grpSpPr>
                      <a:xfrm>
                        <a:off x="2995" y="0"/>
                        <a:ext cx="1389" cy="164"/>
                        <a:chOff x="2995" y="0"/>
                        <a:chExt cx="1389" cy="164"/>
                      </a:xfrm>
                    </p:grpSpPr>
                    <p:sp>
                      <p:nvSpPr>
                        <p:cNvPr id="1404" name="Google Shape;1404;p57"/>
                        <p:cNvSpPr/>
                        <p:nvPr/>
                      </p:nvSpPr>
                      <p:spPr>
                        <a:xfrm>
                          <a:off x="2995" y="0"/>
                          <a:ext cx="1389"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000000"/>
                              </a:solidFill>
                              <a:latin typeface="Verdana"/>
                              <a:ea typeface="Verdana"/>
                              <a:cs typeface="Verdana"/>
                              <a:sym typeface="Verdana"/>
                            </a:rPr>
                            <a:t>Address</a:t>
                          </a:r>
                          <a:endParaRPr sz="2400">
                            <a:solidFill>
                              <a:schemeClr val="dk1"/>
                            </a:solidFill>
                            <a:latin typeface="Times New Roman"/>
                            <a:ea typeface="Times New Roman"/>
                            <a:cs typeface="Times New Roman"/>
                            <a:sym typeface="Times New Roman"/>
                          </a:endParaRPr>
                        </a:p>
                      </p:txBody>
                    </p:sp>
                    <p:sp>
                      <p:nvSpPr>
                        <p:cNvPr id="1405" name="Google Shape;1405;p57"/>
                        <p:cNvSpPr/>
                        <p:nvPr/>
                      </p:nvSpPr>
                      <p:spPr>
                        <a:xfrm>
                          <a:off x="2995" y="0"/>
                          <a:ext cx="138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406" name="Google Shape;1406;p57"/>
                      <p:cNvGrpSpPr/>
                      <p:nvPr/>
                    </p:nvGrpSpPr>
                    <p:grpSpPr>
                      <a:xfrm>
                        <a:off x="4384" y="0"/>
                        <a:ext cx="1374" cy="164"/>
                        <a:chOff x="4384" y="0"/>
                        <a:chExt cx="1374" cy="164"/>
                      </a:xfrm>
                    </p:grpSpPr>
                    <p:sp>
                      <p:nvSpPr>
                        <p:cNvPr id="1407" name="Google Shape;1407;p57"/>
                        <p:cNvSpPr/>
                        <p:nvPr/>
                      </p:nvSpPr>
                      <p:spPr>
                        <a:xfrm>
                          <a:off x="4384" y="0"/>
                          <a:ext cx="1374"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000000"/>
                              </a:solidFill>
                              <a:latin typeface="Verdana"/>
                              <a:ea typeface="Verdana"/>
                              <a:cs typeface="Verdana"/>
                              <a:sym typeface="Verdana"/>
                            </a:rPr>
                            <a:t>City</a:t>
                          </a:r>
                          <a:endParaRPr sz="2400">
                            <a:solidFill>
                              <a:schemeClr val="dk1"/>
                            </a:solidFill>
                            <a:latin typeface="Times New Roman"/>
                            <a:ea typeface="Times New Roman"/>
                            <a:cs typeface="Times New Roman"/>
                            <a:sym typeface="Times New Roman"/>
                          </a:endParaRPr>
                        </a:p>
                      </p:txBody>
                    </p:sp>
                    <p:sp>
                      <p:nvSpPr>
                        <p:cNvPr id="1408" name="Google Shape;1408;p57"/>
                        <p:cNvSpPr/>
                        <p:nvPr/>
                      </p:nvSpPr>
                      <p:spPr>
                        <a:xfrm>
                          <a:off x="4384" y="0"/>
                          <a:ext cx="137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409" name="Google Shape;1409;p57"/>
                      <p:cNvGrpSpPr/>
                      <p:nvPr/>
                    </p:nvGrpSpPr>
                    <p:grpSpPr>
                      <a:xfrm>
                        <a:off x="0" y="164"/>
                        <a:ext cx="1490" cy="164"/>
                        <a:chOff x="0" y="164"/>
                        <a:chExt cx="1490" cy="164"/>
                      </a:xfrm>
                    </p:grpSpPr>
                    <p:sp>
                      <p:nvSpPr>
                        <p:cNvPr id="1410" name="Google Shape;1410;p57"/>
                        <p:cNvSpPr/>
                        <p:nvPr/>
                      </p:nvSpPr>
                      <p:spPr>
                        <a:xfrm>
                          <a:off x="0" y="164"/>
                          <a:ext cx="149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Nilsen</a:t>
                          </a:r>
                          <a:endParaRPr sz="2400">
                            <a:solidFill>
                              <a:schemeClr val="dk1"/>
                            </a:solidFill>
                            <a:latin typeface="Times New Roman"/>
                            <a:ea typeface="Times New Roman"/>
                            <a:cs typeface="Times New Roman"/>
                            <a:sym typeface="Times New Roman"/>
                          </a:endParaRPr>
                        </a:p>
                      </p:txBody>
                    </p:sp>
                    <p:sp>
                      <p:nvSpPr>
                        <p:cNvPr id="1411" name="Google Shape;1411;p57"/>
                        <p:cNvSpPr/>
                        <p:nvPr/>
                      </p:nvSpPr>
                      <p:spPr>
                        <a:xfrm>
                          <a:off x="0" y="164"/>
                          <a:ext cx="149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412" name="Google Shape;1412;p57"/>
                      <p:cNvGrpSpPr/>
                      <p:nvPr/>
                    </p:nvGrpSpPr>
                    <p:grpSpPr>
                      <a:xfrm>
                        <a:off x="1490" y="164"/>
                        <a:ext cx="1505" cy="164"/>
                        <a:chOff x="1490" y="164"/>
                        <a:chExt cx="1505" cy="164"/>
                      </a:xfrm>
                    </p:grpSpPr>
                    <p:sp>
                      <p:nvSpPr>
                        <p:cNvPr id="1413" name="Google Shape;1413;p57"/>
                        <p:cNvSpPr/>
                        <p:nvPr/>
                      </p:nvSpPr>
                      <p:spPr>
                        <a:xfrm>
                          <a:off x="1490" y="164"/>
                          <a:ext cx="1505"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Fred</a:t>
                          </a:r>
                          <a:endParaRPr sz="2400">
                            <a:solidFill>
                              <a:schemeClr val="dk1"/>
                            </a:solidFill>
                            <a:latin typeface="Times New Roman"/>
                            <a:ea typeface="Times New Roman"/>
                            <a:cs typeface="Times New Roman"/>
                            <a:sym typeface="Times New Roman"/>
                          </a:endParaRPr>
                        </a:p>
                      </p:txBody>
                    </p:sp>
                    <p:sp>
                      <p:nvSpPr>
                        <p:cNvPr id="1414" name="Google Shape;1414;p57"/>
                        <p:cNvSpPr/>
                        <p:nvPr/>
                      </p:nvSpPr>
                      <p:spPr>
                        <a:xfrm>
                          <a:off x="1490" y="164"/>
                          <a:ext cx="1505"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415" name="Google Shape;1415;p57"/>
                      <p:cNvGrpSpPr/>
                      <p:nvPr/>
                    </p:nvGrpSpPr>
                    <p:grpSpPr>
                      <a:xfrm>
                        <a:off x="2995" y="164"/>
                        <a:ext cx="1389" cy="164"/>
                        <a:chOff x="2995" y="164"/>
                        <a:chExt cx="1389" cy="164"/>
                      </a:xfrm>
                    </p:grpSpPr>
                    <p:sp>
                      <p:nvSpPr>
                        <p:cNvPr id="1416" name="Google Shape;1416;p57"/>
                        <p:cNvSpPr/>
                        <p:nvPr/>
                      </p:nvSpPr>
                      <p:spPr>
                        <a:xfrm>
                          <a:off x="2995" y="164"/>
                          <a:ext cx="1389"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Kirkegt 56</a:t>
                          </a:r>
                          <a:endParaRPr sz="2400">
                            <a:solidFill>
                              <a:schemeClr val="dk1"/>
                            </a:solidFill>
                            <a:latin typeface="Times New Roman"/>
                            <a:ea typeface="Times New Roman"/>
                            <a:cs typeface="Times New Roman"/>
                            <a:sym typeface="Times New Roman"/>
                          </a:endParaRPr>
                        </a:p>
                      </p:txBody>
                    </p:sp>
                    <p:sp>
                      <p:nvSpPr>
                        <p:cNvPr id="1417" name="Google Shape;1417;p57"/>
                        <p:cNvSpPr/>
                        <p:nvPr/>
                      </p:nvSpPr>
                      <p:spPr>
                        <a:xfrm>
                          <a:off x="2995" y="164"/>
                          <a:ext cx="138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418" name="Google Shape;1418;p57"/>
                      <p:cNvGrpSpPr/>
                      <p:nvPr/>
                    </p:nvGrpSpPr>
                    <p:grpSpPr>
                      <a:xfrm>
                        <a:off x="4384" y="164"/>
                        <a:ext cx="1374" cy="164"/>
                        <a:chOff x="4384" y="164"/>
                        <a:chExt cx="1374" cy="164"/>
                      </a:xfrm>
                    </p:grpSpPr>
                    <p:sp>
                      <p:nvSpPr>
                        <p:cNvPr id="1419" name="Google Shape;1419;p57"/>
                        <p:cNvSpPr/>
                        <p:nvPr/>
                      </p:nvSpPr>
                      <p:spPr>
                        <a:xfrm>
                          <a:off x="4384" y="164"/>
                          <a:ext cx="1374"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Stavanger</a:t>
                          </a:r>
                          <a:endParaRPr sz="2400">
                            <a:solidFill>
                              <a:schemeClr val="dk1"/>
                            </a:solidFill>
                            <a:latin typeface="Times New Roman"/>
                            <a:ea typeface="Times New Roman"/>
                            <a:cs typeface="Times New Roman"/>
                            <a:sym typeface="Times New Roman"/>
                          </a:endParaRPr>
                        </a:p>
                      </p:txBody>
                    </p:sp>
                    <p:sp>
                      <p:nvSpPr>
                        <p:cNvPr id="1420" name="Google Shape;1420;p57"/>
                        <p:cNvSpPr/>
                        <p:nvPr/>
                      </p:nvSpPr>
                      <p:spPr>
                        <a:xfrm>
                          <a:off x="4384" y="164"/>
                          <a:ext cx="137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421" name="Google Shape;1421;p57"/>
                      <p:cNvGrpSpPr/>
                      <p:nvPr/>
                    </p:nvGrpSpPr>
                    <p:grpSpPr>
                      <a:xfrm>
                        <a:off x="0" y="328"/>
                        <a:ext cx="1490" cy="164"/>
                        <a:chOff x="0" y="328"/>
                        <a:chExt cx="1490" cy="164"/>
                      </a:xfrm>
                    </p:grpSpPr>
                    <p:sp>
                      <p:nvSpPr>
                        <p:cNvPr id="1422" name="Google Shape;1422;p57"/>
                        <p:cNvSpPr/>
                        <p:nvPr/>
                      </p:nvSpPr>
                      <p:spPr>
                        <a:xfrm>
                          <a:off x="0" y="328"/>
                          <a:ext cx="149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Rasmussen</a:t>
                          </a:r>
                          <a:endParaRPr sz="2400">
                            <a:solidFill>
                              <a:schemeClr val="dk1"/>
                            </a:solidFill>
                            <a:latin typeface="Times New Roman"/>
                            <a:ea typeface="Times New Roman"/>
                            <a:cs typeface="Times New Roman"/>
                            <a:sym typeface="Times New Roman"/>
                          </a:endParaRPr>
                        </a:p>
                      </p:txBody>
                    </p:sp>
                    <p:sp>
                      <p:nvSpPr>
                        <p:cNvPr id="1423" name="Google Shape;1423;p57"/>
                        <p:cNvSpPr/>
                        <p:nvPr/>
                      </p:nvSpPr>
                      <p:spPr>
                        <a:xfrm>
                          <a:off x="0" y="328"/>
                          <a:ext cx="149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424" name="Google Shape;1424;p57"/>
                      <p:cNvGrpSpPr/>
                      <p:nvPr/>
                    </p:nvGrpSpPr>
                    <p:grpSpPr>
                      <a:xfrm>
                        <a:off x="1490" y="328"/>
                        <a:ext cx="1505" cy="164"/>
                        <a:chOff x="1490" y="328"/>
                        <a:chExt cx="1505" cy="164"/>
                      </a:xfrm>
                    </p:grpSpPr>
                    <p:sp>
                      <p:nvSpPr>
                        <p:cNvPr id="1425" name="Google Shape;1425;p57"/>
                        <p:cNvSpPr/>
                        <p:nvPr/>
                      </p:nvSpPr>
                      <p:spPr>
                        <a:xfrm>
                          <a:off x="1490" y="328"/>
                          <a:ext cx="1505"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Nina</a:t>
                          </a:r>
                          <a:endParaRPr sz="2400">
                            <a:solidFill>
                              <a:schemeClr val="dk1"/>
                            </a:solidFill>
                            <a:latin typeface="Times New Roman"/>
                            <a:ea typeface="Times New Roman"/>
                            <a:cs typeface="Times New Roman"/>
                            <a:sym typeface="Times New Roman"/>
                          </a:endParaRPr>
                        </a:p>
                      </p:txBody>
                    </p:sp>
                    <p:sp>
                      <p:nvSpPr>
                        <p:cNvPr id="1426" name="Google Shape;1426;p57"/>
                        <p:cNvSpPr/>
                        <p:nvPr/>
                      </p:nvSpPr>
                      <p:spPr>
                        <a:xfrm>
                          <a:off x="1490" y="328"/>
                          <a:ext cx="1505"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427" name="Google Shape;1427;p57"/>
                      <p:cNvGrpSpPr/>
                      <p:nvPr/>
                    </p:nvGrpSpPr>
                    <p:grpSpPr>
                      <a:xfrm>
                        <a:off x="2995" y="328"/>
                        <a:ext cx="1389" cy="164"/>
                        <a:chOff x="2995" y="328"/>
                        <a:chExt cx="1389" cy="164"/>
                      </a:xfrm>
                    </p:grpSpPr>
                    <p:sp>
                      <p:nvSpPr>
                        <p:cNvPr id="1428" name="Google Shape;1428;p57"/>
                        <p:cNvSpPr/>
                        <p:nvPr/>
                      </p:nvSpPr>
                      <p:spPr>
                        <a:xfrm>
                          <a:off x="2995" y="328"/>
                          <a:ext cx="1389"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Stien 12</a:t>
                          </a:r>
                          <a:endParaRPr sz="2400">
                            <a:solidFill>
                              <a:schemeClr val="dk1"/>
                            </a:solidFill>
                            <a:latin typeface="Times New Roman"/>
                            <a:ea typeface="Times New Roman"/>
                            <a:cs typeface="Times New Roman"/>
                            <a:sym typeface="Times New Roman"/>
                          </a:endParaRPr>
                        </a:p>
                      </p:txBody>
                    </p:sp>
                    <p:sp>
                      <p:nvSpPr>
                        <p:cNvPr id="1429" name="Google Shape;1429;p57"/>
                        <p:cNvSpPr/>
                        <p:nvPr/>
                      </p:nvSpPr>
                      <p:spPr>
                        <a:xfrm>
                          <a:off x="2995" y="328"/>
                          <a:ext cx="138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430" name="Google Shape;1430;p57"/>
                      <p:cNvGrpSpPr/>
                      <p:nvPr/>
                    </p:nvGrpSpPr>
                    <p:grpSpPr>
                      <a:xfrm>
                        <a:off x="4384" y="328"/>
                        <a:ext cx="1374" cy="164"/>
                        <a:chOff x="4384" y="328"/>
                        <a:chExt cx="1374" cy="164"/>
                      </a:xfrm>
                    </p:grpSpPr>
                    <p:sp>
                      <p:nvSpPr>
                        <p:cNvPr id="1431" name="Google Shape;1431;p57"/>
                        <p:cNvSpPr/>
                        <p:nvPr/>
                      </p:nvSpPr>
                      <p:spPr>
                        <a:xfrm>
                          <a:off x="4384" y="328"/>
                          <a:ext cx="1374"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Stavanger</a:t>
                          </a:r>
                          <a:endParaRPr sz="2400">
                            <a:solidFill>
                              <a:schemeClr val="dk1"/>
                            </a:solidFill>
                            <a:latin typeface="Times New Roman"/>
                            <a:ea typeface="Times New Roman"/>
                            <a:cs typeface="Times New Roman"/>
                            <a:sym typeface="Times New Roman"/>
                          </a:endParaRPr>
                        </a:p>
                      </p:txBody>
                    </p:sp>
                    <p:sp>
                      <p:nvSpPr>
                        <p:cNvPr id="1432" name="Google Shape;1432;p57"/>
                        <p:cNvSpPr/>
                        <p:nvPr/>
                      </p:nvSpPr>
                      <p:spPr>
                        <a:xfrm>
                          <a:off x="4384" y="328"/>
                          <a:ext cx="137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sp>
                  <p:nvSpPr>
                    <p:cNvPr id="1433" name="Google Shape;1433;p57"/>
                    <p:cNvSpPr/>
                    <p:nvPr/>
                  </p:nvSpPr>
                  <p:spPr>
                    <a:xfrm>
                      <a:off x="-3" y="-3"/>
                      <a:ext cx="5764" cy="49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sp>
              <p:nvSpPr>
                <p:cNvPr id="1434" name="Google Shape;1434;p57"/>
                <p:cNvSpPr/>
                <p:nvPr/>
              </p:nvSpPr>
              <p:spPr>
                <a:xfrm>
                  <a:off x="0" y="0"/>
                  <a:ext cx="5764" cy="49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
            <p:nvSpPr>
              <p:cNvPr id="1435" name="Google Shape;1435;p57"/>
              <p:cNvSpPr/>
              <p:nvPr/>
            </p:nvSpPr>
            <p:spPr>
              <a:xfrm>
                <a:off x="-3" y="-3"/>
                <a:ext cx="5770" cy="50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9" name="Shape 1439"/>
        <p:cNvGrpSpPr/>
        <p:nvPr/>
      </p:nvGrpSpPr>
      <p:grpSpPr>
        <a:xfrm>
          <a:off x="0" y="0"/>
          <a:ext cx="0" cy="0"/>
          <a:chOff x="0" y="0"/>
          <a:chExt cx="0" cy="0"/>
        </a:xfrm>
      </p:grpSpPr>
      <p:sp>
        <p:nvSpPr>
          <p:cNvPr id="1440" name="Google Shape;1440;p58"/>
          <p:cNvSpPr txBox="1"/>
          <p:nvPr>
            <p:ph type="title"/>
          </p:nvPr>
        </p:nvSpPr>
        <p:spPr>
          <a:xfrm>
            <a:off x="1981200" y="1143001"/>
            <a:ext cx="8229600" cy="10699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Delete a Row</a:t>
            </a:r>
            <a:endParaRPr/>
          </a:p>
        </p:txBody>
      </p:sp>
      <p:grpSp>
        <p:nvGrpSpPr>
          <p:cNvPr id="1441" name="Google Shape;1441;p58"/>
          <p:cNvGrpSpPr/>
          <p:nvPr/>
        </p:nvGrpSpPr>
        <p:grpSpPr>
          <a:xfrm>
            <a:off x="2209800" y="2114550"/>
            <a:ext cx="6561138" cy="704850"/>
            <a:chOff x="-3" y="-3"/>
            <a:chExt cx="5770" cy="504"/>
          </a:xfrm>
        </p:grpSpPr>
        <p:sp>
          <p:nvSpPr>
            <p:cNvPr id="1442" name="Google Shape;1442;p58"/>
            <p:cNvSpPr/>
            <p:nvPr/>
          </p:nvSpPr>
          <p:spPr>
            <a:xfrm>
              <a:off x="0" y="0"/>
              <a:ext cx="2756" cy="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1443" name="Google Shape;1443;p58"/>
            <p:cNvGrpSpPr/>
            <p:nvPr/>
          </p:nvGrpSpPr>
          <p:grpSpPr>
            <a:xfrm>
              <a:off x="-3" y="-3"/>
              <a:ext cx="5770" cy="504"/>
              <a:chOff x="-3" y="-3"/>
              <a:chExt cx="5770" cy="504"/>
            </a:xfrm>
          </p:grpSpPr>
          <p:grpSp>
            <p:nvGrpSpPr>
              <p:cNvPr id="1444" name="Google Shape;1444;p58"/>
              <p:cNvGrpSpPr/>
              <p:nvPr/>
            </p:nvGrpSpPr>
            <p:grpSpPr>
              <a:xfrm>
                <a:off x="0" y="0"/>
                <a:ext cx="5764" cy="498"/>
                <a:chOff x="0" y="0"/>
                <a:chExt cx="5764" cy="498"/>
              </a:xfrm>
            </p:grpSpPr>
            <p:grpSp>
              <p:nvGrpSpPr>
                <p:cNvPr id="1445" name="Google Shape;1445;p58"/>
                <p:cNvGrpSpPr/>
                <p:nvPr/>
              </p:nvGrpSpPr>
              <p:grpSpPr>
                <a:xfrm>
                  <a:off x="0" y="0"/>
                  <a:ext cx="5764" cy="498"/>
                  <a:chOff x="-3" y="-3"/>
                  <a:chExt cx="5764" cy="498"/>
                </a:xfrm>
              </p:grpSpPr>
              <p:sp>
                <p:nvSpPr>
                  <p:cNvPr id="1446" name="Google Shape;1446;p58"/>
                  <p:cNvSpPr/>
                  <p:nvPr/>
                </p:nvSpPr>
                <p:spPr>
                  <a:xfrm>
                    <a:off x="0" y="0"/>
                    <a:ext cx="0" cy="330"/>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1447" name="Google Shape;1447;p58"/>
                  <p:cNvGrpSpPr/>
                  <p:nvPr/>
                </p:nvGrpSpPr>
                <p:grpSpPr>
                  <a:xfrm>
                    <a:off x="-3" y="-3"/>
                    <a:ext cx="5764" cy="498"/>
                    <a:chOff x="-3" y="-3"/>
                    <a:chExt cx="5764" cy="498"/>
                  </a:xfrm>
                </p:grpSpPr>
                <p:grpSp>
                  <p:nvGrpSpPr>
                    <p:cNvPr id="1448" name="Google Shape;1448;p58"/>
                    <p:cNvGrpSpPr/>
                    <p:nvPr/>
                  </p:nvGrpSpPr>
                  <p:grpSpPr>
                    <a:xfrm>
                      <a:off x="0" y="0"/>
                      <a:ext cx="5758" cy="492"/>
                      <a:chOff x="0" y="0"/>
                      <a:chExt cx="5758" cy="492"/>
                    </a:xfrm>
                  </p:grpSpPr>
                  <p:grpSp>
                    <p:nvGrpSpPr>
                      <p:cNvPr id="1449" name="Google Shape;1449;p58"/>
                      <p:cNvGrpSpPr/>
                      <p:nvPr/>
                    </p:nvGrpSpPr>
                    <p:grpSpPr>
                      <a:xfrm>
                        <a:off x="0" y="0"/>
                        <a:ext cx="1490" cy="164"/>
                        <a:chOff x="0" y="0"/>
                        <a:chExt cx="1490" cy="164"/>
                      </a:xfrm>
                    </p:grpSpPr>
                    <p:sp>
                      <p:nvSpPr>
                        <p:cNvPr id="1450" name="Google Shape;1450;p58"/>
                        <p:cNvSpPr/>
                        <p:nvPr/>
                      </p:nvSpPr>
                      <p:spPr>
                        <a:xfrm>
                          <a:off x="0" y="0"/>
                          <a:ext cx="149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000000"/>
                              </a:solidFill>
                              <a:latin typeface="Verdana"/>
                              <a:ea typeface="Verdana"/>
                              <a:cs typeface="Verdana"/>
                              <a:sym typeface="Verdana"/>
                            </a:rPr>
                            <a:t>LastName</a:t>
                          </a:r>
                          <a:endParaRPr sz="2400">
                            <a:solidFill>
                              <a:schemeClr val="dk1"/>
                            </a:solidFill>
                            <a:latin typeface="Times New Roman"/>
                            <a:ea typeface="Times New Roman"/>
                            <a:cs typeface="Times New Roman"/>
                            <a:sym typeface="Times New Roman"/>
                          </a:endParaRPr>
                        </a:p>
                      </p:txBody>
                    </p:sp>
                    <p:sp>
                      <p:nvSpPr>
                        <p:cNvPr id="1451" name="Google Shape;1451;p58"/>
                        <p:cNvSpPr/>
                        <p:nvPr/>
                      </p:nvSpPr>
                      <p:spPr>
                        <a:xfrm>
                          <a:off x="0" y="0"/>
                          <a:ext cx="149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452" name="Google Shape;1452;p58"/>
                      <p:cNvGrpSpPr/>
                      <p:nvPr/>
                    </p:nvGrpSpPr>
                    <p:grpSpPr>
                      <a:xfrm>
                        <a:off x="1490" y="0"/>
                        <a:ext cx="1505" cy="164"/>
                        <a:chOff x="1490" y="0"/>
                        <a:chExt cx="1505" cy="164"/>
                      </a:xfrm>
                    </p:grpSpPr>
                    <p:sp>
                      <p:nvSpPr>
                        <p:cNvPr id="1453" name="Google Shape;1453;p58"/>
                        <p:cNvSpPr/>
                        <p:nvPr/>
                      </p:nvSpPr>
                      <p:spPr>
                        <a:xfrm>
                          <a:off x="1490" y="0"/>
                          <a:ext cx="1505"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000000"/>
                              </a:solidFill>
                              <a:latin typeface="Verdana"/>
                              <a:ea typeface="Verdana"/>
                              <a:cs typeface="Verdana"/>
                              <a:sym typeface="Verdana"/>
                            </a:rPr>
                            <a:t>FirstName</a:t>
                          </a:r>
                          <a:endParaRPr sz="2400">
                            <a:solidFill>
                              <a:schemeClr val="dk1"/>
                            </a:solidFill>
                            <a:latin typeface="Times New Roman"/>
                            <a:ea typeface="Times New Roman"/>
                            <a:cs typeface="Times New Roman"/>
                            <a:sym typeface="Times New Roman"/>
                          </a:endParaRPr>
                        </a:p>
                      </p:txBody>
                    </p:sp>
                    <p:sp>
                      <p:nvSpPr>
                        <p:cNvPr id="1454" name="Google Shape;1454;p58"/>
                        <p:cNvSpPr/>
                        <p:nvPr/>
                      </p:nvSpPr>
                      <p:spPr>
                        <a:xfrm>
                          <a:off x="1490" y="0"/>
                          <a:ext cx="1505"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455" name="Google Shape;1455;p58"/>
                      <p:cNvGrpSpPr/>
                      <p:nvPr/>
                    </p:nvGrpSpPr>
                    <p:grpSpPr>
                      <a:xfrm>
                        <a:off x="2995" y="0"/>
                        <a:ext cx="1389" cy="164"/>
                        <a:chOff x="2995" y="0"/>
                        <a:chExt cx="1389" cy="164"/>
                      </a:xfrm>
                    </p:grpSpPr>
                    <p:sp>
                      <p:nvSpPr>
                        <p:cNvPr id="1456" name="Google Shape;1456;p58"/>
                        <p:cNvSpPr/>
                        <p:nvPr/>
                      </p:nvSpPr>
                      <p:spPr>
                        <a:xfrm>
                          <a:off x="2995" y="0"/>
                          <a:ext cx="1389"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000000"/>
                              </a:solidFill>
                              <a:latin typeface="Verdana"/>
                              <a:ea typeface="Verdana"/>
                              <a:cs typeface="Verdana"/>
                              <a:sym typeface="Verdana"/>
                            </a:rPr>
                            <a:t>Address</a:t>
                          </a:r>
                          <a:endParaRPr sz="2400">
                            <a:solidFill>
                              <a:schemeClr val="dk1"/>
                            </a:solidFill>
                            <a:latin typeface="Times New Roman"/>
                            <a:ea typeface="Times New Roman"/>
                            <a:cs typeface="Times New Roman"/>
                            <a:sym typeface="Times New Roman"/>
                          </a:endParaRPr>
                        </a:p>
                      </p:txBody>
                    </p:sp>
                    <p:sp>
                      <p:nvSpPr>
                        <p:cNvPr id="1457" name="Google Shape;1457;p58"/>
                        <p:cNvSpPr/>
                        <p:nvPr/>
                      </p:nvSpPr>
                      <p:spPr>
                        <a:xfrm>
                          <a:off x="2995" y="0"/>
                          <a:ext cx="138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458" name="Google Shape;1458;p58"/>
                      <p:cNvGrpSpPr/>
                      <p:nvPr/>
                    </p:nvGrpSpPr>
                    <p:grpSpPr>
                      <a:xfrm>
                        <a:off x="4384" y="0"/>
                        <a:ext cx="1374" cy="164"/>
                        <a:chOff x="4384" y="0"/>
                        <a:chExt cx="1374" cy="164"/>
                      </a:xfrm>
                    </p:grpSpPr>
                    <p:sp>
                      <p:nvSpPr>
                        <p:cNvPr id="1459" name="Google Shape;1459;p58"/>
                        <p:cNvSpPr/>
                        <p:nvPr/>
                      </p:nvSpPr>
                      <p:spPr>
                        <a:xfrm>
                          <a:off x="4384" y="0"/>
                          <a:ext cx="1374"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000000"/>
                              </a:solidFill>
                              <a:latin typeface="Verdana"/>
                              <a:ea typeface="Verdana"/>
                              <a:cs typeface="Verdana"/>
                              <a:sym typeface="Verdana"/>
                            </a:rPr>
                            <a:t>City</a:t>
                          </a:r>
                          <a:endParaRPr sz="2400">
                            <a:solidFill>
                              <a:schemeClr val="dk1"/>
                            </a:solidFill>
                            <a:latin typeface="Times New Roman"/>
                            <a:ea typeface="Times New Roman"/>
                            <a:cs typeface="Times New Roman"/>
                            <a:sym typeface="Times New Roman"/>
                          </a:endParaRPr>
                        </a:p>
                      </p:txBody>
                    </p:sp>
                    <p:sp>
                      <p:nvSpPr>
                        <p:cNvPr id="1460" name="Google Shape;1460;p58"/>
                        <p:cNvSpPr/>
                        <p:nvPr/>
                      </p:nvSpPr>
                      <p:spPr>
                        <a:xfrm>
                          <a:off x="4384" y="0"/>
                          <a:ext cx="137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461" name="Google Shape;1461;p58"/>
                      <p:cNvGrpSpPr/>
                      <p:nvPr/>
                    </p:nvGrpSpPr>
                    <p:grpSpPr>
                      <a:xfrm>
                        <a:off x="0" y="164"/>
                        <a:ext cx="1490" cy="164"/>
                        <a:chOff x="0" y="164"/>
                        <a:chExt cx="1490" cy="164"/>
                      </a:xfrm>
                    </p:grpSpPr>
                    <p:sp>
                      <p:nvSpPr>
                        <p:cNvPr id="1462" name="Google Shape;1462;p58"/>
                        <p:cNvSpPr/>
                        <p:nvPr/>
                      </p:nvSpPr>
                      <p:spPr>
                        <a:xfrm>
                          <a:off x="0" y="164"/>
                          <a:ext cx="149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Nilsen</a:t>
                          </a:r>
                          <a:endParaRPr sz="2400">
                            <a:solidFill>
                              <a:schemeClr val="dk1"/>
                            </a:solidFill>
                            <a:latin typeface="Times New Roman"/>
                            <a:ea typeface="Times New Roman"/>
                            <a:cs typeface="Times New Roman"/>
                            <a:sym typeface="Times New Roman"/>
                          </a:endParaRPr>
                        </a:p>
                      </p:txBody>
                    </p:sp>
                    <p:sp>
                      <p:nvSpPr>
                        <p:cNvPr id="1463" name="Google Shape;1463;p58"/>
                        <p:cNvSpPr/>
                        <p:nvPr/>
                      </p:nvSpPr>
                      <p:spPr>
                        <a:xfrm>
                          <a:off x="0" y="164"/>
                          <a:ext cx="149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464" name="Google Shape;1464;p58"/>
                      <p:cNvGrpSpPr/>
                      <p:nvPr/>
                    </p:nvGrpSpPr>
                    <p:grpSpPr>
                      <a:xfrm>
                        <a:off x="1490" y="164"/>
                        <a:ext cx="1505" cy="164"/>
                        <a:chOff x="1490" y="164"/>
                        <a:chExt cx="1505" cy="164"/>
                      </a:xfrm>
                    </p:grpSpPr>
                    <p:sp>
                      <p:nvSpPr>
                        <p:cNvPr id="1465" name="Google Shape;1465;p58"/>
                        <p:cNvSpPr/>
                        <p:nvPr/>
                      </p:nvSpPr>
                      <p:spPr>
                        <a:xfrm>
                          <a:off x="1490" y="164"/>
                          <a:ext cx="1505"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Fred</a:t>
                          </a:r>
                          <a:endParaRPr sz="2400">
                            <a:solidFill>
                              <a:schemeClr val="dk1"/>
                            </a:solidFill>
                            <a:latin typeface="Times New Roman"/>
                            <a:ea typeface="Times New Roman"/>
                            <a:cs typeface="Times New Roman"/>
                            <a:sym typeface="Times New Roman"/>
                          </a:endParaRPr>
                        </a:p>
                      </p:txBody>
                    </p:sp>
                    <p:sp>
                      <p:nvSpPr>
                        <p:cNvPr id="1466" name="Google Shape;1466;p58"/>
                        <p:cNvSpPr/>
                        <p:nvPr/>
                      </p:nvSpPr>
                      <p:spPr>
                        <a:xfrm>
                          <a:off x="1490" y="164"/>
                          <a:ext cx="1505"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467" name="Google Shape;1467;p58"/>
                      <p:cNvGrpSpPr/>
                      <p:nvPr/>
                    </p:nvGrpSpPr>
                    <p:grpSpPr>
                      <a:xfrm>
                        <a:off x="2995" y="164"/>
                        <a:ext cx="1389" cy="164"/>
                        <a:chOff x="2995" y="164"/>
                        <a:chExt cx="1389" cy="164"/>
                      </a:xfrm>
                    </p:grpSpPr>
                    <p:sp>
                      <p:nvSpPr>
                        <p:cNvPr id="1468" name="Google Shape;1468;p58"/>
                        <p:cNvSpPr/>
                        <p:nvPr/>
                      </p:nvSpPr>
                      <p:spPr>
                        <a:xfrm>
                          <a:off x="2995" y="164"/>
                          <a:ext cx="1389"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Kirkegt 56</a:t>
                          </a:r>
                          <a:endParaRPr sz="2400">
                            <a:solidFill>
                              <a:schemeClr val="dk1"/>
                            </a:solidFill>
                            <a:latin typeface="Times New Roman"/>
                            <a:ea typeface="Times New Roman"/>
                            <a:cs typeface="Times New Roman"/>
                            <a:sym typeface="Times New Roman"/>
                          </a:endParaRPr>
                        </a:p>
                      </p:txBody>
                    </p:sp>
                    <p:sp>
                      <p:nvSpPr>
                        <p:cNvPr id="1469" name="Google Shape;1469;p58"/>
                        <p:cNvSpPr/>
                        <p:nvPr/>
                      </p:nvSpPr>
                      <p:spPr>
                        <a:xfrm>
                          <a:off x="2995" y="164"/>
                          <a:ext cx="138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470" name="Google Shape;1470;p58"/>
                      <p:cNvGrpSpPr/>
                      <p:nvPr/>
                    </p:nvGrpSpPr>
                    <p:grpSpPr>
                      <a:xfrm>
                        <a:off x="4384" y="164"/>
                        <a:ext cx="1374" cy="164"/>
                        <a:chOff x="4384" y="164"/>
                        <a:chExt cx="1374" cy="164"/>
                      </a:xfrm>
                    </p:grpSpPr>
                    <p:sp>
                      <p:nvSpPr>
                        <p:cNvPr id="1471" name="Google Shape;1471;p58"/>
                        <p:cNvSpPr/>
                        <p:nvPr/>
                      </p:nvSpPr>
                      <p:spPr>
                        <a:xfrm>
                          <a:off x="4384" y="164"/>
                          <a:ext cx="1374"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Stavanger</a:t>
                          </a:r>
                          <a:endParaRPr sz="2400">
                            <a:solidFill>
                              <a:schemeClr val="dk1"/>
                            </a:solidFill>
                            <a:latin typeface="Times New Roman"/>
                            <a:ea typeface="Times New Roman"/>
                            <a:cs typeface="Times New Roman"/>
                            <a:sym typeface="Times New Roman"/>
                          </a:endParaRPr>
                        </a:p>
                      </p:txBody>
                    </p:sp>
                    <p:sp>
                      <p:nvSpPr>
                        <p:cNvPr id="1472" name="Google Shape;1472;p58"/>
                        <p:cNvSpPr/>
                        <p:nvPr/>
                      </p:nvSpPr>
                      <p:spPr>
                        <a:xfrm>
                          <a:off x="4384" y="164"/>
                          <a:ext cx="137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473" name="Google Shape;1473;p58"/>
                      <p:cNvGrpSpPr/>
                      <p:nvPr/>
                    </p:nvGrpSpPr>
                    <p:grpSpPr>
                      <a:xfrm>
                        <a:off x="0" y="328"/>
                        <a:ext cx="1490" cy="164"/>
                        <a:chOff x="0" y="328"/>
                        <a:chExt cx="1490" cy="164"/>
                      </a:xfrm>
                    </p:grpSpPr>
                    <p:sp>
                      <p:nvSpPr>
                        <p:cNvPr id="1474" name="Google Shape;1474;p58"/>
                        <p:cNvSpPr/>
                        <p:nvPr/>
                      </p:nvSpPr>
                      <p:spPr>
                        <a:xfrm>
                          <a:off x="0" y="328"/>
                          <a:ext cx="149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Rasmussen</a:t>
                          </a:r>
                          <a:endParaRPr sz="2400">
                            <a:solidFill>
                              <a:schemeClr val="dk1"/>
                            </a:solidFill>
                            <a:latin typeface="Times New Roman"/>
                            <a:ea typeface="Times New Roman"/>
                            <a:cs typeface="Times New Roman"/>
                            <a:sym typeface="Times New Roman"/>
                          </a:endParaRPr>
                        </a:p>
                      </p:txBody>
                    </p:sp>
                    <p:sp>
                      <p:nvSpPr>
                        <p:cNvPr id="1475" name="Google Shape;1475;p58"/>
                        <p:cNvSpPr/>
                        <p:nvPr/>
                      </p:nvSpPr>
                      <p:spPr>
                        <a:xfrm>
                          <a:off x="0" y="328"/>
                          <a:ext cx="149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476" name="Google Shape;1476;p58"/>
                      <p:cNvGrpSpPr/>
                      <p:nvPr/>
                    </p:nvGrpSpPr>
                    <p:grpSpPr>
                      <a:xfrm>
                        <a:off x="1490" y="328"/>
                        <a:ext cx="1505" cy="164"/>
                        <a:chOff x="1490" y="328"/>
                        <a:chExt cx="1505" cy="164"/>
                      </a:xfrm>
                    </p:grpSpPr>
                    <p:sp>
                      <p:nvSpPr>
                        <p:cNvPr id="1477" name="Google Shape;1477;p58"/>
                        <p:cNvSpPr/>
                        <p:nvPr/>
                      </p:nvSpPr>
                      <p:spPr>
                        <a:xfrm>
                          <a:off x="1490" y="328"/>
                          <a:ext cx="1505"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Nina</a:t>
                          </a:r>
                          <a:endParaRPr sz="2400">
                            <a:solidFill>
                              <a:schemeClr val="dk1"/>
                            </a:solidFill>
                            <a:latin typeface="Times New Roman"/>
                            <a:ea typeface="Times New Roman"/>
                            <a:cs typeface="Times New Roman"/>
                            <a:sym typeface="Times New Roman"/>
                          </a:endParaRPr>
                        </a:p>
                      </p:txBody>
                    </p:sp>
                    <p:sp>
                      <p:nvSpPr>
                        <p:cNvPr id="1478" name="Google Shape;1478;p58"/>
                        <p:cNvSpPr/>
                        <p:nvPr/>
                      </p:nvSpPr>
                      <p:spPr>
                        <a:xfrm>
                          <a:off x="1490" y="328"/>
                          <a:ext cx="1505"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479" name="Google Shape;1479;p58"/>
                      <p:cNvGrpSpPr/>
                      <p:nvPr/>
                    </p:nvGrpSpPr>
                    <p:grpSpPr>
                      <a:xfrm>
                        <a:off x="2995" y="328"/>
                        <a:ext cx="1389" cy="164"/>
                        <a:chOff x="2995" y="328"/>
                        <a:chExt cx="1389" cy="164"/>
                      </a:xfrm>
                    </p:grpSpPr>
                    <p:sp>
                      <p:nvSpPr>
                        <p:cNvPr id="1480" name="Google Shape;1480;p58"/>
                        <p:cNvSpPr/>
                        <p:nvPr/>
                      </p:nvSpPr>
                      <p:spPr>
                        <a:xfrm>
                          <a:off x="2995" y="328"/>
                          <a:ext cx="1389"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Stien 12</a:t>
                          </a:r>
                          <a:endParaRPr sz="2400">
                            <a:solidFill>
                              <a:schemeClr val="dk1"/>
                            </a:solidFill>
                            <a:latin typeface="Times New Roman"/>
                            <a:ea typeface="Times New Roman"/>
                            <a:cs typeface="Times New Roman"/>
                            <a:sym typeface="Times New Roman"/>
                          </a:endParaRPr>
                        </a:p>
                      </p:txBody>
                    </p:sp>
                    <p:sp>
                      <p:nvSpPr>
                        <p:cNvPr id="1481" name="Google Shape;1481;p58"/>
                        <p:cNvSpPr/>
                        <p:nvPr/>
                      </p:nvSpPr>
                      <p:spPr>
                        <a:xfrm>
                          <a:off x="2995" y="328"/>
                          <a:ext cx="1389"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482" name="Google Shape;1482;p58"/>
                      <p:cNvGrpSpPr/>
                      <p:nvPr/>
                    </p:nvGrpSpPr>
                    <p:grpSpPr>
                      <a:xfrm>
                        <a:off x="4384" y="328"/>
                        <a:ext cx="1374" cy="164"/>
                        <a:chOff x="4384" y="328"/>
                        <a:chExt cx="1374" cy="164"/>
                      </a:xfrm>
                    </p:grpSpPr>
                    <p:sp>
                      <p:nvSpPr>
                        <p:cNvPr id="1483" name="Google Shape;1483;p58"/>
                        <p:cNvSpPr/>
                        <p:nvPr/>
                      </p:nvSpPr>
                      <p:spPr>
                        <a:xfrm>
                          <a:off x="4384" y="328"/>
                          <a:ext cx="1374"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Stavanger</a:t>
                          </a:r>
                          <a:endParaRPr sz="2400">
                            <a:solidFill>
                              <a:schemeClr val="dk1"/>
                            </a:solidFill>
                            <a:latin typeface="Times New Roman"/>
                            <a:ea typeface="Times New Roman"/>
                            <a:cs typeface="Times New Roman"/>
                            <a:sym typeface="Times New Roman"/>
                          </a:endParaRPr>
                        </a:p>
                      </p:txBody>
                    </p:sp>
                    <p:sp>
                      <p:nvSpPr>
                        <p:cNvPr id="1484" name="Google Shape;1484;p58"/>
                        <p:cNvSpPr/>
                        <p:nvPr/>
                      </p:nvSpPr>
                      <p:spPr>
                        <a:xfrm>
                          <a:off x="4384" y="328"/>
                          <a:ext cx="1374"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sp>
                  <p:nvSpPr>
                    <p:cNvPr id="1485" name="Google Shape;1485;p58"/>
                    <p:cNvSpPr/>
                    <p:nvPr/>
                  </p:nvSpPr>
                  <p:spPr>
                    <a:xfrm>
                      <a:off x="-3" y="-3"/>
                      <a:ext cx="5764" cy="49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sp>
              <p:nvSpPr>
                <p:cNvPr id="1486" name="Google Shape;1486;p58"/>
                <p:cNvSpPr/>
                <p:nvPr/>
              </p:nvSpPr>
              <p:spPr>
                <a:xfrm>
                  <a:off x="0" y="0"/>
                  <a:ext cx="5764" cy="49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
            <p:nvSpPr>
              <p:cNvPr id="1487" name="Google Shape;1487;p58"/>
              <p:cNvSpPr/>
              <p:nvPr/>
            </p:nvSpPr>
            <p:spPr>
              <a:xfrm>
                <a:off x="-3" y="-3"/>
                <a:ext cx="5770" cy="50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sp>
        <p:nvSpPr>
          <p:cNvPr id="1488" name="Google Shape;1488;p58"/>
          <p:cNvSpPr/>
          <p:nvPr/>
        </p:nvSpPr>
        <p:spPr>
          <a:xfrm>
            <a:off x="2362200" y="3124200"/>
            <a:ext cx="7848600" cy="1016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"Nina Rasmussen" is going to be deleted:</a:t>
            </a:r>
            <a:endParaRPr/>
          </a:p>
          <a:p>
            <a:pPr indent="0" lvl="0" marL="0" marR="0" rtl="0" algn="l">
              <a:spcBef>
                <a:spcPts val="1200"/>
              </a:spcBef>
              <a:spcAft>
                <a:spcPts val="0"/>
              </a:spcAft>
              <a:buNone/>
            </a:pPr>
            <a:r>
              <a:rPr lang="en-US" sz="2400">
                <a:solidFill>
                  <a:srgbClr val="FF0000"/>
                </a:solidFill>
                <a:latin typeface="Times New Roman"/>
                <a:ea typeface="Times New Roman"/>
                <a:cs typeface="Times New Roman"/>
                <a:sym typeface="Times New Roman"/>
              </a:rPr>
              <a:t>DELETE FROM Person WHERE LastName = 'Rasmussen' </a:t>
            </a:r>
            <a:endParaRPr/>
          </a:p>
        </p:txBody>
      </p:sp>
      <p:grpSp>
        <p:nvGrpSpPr>
          <p:cNvPr id="1489" name="Google Shape;1489;p58"/>
          <p:cNvGrpSpPr/>
          <p:nvPr/>
        </p:nvGrpSpPr>
        <p:grpSpPr>
          <a:xfrm>
            <a:off x="2438400" y="4724400"/>
            <a:ext cx="6172200" cy="539750"/>
            <a:chOff x="-3" y="-3"/>
            <a:chExt cx="5770" cy="340"/>
          </a:xfrm>
        </p:grpSpPr>
        <p:sp>
          <p:nvSpPr>
            <p:cNvPr id="1490" name="Google Shape;1490;p58"/>
            <p:cNvSpPr/>
            <p:nvPr/>
          </p:nvSpPr>
          <p:spPr>
            <a:xfrm>
              <a:off x="0" y="0"/>
              <a:ext cx="2756" cy="29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1491" name="Google Shape;1491;p58"/>
            <p:cNvGrpSpPr/>
            <p:nvPr/>
          </p:nvGrpSpPr>
          <p:grpSpPr>
            <a:xfrm>
              <a:off x="-3" y="-3"/>
              <a:ext cx="5770" cy="340"/>
              <a:chOff x="-3" y="-3"/>
              <a:chExt cx="5770" cy="340"/>
            </a:xfrm>
          </p:grpSpPr>
          <p:grpSp>
            <p:nvGrpSpPr>
              <p:cNvPr id="1492" name="Google Shape;1492;p58"/>
              <p:cNvGrpSpPr/>
              <p:nvPr/>
            </p:nvGrpSpPr>
            <p:grpSpPr>
              <a:xfrm>
                <a:off x="0" y="0"/>
                <a:ext cx="5764" cy="334"/>
                <a:chOff x="0" y="0"/>
                <a:chExt cx="5764" cy="334"/>
              </a:xfrm>
            </p:grpSpPr>
            <p:grpSp>
              <p:nvGrpSpPr>
                <p:cNvPr id="1493" name="Google Shape;1493;p58"/>
                <p:cNvGrpSpPr/>
                <p:nvPr/>
              </p:nvGrpSpPr>
              <p:grpSpPr>
                <a:xfrm>
                  <a:off x="0" y="0"/>
                  <a:ext cx="5764" cy="334"/>
                  <a:chOff x="-3" y="-3"/>
                  <a:chExt cx="5764" cy="334"/>
                </a:xfrm>
              </p:grpSpPr>
              <p:sp>
                <p:nvSpPr>
                  <p:cNvPr id="1494" name="Google Shape;1494;p58"/>
                  <p:cNvSpPr/>
                  <p:nvPr/>
                </p:nvSpPr>
                <p:spPr>
                  <a:xfrm>
                    <a:off x="0" y="0"/>
                    <a:ext cx="0" cy="291"/>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1495" name="Google Shape;1495;p58"/>
                  <p:cNvGrpSpPr/>
                  <p:nvPr/>
                </p:nvGrpSpPr>
                <p:grpSpPr>
                  <a:xfrm>
                    <a:off x="-3" y="-3"/>
                    <a:ext cx="5764" cy="334"/>
                    <a:chOff x="-3" y="-3"/>
                    <a:chExt cx="5764" cy="334"/>
                  </a:xfrm>
                </p:grpSpPr>
                <p:grpSp>
                  <p:nvGrpSpPr>
                    <p:cNvPr id="1496" name="Google Shape;1496;p58"/>
                    <p:cNvGrpSpPr/>
                    <p:nvPr/>
                  </p:nvGrpSpPr>
                  <p:grpSpPr>
                    <a:xfrm>
                      <a:off x="0" y="0"/>
                      <a:ext cx="5758" cy="328"/>
                      <a:chOff x="0" y="0"/>
                      <a:chExt cx="5758" cy="328"/>
                    </a:xfrm>
                  </p:grpSpPr>
                  <p:grpSp>
                    <p:nvGrpSpPr>
                      <p:cNvPr id="1497" name="Google Shape;1497;p58"/>
                      <p:cNvGrpSpPr/>
                      <p:nvPr/>
                    </p:nvGrpSpPr>
                    <p:grpSpPr>
                      <a:xfrm>
                        <a:off x="0" y="0"/>
                        <a:ext cx="1472" cy="164"/>
                        <a:chOff x="0" y="0"/>
                        <a:chExt cx="1472" cy="164"/>
                      </a:xfrm>
                    </p:grpSpPr>
                    <p:sp>
                      <p:nvSpPr>
                        <p:cNvPr id="1498" name="Google Shape;1498;p58"/>
                        <p:cNvSpPr/>
                        <p:nvPr/>
                      </p:nvSpPr>
                      <p:spPr>
                        <a:xfrm>
                          <a:off x="0" y="0"/>
                          <a:ext cx="1472"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000000"/>
                              </a:solidFill>
                              <a:latin typeface="Verdana"/>
                              <a:ea typeface="Verdana"/>
                              <a:cs typeface="Verdana"/>
                              <a:sym typeface="Verdana"/>
                            </a:rPr>
                            <a:t>LastName</a:t>
                          </a:r>
                          <a:endParaRPr sz="2400">
                            <a:solidFill>
                              <a:schemeClr val="dk1"/>
                            </a:solidFill>
                            <a:latin typeface="Times New Roman"/>
                            <a:ea typeface="Times New Roman"/>
                            <a:cs typeface="Times New Roman"/>
                            <a:sym typeface="Times New Roman"/>
                          </a:endParaRPr>
                        </a:p>
                      </p:txBody>
                    </p:sp>
                    <p:sp>
                      <p:nvSpPr>
                        <p:cNvPr id="1499" name="Google Shape;1499;p58"/>
                        <p:cNvSpPr/>
                        <p:nvPr/>
                      </p:nvSpPr>
                      <p:spPr>
                        <a:xfrm>
                          <a:off x="0" y="0"/>
                          <a:ext cx="1472"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500" name="Google Shape;1500;p58"/>
                      <p:cNvGrpSpPr/>
                      <p:nvPr/>
                    </p:nvGrpSpPr>
                    <p:grpSpPr>
                      <a:xfrm>
                        <a:off x="1472" y="0"/>
                        <a:ext cx="1511" cy="164"/>
                        <a:chOff x="1472" y="0"/>
                        <a:chExt cx="1511" cy="164"/>
                      </a:xfrm>
                    </p:grpSpPr>
                    <p:sp>
                      <p:nvSpPr>
                        <p:cNvPr id="1501" name="Google Shape;1501;p58"/>
                        <p:cNvSpPr/>
                        <p:nvPr/>
                      </p:nvSpPr>
                      <p:spPr>
                        <a:xfrm>
                          <a:off x="1472" y="0"/>
                          <a:ext cx="1511"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000000"/>
                              </a:solidFill>
                              <a:latin typeface="Verdana"/>
                              <a:ea typeface="Verdana"/>
                              <a:cs typeface="Verdana"/>
                              <a:sym typeface="Verdana"/>
                            </a:rPr>
                            <a:t>FirstName</a:t>
                          </a:r>
                          <a:endParaRPr sz="2400">
                            <a:solidFill>
                              <a:schemeClr val="dk1"/>
                            </a:solidFill>
                            <a:latin typeface="Times New Roman"/>
                            <a:ea typeface="Times New Roman"/>
                            <a:cs typeface="Times New Roman"/>
                            <a:sym typeface="Times New Roman"/>
                          </a:endParaRPr>
                        </a:p>
                      </p:txBody>
                    </p:sp>
                    <p:sp>
                      <p:nvSpPr>
                        <p:cNvPr id="1502" name="Google Shape;1502;p58"/>
                        <p:cNvSpPr/>
                        <p:nvPr/>
                      </p:nvSpPr>
                      <p:spPr>
                        <a:xfrm>
                          <a:off x="1472" y="0"/>
                          <a:ext cx="1511"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503" name="Google Shape;1503;p58"/>
                      <p:cNvGrpSpPr/>
                      <p:nvPr/>
                    </p:nvGrpSpPr>
                    <p:grpSpPr>
                      <a:xfrm>
                        <a:off x="2983" y="0"/>
                        <a:ext cx="1395" cy="164"/>
                        <a:chOff x="2983" y="0"/>
                        <a:chExt cx="1395" cy="164"/>
                      </a:xfrm>
                    </p:grpSpPr>
                    <p:sp>
                      <p:nvSpPr>
                        <p:cNvPr id="1504" name="Google Shape;1504;p58"/>
                        <p:cNvSpPr/>
                        <p:nvPr/>
                      </p:nvSpPr>
                      <p:spPr>
                        <a:xfrm>
                          <a:off x="2983" y="0"/>
                          <a:ext cx="1395"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000000"/>
                              </a:solidFill>
                              <a:latin typeface="Verdana"/>
                              <a:ea typeface="Verdana"/>
                              <a:cs typeface="Verdana"/>
                              <a:sym typeface="Verdana"/>
                            </a:rPr>
                            <a:t>Address</a:t>
                          </a:r>
                          <a:endParaRPr sz="2400">
                            <a:solidFill>
                              <a:schemeClr val="dk1"/>
                            </a:solidFill>
                            <a:latin typeface="Times New Roman"/>
                            <a:ea typeface="Times New Roman"/>
                            <a:cs typeface="Times New Roman"/>
                            <a:sym typeface="Times New Roman"/>
                          </a:endParaRPr>
                        </a:p>
                      </p:txBody>
                    </p:sp>
                    <p:sp>
                      <p:nvSpPr>
                        <p:cNvPr id="1505" name="Google Shape;1505;p58"/>
                        <p:cNvSpPr/>
                        <p:nvPr/>
                      </p:nvSpPr>
                      <p:spPr>
                        <a:xfrm>
                          <a:off x="2983" y="0"/>
                          <a:ext cx="1395"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506" name="Google Shape;1506;p58"/>
                      <p:cNvGrpSpPr/>
                      <p:nvPr/>
                    </p:nvGrpSpPr>
                    <p:grpSpPr>
                      <a:xfrm>
                        <a:off x="4378" y="0"/>
                        <a:ext cx="1380" cy="164"/>
                        <a:chOff x="4378" y="0"/>
                        <a:chExt cx="1380" cy="164"/>
                      </a:xfrm>
                    </p:grpSpPr>
                    <p:sp>
                      <p:nvSpPr>
                        <p:cNvPr id="1507" name="Google Shape;1507;p58"/>
                        <p:cNvSpPr/>
                        <p:nvPr/>
                      </p:nvSpPr>
                      <p:spPr>
                        <a:xfrm>
                          <a:off x="4378" y="0"/>
                          <a:ext cx="138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000000"/>
                              </a:solidFill>
                              <a:latin typeface="Verdana"/>
                              <a:ea typeface="Verdana"/>
                              <a:cs typeface="Verdana"/>
                              <a:sym typeface="Verdana"/>
                            </a:rPr>
                            <a:t>City</a:t>
                          </a:r>
                          <a:endParaRPr sz="2400">
                            <a:solidFill>
                              <a:schemeClr val="dk1"/>
                            </a:solidFill>
                            <a:latin typeface="Times New Roman"/>
                            <a:ea typeface="Times New Roman"/>
                            <a:cs typeface="Times New Roman"/>
                            <a:sym typeface="Times New Roman"/>
                          </a:endParaRPr>
                        </a:p>
                      </p:txBody>
                    </p:sp>
                    <p:sp>
                      <p:nvSpPr>
                        <p:cNvPr id="1508" name="Google Shape;1508;p58"/>
                        <p:cNvSpPr/>
                        <p:nvPr/>
                      </p:nvSpPr>
                      <p:spPr>
                        <a:xfrm>
                          <a:off x="4378" y="0"/>
                          <a:ext cx="138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509" name="Google Shape;1509;p58"/>
                      <p:cNvGrpSpPr/>
                      <p:nvPr/>
                    </p:nvGrpSpPr>
                    <p:grpSpPr>
                      <a:xfrm>
                        <a:off x="0" y="164"/>
                        <a:ext cx="1472" cy="164"/>
                        <a:chOff x="0" y="164"/>
                        <a:chExt cx="1472" cy="164"/>
                      </a:xfrm>
                    </p:grpSpPr>
                    <p:sp>
                      <p:nvSpPr>
                        <p:cNvPr id="1510" name="Google Shape;1510;p58"/>
                        <p:cNvSpPr/>
                        <p:nvPr/>
                      </p:nvSpPr>
                      <p:spPr>
                        <a:xfrm>
                          <a:off x="0" y="164"/>
                          <a:ext cx="1472"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Nilsen</a:t>
                          </a:r>
                          <a:endParaRPr sz="2400">
                            <a:solidFill>
                              <a:schemeClr val="dk1"/>
                            </a:solidFill>
                            <a:latin typeface="Times New Roman"/>
                            <a:ea typeface="Times New Roman"/>
                            <a:cs typeface="Times New Roman"/>
                            <a:sym typeface="Times New Roman"/>
                          </a:endParaRPr>
                        </a:p>
                      </p:txBody>
                    </p:sp>
                    <p:sp>
                      <p:nvSpPr>
                        <p:cNvPr id="1511" name="Google Shape;1511;p58"/>
                        <p:cNvSpPr/>
                        <p:nvPr/>
                      </p:nvSpPr>
                      <p:spPr>
                        <a:xfrm>
                          <a:off x="0" y="164"/>
                          <a:ext cx="1472"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512" name="Google Shape;1512;p58"/>
                      <p:cNvGrpSpPr/>
                      <p:nvPr/>
                    </p:nvGrpSpPr>
                    <p:grpSpPr>
                      <a:xfrm>
                        <a:off x="1472" y="164"/>
                        <a:ext cx="1511" cy="164"/>
                        <a:chOff x="1472" y="164"/>
                        <a:chExt cx="1511" cy="164"/>
                      </a:xfrm>
                    </p:grpSpPr>
                    <p:sp>
                      <p:nvSpPr>
                        <p:cNvPr id="1513" name="Google Shape;1513;p58"/>
                        <p:cNvSpPr/>
                        <p:nvPr/>
                      </p:nvSpPr>
                      <p:spPr>
                        <a:xfrm>
                          <a:off x="1472" y="164"/>
                          <a:ext cx="1511"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Fred</a:t>
                          </a:r>
                          <a:endParaRPr sz="2400">
                            <a:solidFill>
                              <a:schemeClr val="dk1"/>
                            </a:solidFill>
                            <a:latin typeface="Times New Roman"/>
                            <a:ea typeface="Times New Roman"/>
                            <a:cs typeface="Times New Roman"/>
                            <a:sym typeface="Times New Roman"/>
                          </a:endParaRPr>
                        </a:p>
                      </p:txBody>
                    </p:sp>
                    <p:sp>
                      <p:nvSpPr>
                        <p:cNvPr id="1514" name="Google Shape;1514;p58"/>
                        <p:cNvSpPr/>
                        <p:nvPr/>
                      </p:nvSpPr>
                      <p:spPr>
                        <a:xfrm>
                          <a:off x="1472" y="164"/>
                          <a:ext cx="1511"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515" name="Google Shape;1515;p58"/>
                      <p:cNvGrpSpPr/>
                      <p:nvPr/>
                    </p:nvGrpSpPr>
                    <p:grpSpPr>
                      <a:xfrm>
                        <a:off x="2983" y="164"/>
                        <a:ext cx="1395" cy="164"/>
                        <a:chOff x="2983" y="164"/>
                        <a:chExt cx="1395" cy="164"/>
                      </a:xfrm>
                    </p:grpSpPr>
                    <p:sp>
                      <p:nvSpPr>
                        <p:cNvPr id="1516" name="Google Shape;1516;p58"/>
                        <p:cNvSpPr/>
                        <p:nvPr/>
                      </p:nvSpPr>
                      <p:spPr>
                        <a:xfrm>
                          <a:off x="2983" y="164"/>
                          <a:ext cx="1395"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Kirkegt 56</a:t>
                          </a:r>
                          <a:endParaRPr sz="2400">
                            <a:solidFill>
                              <a:schemeClr val="dk1"/>
                            </a:solidFill>
                            <a:latin typeface="Times New Roman"/>
                            <a:ea typeface="Times New Roman"/>
                            <a:cs typeface="Times New Roman"/>
                            <a:sym typeface="Times New Roman"/>
                          </a:endParaRPr>
                        </a:p>
                      </p:txBody>
                    </p:sp>
                    <p:sp>
                      <p:nvSpPr>
                        <p:cNvPr id="1517" name="Google Shape;1517;p58"/>
                        <p:cNvSpPr/>
                        <p:nvPr/>
                      </p:nvSpPr>
                      <p:spPr>
                        <a:xfrm>
                          <a:off x="2983" y="164"/>
                          <a:ext cx="1395"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1518" name="Google Shape;1518;p58"/>
                      <p:cNvGrpSpPr/>
                      <p:nvPr/>
                    </p:nvGrpSpPr>
                    <p:grpSpPr>
                      <a:xfrm>
                        <a:off x="4378" y="164"/>
                        <a:ext cx="1380" cy="164"/>
                        <a:chOff x="4378" y="164"/>
                        <a:chExt cx="1380" cy="164"/>
                      </a:xfrm>
                    </p:grpSpPr>
                    <p:sp>
                      <p:nvSpPr>
                        <p:cNvPr id="1519" name="Google Shape;1519;p58"/>
                        <p:cNvSpPr/>
                        <p:nvPr/>
                      </p:nvSpPr>
                      <p:spPr>
                        <a:xfrm>
                          <a:off x="4378" y="164"/>
                          <a:ext cx="1380" cy="164"/>
                        </a:xfrm>
                        <a:prstGeom prst="rect">
                          <a:avLst/>
                        </a:prstGeom>
                        <a:solidFill>
                          <a:srgbClr val="F1F1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Verdana"/>
                              <a:ea typeface="Verdana"/>
                              <a:cs typeface="Verdana"/>
                              <a:sym typeface="Verdana"/>
                            </a:rPr>
                            <a:t>Stavanger</a:t>
                          </a:r>
                          <a:endParaRPr sz="2400">
                            <a:solidFill>
                              <a:schemeClr val="dk1"/>
                            </a:solidFill>
                            <a:latin typeface="Times New Roman"/>
                            <a:ea typeface="Times New Roman"/>
                            <a:cs typeface="Times New Roman"/>
                            <a:sym typeface="Times New Roman"/>
                          </a:endParaRPr>
                        </a:p>
                      </p:txBody>
                    </p:sp>
                    <p:sp>
                      <p:nvSpPr>
                        <p:cNvPr id="1520" name="Google Shape;1520;p58"/>
                        <p:cNvSpPr/>
                        <p:nvPr/>
                      </p:nvSpPr>
                      <p:spPr>
                        <a:xfrm>
                          <a:off x="4378" y="164"/>
                          <a:ext cx="1380" cy="16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sp>
                  <p:nvSpPr>
                    <p:cNvPr id="1521" name="Google Shape;1521;p58"/>
                    <p:cNvSpPr/>
                    <p:nvPr/>
                  </p:nvSpPr>
                  <p:spPr>
                    <a:xfrm>
                      <a:off x="-3" y="-3"/>
                      <a:ext cx="5764" cy="33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sp>
              <p:nvSpPr>
                <p:cNvPr id="1522" name="Google Shape;1522;p58"/>
                <p:cNvSpPr/>
                <p:nvPr/>
              </p:nvSpPr>
              <p:spPr>
                <a:xfrm>
                  <a:off x="0" y="0"/>
                  <a:ext cx="5764" cy="33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
            <p:nvSpPr>
              <p:cNvPr id="1523" name="Google Shape;1523;p58"/>
              <p:cNvSpPr/>
              <p:nvPr/>
            </p:nvSpPr>
            <p:spPr>
              <a:xfrm>
                <a:off x="-3" y="-3"/>
                <a:ext cx="5770" cy="34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7" name="Shape 1527"/>
        <p:cNvGrpSpPr/>
        <p:nvPr/>
      </p:nvGrpSpPr>
      <p:grpSpPr>
        <a:xfrm>
          <a:off x="0" y="0"/>
          <a:ext cx="0" cy="0"/>
          <a:chOff x="0" y="0"/>
          <a:chExt cx="0" cy="0"/>
        </a:xfrm>
      </p:grpSpPr>
      <p:sp>
        <p:nvSpPr>
          <p:cNvPr id="1528" name="Google Shape;1528;p59"/>
          <p:cNvSpPr txBox="1"/>
          <p:nvPr>
            <p:ph type="title"/>
          </p:nvPr>
        </p:nvSpPr>
        <p:spPr>
          <a:xfrm>
            <a:off x="1905000" y="685801"/>
            <a:ext cx="8229600" cy="10699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Delete All Rows</a:t>
            </a:r>
            <a:endParaRPr/>
          </a:p>
        </p:txBody>
      </p:sp>
      <p:sp>
        <p:nvSpPr>
          <p:cNvPr id="1529" name="Google Shape;1529;p59"/>
          <p:cNvSpPr/>
          <p:nvPr/>
        </p:nvSpPr>
        <p:spPr>
          <a:xfrm>
            <a:off x="2057400" y="1600201"/>
            <a:ext cx="8229600" cy="28622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It is possible to delete all rows in a table without deleting the table. This means that the table structure, attributes, and indexes will be intact:</a:t>
            </a:r>
            <a:endParaRPr/>
          </a:p>
          <a:p>
            <a:pPr indent="0" lvl="0" marL="0" marR="0" rtl="0" algn="l">
              <a:spcBef>
                <a:spcPts val="1200"/>
              </a:spcBef>
              <a:spcAft>
                <a:spcPts val="0"/>
              </a:spcAft>
              <a:buNone/>
            </a:pPr>
            <a:r>
              <a:rPr lang="en-US" sz="2400">
                <a:solidFill>
                  <a:schemeClr val="dk1"/>
                </a:solidFill>
                <a:latin typeface="Times New Roman"/>
                <a:ea typeface="Times New Roman"/>
                <a:cs typeface="Times New Roman"/>
                <a:sym typeface="Times New Roman"/>
              </a:rPr>
              <a:t>	</a:t>
            </a:r>
            <a:r>
              <a:rPr b="1" lang="en-US" sz="2400">
                <a:solidFill>
                  <a:srgbClr val="FF0000"/>
                </a:solidFill>
                <a:latin typeface="Times New Roman"/>
                <a:ea typeface="Times New Roman"/>
                <a:cs typeface="Times New Roman"/>
                <a:sym typeface="Times New Roman"/>
              </a:rPr>
              <a:t>DELETE FROM table_name</a:t>
            </a:r>
            <a:endParaRPr b="1" sz="2400">
              <a:solidFill>
                <a:srgbClr val="FF0000"/>
              </a:solidFill>
              <a:latin typeface="Times New Roman"/>
              <a:ea typeface="Times New Roman"/>
              <a:cs typeface="Times New Roman"/>
              <a:sym typeface="Times New Roman"/>
            </a:endParaRPr>
          </a:p>
          <a:p>
            <a:pPr indent="0" lvl="0" marL="0" marR="0" rtl="0" algn="l">
              <a:spcBef>
                <a:spcPts val="1200"/>
              </a:spcBef>
              <a:spcAft>
                <a:spcPts val="0"/>
              </a:spcAft>
              <a:buNone/>
            </a:pPr>
            <a:r>
              <a:rPr lang="en-US" sz="2400">
                <a:solidFill>
                  <a:schemeClr val="dk1"/>
                </a:solidFill>
                <a:latin typeface="Times New Roman"/>
                <a:ea typeface="Times New Roman"/>
                <a:cs typeface="Times New Roman"/>
                <a:sym typeface="Times New Roman"/>
              </a:rPr>
              <a:t>		Or</a:t>
            </a:r>
            <a:endParaRPr sz="2400">
              <a:solidFill>
                <a:schemeClr val="dk1"/>
              </a:solidFill>
              <a:latin typeface="Times New Roman"/>
              <a:ea typeface="Times New Roman"/>
              <a:cs typeface="Times New Roman"/>
              <a:sym typeface="Times New Roman"/>
            </a:endParaRPr>
          </a:p>
          <a:p>
            <a:pPr indent="0" lvl="0" marL="0" marR="0" rtl="0" algn="l">
              <a:spcBef>
                <a:spcPts val="1200"/>
              </a:spcBef>
              <a:spcAft>
                <a:spcPts val="0"/>
              </a:spcAft>
              <a:buNone/>
            </a:pPr>
            <a:r>
              <a:rPr lang="en-US" sz="2400">
                <a:solidFill>
                  <a:schemeClr val="dk1"/>
                </a:solidFill>
                <a:latin typeface="Times New Roman"/>
                <a:ea typeface="Times New Roman"/>
                <a:cs typeface="Times New Roman"/>
                <a:sym typeface="Times New Roman"/>
              </a:rPr>
              <a:t>	</a:t>
            </a:r>
            <a:r>
              <a:rPr b="1" lang="en-US" sz="2400">
                <a:solidFill>
                  <a:srgbClr val="FF0000"/>
                </a:solidFill>
                <a:latin typeface="Times New Roman"/>
                <a:ea typeface="Times New Roman"/>
                <a:cs typeface="Times New Roman"/>
                <a:sym typeface="Times New Roman"/>
              </a:rPr>
              <a:t>DELETE * FROM table_name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4" name="Shape 1534"/>
        <p:cNvGrpSpPr/>
        <p:nvPr/>
      </p:nvGrpSpPr>
      <p:grpSpPr>
        <a:xfrm>
          <a:off x="0" y="0"/>
          <a:ext cx="0" cy="0"/>
          <a:chOff x="0" y="0"/>
          <a:chExt cx="0" cy="0"/>
        </a:xfrm>
      </p:grpSpPr>
      <p:sp>
        <p:nvSpPr>
          <p:cNvPr id="1535" name="Google Shape;1535;p60"/>
          <p:cNvSpPr txBox="1"/>
          <p:nvPr/>
        </p:nvSpPr>
        <p:spPr>
          <a:xfrm>
            <a:off x="2971800" y="1828800"/>
            <a:ext cx="7467600" cy="137318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rgbClr val="FF3399"/>
                </a:solidFill>
                <a:latin typeface="Times New Roman"/>
                <a:ea typeface="Times New Roman"/>
                <a:cs typeface="Times New Roman"/>
                <a:sym typeface="Times New Roman"/>
              </a:rPr>
              <a:t>Each student should learn a musical instrument.</a:t>
            </a:r>
            <a:endParaRPr/>
          </a:p>
          <a:p>
            <a:pPr indent="0" lvl="0" marL="0" marR="0" rtl="0" algn="just">
              <a:spcBef>
                <a:spcPts val="0"/>
              </a:spcBef>
              <a:spcAft>
                <a:spcPts val="0"/>
              </a:spcAft>
              <a:buNone/>
            </a:pPr>
            <a:r>
              <a:rPr lang="en-US" sz="2800">
                <a:solidFill>
                  <a:srgbClr val="FF3399"/>
                </a:solidFill>
                <a:latin typeface="Times New Roman"/>
                <a:ea typeface="Times New Roman"/>
                <a:cs typeface="Times New Roman"/>
                <a:sym typeface="Times New Roman"/>
              </a:rPr>
              <a:t>Two database files:</a:t>
            </a:r>
            <a:r>
              <a:rPr lang="en-US" sz="2400">
                <a:solidFill>
                  <a:schemeClr val="dk1"/>
                </a:solidFill>
                <a:latin typeface="Times New Roman"/>
                <a:ea typeface="Times New Roman"/>
                <a:cs typeface="Times New Roman"/>
                <a:sym typeface="Times New Roman"/>
              </a:rPr>
              <a:t> </a:t>
            </a:r>
            <a:r>
              <a:rPr i="1" lang="en-US" sz="2400">
                <a:solidFill>
                  <a:schemeClr val="dk2"/>
                </a:solidFill>
                <a:latin typeface="Arial Black"/>
                <a:ea typeface="Arial Black"/>
                <a:cs typeface="Arial Black"/>
                <a:sym typeface="Arial Black"/>
              </a:rPr>
              <a:t>student.dbf</a:t>
            </a:r>
            <a:r>
              <a:rPr lang="en-US" sz="2400">
                <a:solidFill>
                  <a:schemeClr val="dk1"/>
                </a:solidFill>
                <a:latin typeface="Times New Roman"/>
                <a:ea typeface="Times New Roman"/>
                <a:cs typeface="Times New Roman"/>
                <a:sym typeface="Times New Roman"/>
              </a:rPr>
              <a:t>  </a:t>
            </a:r>
            <a:r>
              <a:rPr lang="en-US" sz="2800">
                <a:solidFill>
                  <a:srgbClr val="FF3399"/>
                </a:solidFill>
                <a:latin typeface="Times New Roman"/>
                <a:ea typeface="Times New Roman"/>
                <a:cs typeface="Times New Roman"/>
                <a:sym typeface="Times New Roman"/>
              </a:rPr>
              <a:t>&amp;</a:t>
            </a:r>
            <a:r>
              <a:rPr lang="en-US" sz="2400">
                <a:solidFill>
                  <a:schemeClr val="dk1"/>
                </a:solidFill>
                <a:latin typeface="Times New Roman"/>
                <a:ea typeface="Times New Roman"/>
                <a:cs typeface="Times New Roman"/>
                <a:sym typeface="Times New Roman"/>
              </a:rPr>
              <a:t> </a:t>
            </a:r>
            <a:r>
              <a:rPr i="1" lang="en-US" sz="2400">
                <a:solidFill>
                  <a:schemeClr val="dk2"/>
                </a:solidFill>
                <a:latin typeface="Arial Black"/>
                <a:ea typeface="Arial Black"/>
                <a:cs typeface="Arial Black"/>
                <a:sym typeface="Arial Black"/>
              </a:rPr>
              <a:t>music.dbf</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800">
                <a:solidFill>
                  <a:srgbClr val="FF3399"/>
                </a:solidFill>
                <a:latin typeface="Times New Roman"/>
                <a:ea typeface="Times New Roman"/>
                <a:cs typeface="Times New Roman"/>
                <a:sym typeface="Times New Roman"/>
              </a:rPr>
              <a:t>The common field: </a:t>
            </a:r>
            <a:r>
              <a:rPr lang="en-US" sz="2800">
                <a:solidFill>
                  <a:srgbClr val="000000"/>
                </a:solidFill>
                <a:latin typeface="Times New Roman"/>
                <a:ea typeface="Times New Roman"/>
                <a:cs typeface="Times New Roman"/>
                <a:sym typeface="Times New Roman"/>
              </a:rPr>
              <a:t>student id</a:t>
            </a:r>
            <a:endParaRPr sz="2400">
              <a:solidFill>
                <a:schemeClr val="dk1"/>
              </a:solidFill>
              <a:latin typeface="Times New Roman"/>
              <a:ea typeface="Times New Roman"/>
              <a:cs typeface="Times New Roman"/>
              <a:sym typeface="Times New Roman"/>
            </a:endParaRPr>
          </a:p>
        </p:txBody>
      </p:sp>
      <p:sp>
        <p:nvSpPr>
          <p:cNvPr id="1536" name="Google Shape;1536;p60"/>
          <p:cNvSpPr txBox="1"/>
          <p:nvPr/>
        </p:nvSpPr>
        <p:spPr>
          <a:xfrm>
            <a:off x="2895600" y="3463926"/>
            <a:ext cx="7467600"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000000"/>
                </a:solidFill>
                <a:latin typeface="Times New Roman"/>
                <a:ea typeface="Times New Roman"/>
                <a:cs typeface="Times New Roman"/>
                <a:sym typeface="Times New Roman"/>
              </a:rPr>
              <a:t>  </a:t>
            </a:r>
            <a:r>
              <a:rPr lang="en-US" sz="2400" u="sng">
                <a:solidFill>
                  <a:srgbClr val="000000"/>
                </a:solidFill>
                <a:latin typeface="Times New Roman"/>
                <a:ea typeface="Times New Roman"/>
                <a:cs typeface="Times New Roman"/>
                <a:sym typeface="Times New Roman"/>
              </a:rPr>
              <a:t>field</a:t>
            </a:r>
            <a:r>
              <a:rPr lang="en-US" sz="2400">
                <a:solidFill>
                  <a:srgbClr val="000000"/>
                </a:solidFill>
                <a:latin typeface="Times New Roman"/>
                <a:ea typeface="Times New Roman"/>
                <a:cs typeface="Times New Roman"/>
                <a:sym typeface="Times New Roman"/>
              </a:rPr>
              <a:t>	     </a:t>
            </a:r>
            <a:r>
              <a:rPr lang="en-US" sz="2400" u="sng">
                <a:solidFill>
                  <a:srgbClr val="000000"/>
                </a:solidFill>
                <a:latin typeface="Times New Roman"/>
                <a:ea typeface="Times New Roman"/>
                <a:cs typeface="Times New Roman"/>
                <a:sym typeface="Times New Roman"/>
              </a:rPr>
              <a:t>type</a:t>
            </a:r>
            <a:r>
              <a:rPr lang="en-US" sz="2400">
                <a:solidFill>
                  <a:srgbClr val="000000"/>
                </a:solidFill>
                <a:latin typeface="Times New Roman"/>
                <a:ea typeface="Times New Roman"/>
                <a:cs typeface="Times New Roman"/>
                <a:sym typeface="Times New Roman"/>
              </a:rPr>
              <a:t>		</a:t>
            </a:r>
            <a:r>
              <a:rPr lang="en-US" sz="2400" u="sng">
                <a:solidFill>
                  <a:srgbClr val="000000"/>
                </a:solidFill>
                <a:latin typeface="Times New Roman"/>
                <a:ea typeface="Times New Roman"/>
                <a:cs typeface="Times New Roman"/>
                <a:sym typeface="Times New Roman"/>
              </a:rPr>
              <a:t>width</a:t>
            </a:r>
            <a:r>
              <a:rPr lang="en-US" sz="2400">
                <a:solidFill>
                  <a:srgbClr val="000000"/>
                </a:solidFill>
                <a:latin typeface="Times New Roman"/>
                <a:ea typeface="Times New Roman"/>
                <a:cs typeface="Times New Roman"/>
                <a:sym typeface="Times New Roman"/>
              </a:rPr>
              <a:t>	 </a:t>
            </a:r>
            <a:r>
              <a:rPr lang="en-US" sz="2400" u="sng">
                <a:solidFill>
                  <a:srgbClr val="000000"/>
                </a:solidFill>
                <a:latin typeface="Times New Roman"/>
                <a:ea typeface="Times New Roman"/>
                <a:cs typeface="Times New Roman"/>
                <a:sym typeface="Times New Roman"/>
              </a:rPr>
              <a:t>contents</a:t>
            </a:r>
            <a:endParaRPr/>
          </a:p>
          <a:p>
            <a:pPr indent="0" lvl="0" marL="0" marR="0" rtl="0" algn="just">
              <a:spcBef>
                <a:spcPts val="0"/>
              </a:spcBef>
              <a:spcAft>
                <a:spcPts val="0"/>
              </a:spcAft>
              <a:buNone/>
            </a:pPr>
            <a:r>
              <a:rPr lang="en-US" sz="2400">
                <a:solidFill>
                  <a:srgbClr val="000000"/>
                </a:solidFill>
                <a:latin typeface="Times New Roman"/>
                <a:ea typeface="Times New Roman"/>
                <a:cs typeface="Times New Roman"/>
                <a:sym typeface="Times New Roman"/>
              </a:rPr>
              <a:t>  id	     numeric	   4	 student id number</a:t>
            </a:r>
            <a:endParaRPr/>
          </a:p>
          <a:p>
            <a:pPr indent="0" lvl="0" marL="0" marR="0" rtl="0" algn="just">
              <a:spcBef>
                <a:spcPts val="0"/>
              </a:spcBef>
              <a:spcAft>
                <a:spcPts val="0"/>
              </a:spcAft>
              <a:buNone/>
            </a:pPr>
            <a:r>
              <a:rPr lang="en-US" sz="2400">
                <a:solidFill>
                  <a:srgbClr val="000000"/>
                </a:solidFill>
                <a:latin typeface="Times New Roman"/>
                <a:ea typeface="Times New Roman"/>
                <a:cs typeface="Times New Roman"/>
                <a:sym typeface="Times New Roman"/>
              </a:rPr>
              <a:t>  type	     character	  10	 type of the music instrument</a:t>
            </a:r>
            <a:endParaRPr/>
          </a:p>
        </p:txBody>
      </p:sp>
      <p:sp>
        <p:nvSpPr>
          <p:cNvPr id="1537" name="Google Shape;1537;p60"/>
          <p:cNvSpPr/>
          <p:nvPr/>
        </p:nvSpPr>
        <p:spPr>
          <a:xfrm>
            <a:off x="2889250" y="400050"/>
            <a:ext cx="7772400" cy="1143000"/>
          </a:xfrm>
          <a:prstGeom prst="rect">
            <a:avLst/>
          </a:prstGeom>
          <a:noFill/>
          <a:ln>
            <a:noFill/>
          </a:ln>
          <a:effectLst>
            <a:outerShdw rotWithShape="0" algn="ctr" dir="1106097" dist="40161">
              <a:schemeClr val="hlink"/>
            </a:outerShdw>
          </a:effectLst>
        </p:spPr>
        <p:txBody>
          <a:bodyPr anchorCtr="0" anchor="b" bIns="46025" lIns="92075" spcFirstLastPara="1" rIns="92075" wrap="square" tIns="46025">
            <a:noAutofit/>
          </a:bodyPr>
          <a:lstStyle/>
          <a:p>
            <a:pPr indent="0" lvl="0" marL="0" marR="0" rtl="0" algn="l">
              <a:spcBef>
                <a:spcPts val="0"/>
              </a:spcBef>
              <a:spcAft>
                <a:spcPts val="0"/>
              </a:spcAft>
              <a:buNone/>
            </a:pPr>
            <a:r>
              <a:rPr b="1" lang="en-US" sz="4400">
                <a:solidFill>
                  <a:schemeClr val="accent1"/>
                </a:solidFill>
                <a:latin typeface="Times New Roman"/>
                <a:ea typeface="Times New Roman"/>
                <a:cs typeface="Times New Roman"/>
                <a:sym typeface="Times New Roman"/>
              </a:rPr>
              <a:t>The Situation:</a:t>
            </a:r>
            <a:br>
              <a:rPr b="1" lang="en-US" sz="4400">
                <a:solidFill>
                  <a:schemeClr val="accent1"/>
                </a:solidFill>
                <a:latin typeface="Times New Roman"/>
                <a:ea typeface="Times New Roman"/>
                <a:cs typeface="Times New Roman"/>
                <a:sym typeface="Times New Roman"/>
              </a:rPr>
            </a:br>
            <a:r>
              <a:rPr b="1" lang="en-US" sz="4400">
                <a:solidFill>
                  <a:schemeClr val="accent1"/>
                </a:solidFill>
                <a:latin typeface="Times New Roman"/>
                <a:ea typeface="Times New Roman"/>
                <a:cs typeface="Times New Roman"/>
                <a:sym typeface="Times New Roman"/>
              </a:rPr>
              <a:t>Music Lesson</a:t>
            </a:r>
            <a:endParaRPr b="0" sz="4400">
              <a:solidFill>
                <a:schemeClr val="dk1"/>
              </a:solidFill>
              <a:latin typeface="Times New Roman"/>
              <a:ea typeface="Times New Roman"/>
              <a:cs typeface="Times New Roman"/>
              <a:sym typeface="Times New Roman"/>
            </a:endParaRPr>
          </a:p>
        </p:txBody>
      </p:sp>
      <p:sp>
        <p:nvSpPr>
          <p:cNvPr id="1538" name="Google Shape;1538;p60"/>
          <p:cNvSpPr txBox="1"/>
          <p:nvPr/>
        </p:nvSpPr>
        <p:spPr>
          <a:xfrm>
            <a:off x="3200400" y="4905375"/>
            <a:ext cx="7467600"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000000"/>
                </a:solidFill>
                <a:latin typeface="Times New Roman"/>
                <a:ea typeface="Times New Roman"/>
                <a:cs typeface="Times New Roman"/>
                <a:sym typeface="Times New Roman"/>
              </a:rPr>
              <a:t> </a:t>
            </a:r>
            <a:r>
              <a:rPr lang="en-US" sz="2400">
                <a:solidFill>
                  <a:srgbClr val="000099"/>
                </a:solidFill>
                <a:latin typeface="Times New Roman"/>
                <a:ea typeface="Times New Roman"/>
                <a:cs typeface="Times New Roman"/>
                <a:sym typeface="Times New Roman"/>
              </a:rPr>
              <a:t>	SELECT A</a:t>
            </a:r>
            <a:endParaRPr/>
          </a:p>
          <a:p>
            <a:pPr indent="0" lvl="2" marL="381000" marR="0" rtl="0" algn="l">
              <a:spcBef>
                <a:spcPts val="0"/>
              </a:spcBef>
              <a:spcAft>
                <a:spcPts val="0"/>
              </a:spcAft>
              <a:buNone/>
            </a:pPr>
            <a:r>
              <a:rPr b="0" i="0" lang="en-US" sz="2400" u="none" cap="none" strike="noStrike">
                <a:solidFill>
                  <a:srgbClr val="000099"/>
                </a:solidFill>
                <a:latin typeface="Times New Roman"/>
                <a:ea typeface="Times New Roman"/>
                <a:cs typeface="Times New Roman"/>
                <a:sym typeface="Times New Roman"/>
              </a:rPr>
              <a:t>	USE student</a:t>
            </a:r>
            <a:endParaRPr/>
          </a:p>
          <a:p>
            <a:pPr indent="0" lvl="2" marL="381000" marR="0" rtl="0" algn="l">
              <a:spcBef>
                <a:spcPts val="0"/>
              </a:spcBef>
              <a:spcAft>
                <a:spcPts val="0"/>
              </a:spcAft>
              <a:buNone/>
            </a:pPr>
            <a:r>
              <a:rPr b="0" i="0" lang="en-US" sz="2400" u="none" cap="none" strike="noStrike">
                <a:solidFill>
                  <a:srgbClr val="000099"/>
                </a:solidFill>
                <a:latin typeface="Times New Roman"/>
                <a:ea typeface="Times New Roman"/>
                <a:cs typeface="Times New Roman"/>
                <a:sym typeface="Times New Roman"/>
              </a:rPr>
              <a:t>	SELECT B</a:t>
            </a:r>
            <a:endParaRPr/>
          </a:p>
          <a:p>
            <a:pPr indent="0" lvl="2" marL="381000" marR="0" rtl="0" algn="l">
              <a:spcBef>
                <a:spcPts val="0"/>
              </a:spcBef>
              <a:spcAft>
                <a:spcPts val="0"/>
              </a:spcAft>
              <a:buNone/>
            </a:pPr>
            <a:r>
              <a:rPr b="0" i="0" lang="en-US" sz="2400" u="none" cap="none" strike="noStrike">
                <a:solidFill>
                  <a:srgbClr val="000099"/>
                </a:solidFill>
                <a:latin typeface="Times New Roman"/>
                <a:ea typeface="Times New Roman"/>
                <a:cs typeface="Times New Roman"/>
                <a:sym typeface="Times New Roman"/>
              </a:rPr>
              <a:t>	USE music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35">
                                            <p:txEl>
                                              <p:pRg end="0" st="0"/>
                                            </p:txEl>
                                          </p:spTgt>
                                        </p:tgtEl>
                                        <p:attrNameLst>
                                          <p:attrName>style.visibility</p:attrName>
                                        </p:attrNameLst>
                                      </p:cBhvr>
                                      <p:to>
                                        <p:strVal val="visible"/>
                                      </p:to>
                                    </p:set>
                                    <p:animEffect filter="fade" transition="in">
                                      <p:cBhvr>
                                        <p:cTn dur="500"/>
                                        <p:tgtEl>
                                          <p:spTgt spid="153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35">
                                            <p:txEl>
                                              <p:pRg end="1" st="1"/>
                                            </p:txEl>
                                          </p:spTgt>
                                        </p:tgtEl>
                                        <p:attrNameLst>
                                          <p:attrName>style.visibility</p:attrName>
                                        </p:attrNameLst>
                                      </p:cBhvr>
                                      <p:to>
                                        <p:strVal val="visible"/>
                                      </p:to>
                                    </p:set>
                                    <p:animEffect filter="fade" transition="in">
                                      <p:cBhvr>
                                        <p:cTn dur="500"/>
                                        <p:tgtEl>
                                          <p:spTgt spid="153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35">
                                            <p:txEl>
                                              <p:pRg end="2" st="2"/>
                                            </p:txEl>
                                          </p:spTgt>
                                        </p:tgtEl>
                                        <p:attrNameLst>
                                          <p:attrName>style.visibility</p:attrName>
                                        </p:attrNameLst>
                                      </p:cBhvr>
                                      <p:to>
                                        <p:strVal val="visible"/>
                                      </p:to>
                                    </p:set>
                                    <p:animEffect filter="fade" transition="in">
                                      <p:cBhvr>
                                        <p:cTn dur="500"/>
                                        <p:tgtEl>
                                          <p:spTgt spid="15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36"/>
                                        </p:tgtEl>
                                        <p:attrNameLst>
                                          <p:attrName>style.visibility</p:attrName>
                                        </p:attrNameLst>
                                      </p:cBhvr>
                                      <p:to>
                                        <p:strVal val="visible"/>
                                      </p:to>
                                    </p:set>
                                    <p:anim calcmode="lin" valueType="num">
                                      <p:cBhvr additive="base">
                                        <p:cTn dur="300"/>
                                        <p:tgtEl>
                                          <p:spTgt spid="153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38"/>
                                        </p:tgtEl>
                                        <p:attrNameLst>
                                          <p:attrName>style.visibility</p:attrName>
                                        </p:attrNameLst>
                                      </p:cBhvr>
                                      <p:to>
                                        <p:strVal val="visible"/>
                                      </p:to>
                                    </p:set>
                                    <p:anim calcmode="lin" valueType="num">
                                      <p:cBhvr additive="base">
                                        <p:cTn dur="75"/>
                                        <p:tgtEl>
                                          <p:spTgt spid="153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3" name="Shape 1543"/>
        <p:cNvGrpSpPr/>
        <p:nvPr/>
      </p:nvGrpSpPr>
      <p:grpSpPr>
        <a:xfrm>
          <a:off x="0" y="0"/>
          <a:ext cx="0" cy="0"/>
          <a:chOff x="0" y="0"/>
          <a:chExt cx="0" cy="0"/>
        </a:xfrm>
      </p:grpSpPr>
      <p:sp>
        <p:nvSpPr>
          <p:cNvPr id="1544" name="Google Shape;1544;p61"/>
          <p:cNvSpPr txBox="1"/>
          <p:nvPr>
            <p:ph type="title"/>
          </p:nvPr>
        </p:nvSpPr>
        <p:spPr>
          <a:xfrm>
            <a:off x="2894013" y="247650"/>
            <a:ext cx="7772400" cy="1143000"/>
          </a:xfrm>
          <a:prstGeom prst="rect">
            <a:avLst/>
          </a:prstGeom>
          <a:noFill/>
          <a:ln>
            <a:noFill/>
          </a:ln>
        </p:spPr>
        <p:txBody>
          <a:bodyPr anchorCtr="0" anchor="b" bIns="46025" lIns="92075" spcFirstLastPara="1" rIns="92075" wrap="square" tIns="46025">
            <a:normAutofit/>
          </a:bodyPr>
          <a:lstStyle/>
          <a:p>
            <a:pPr indent="0" lvl="0" marL="0" rtl="0" algn="l">
              <a:lnSpc>
                <a:spcPct val="90000"/>
              </a:lnSpc>
              <a:spcBef>
                <a:spcPts val="0"/>
              </a:spcBef>
              <a:spcAft>
                <a:spcPts val="0"/>
              </a:spcAft>
              <a:buClr>
                <a:schemeClr val="dk1"/>
              </a:buClr>
              <a:buSzPts val="3600"/>
              <a:buFont typeface="Arial Black"/>
              <a:buNone/>
            </a:pPr>
            <a:r>
              <a:rPr i="1" lang="en-US" sz="3600">
                <a:latin typeface="Arial Black"/>
                <a:ea typeface="Arial Black"/>
                <a:cs typeface="Arial Black"/>
                <a:sym typeface="Arial Black"/>
              </a:rPr>
              <a:t>Natural Join</a:t>
            </a:r>
            <a:endParaRPr i="1" sz="3600">
              <a:latin typeface="Arial Black"/>
              <a:ea typeface="Arial Black"/>
              <a:cs typeface="Arial Black"/>
              <a:sym typeface="Arial Black"/>
            </a:endParaRPr>
          </a:p>
        </p:txBody>
      </p:sp>
      <p:grpSp>
        <p:nvGrpSpPr>
          <p:cNvPr id="1545" name="Google Shape;1545;p61"/>
          <p:cNvGrpSpPr/>
          <p:nvPr/>
        </p:nvGrpSpPr>
        <p:grpSpPr>
          <a:xfrm>
            <a:off x="2209800" y="1600201"/>
            <a:ext cx="7620000" cy="1373188"/>
            <a:chOff x="432" y="1008"/>
            <a:chExt cx="4800" cy="865"/>
          </a:xfrm>
        </p:grpSpPr>
        <p:sp>
          <p:nvSpPr>
            <p:cNvPr id="1546" name="Google Shape;1546;p61"/>
            <p:cNvSpPr/>
            <p:nvPr/>
          </p:nvSpPr>
          <p:spPr>
            <a:xfrm>
              <a:off x="600" y="1300"/>
              <a:ext cx="116" cy="233"/>
            </a:xfrm>
            <a:prstGeom prst="rect">
              <a:avLst/>
            </a:prstGeom>
            <a:gradFill>
              <a:gsLst>
                <a:gs pos="0">
                  <a:srgbClr val="FFFF99"/>
                </a:gs>
                <a:gs pos="100000">
                  <a:srgbClr val="FFFF00"/>
                </a:gs>
              </a:gsLst>
              <a:lin ang="5400000" scaled="0"/>
            </a:gradFill>
            <a:ln cap="sq" cmpd="sng" w="57150">
              <a:solidFill>
                <a:srgbClr val="0000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7" name="Google Shape;1547;p61"/>
            <p:cNvSpPr txBox="1"/>
            <p:nvPr/>
          </p:nvSpPr>
          <p:spPr>
            <a:xfrm>
              <a:off x="432" y="1008"/>
              <a:ext cx="4800" cy="865"/>
            </a:xfrm>
            <a:prstGeom prst="rect">
              <a:avLst/>
            </a:prstGeom>
            <a:noFill/>
            <a:ln>
              <a:noFill/>
            </a:ln>
          </p:spPr>
          <p:txBody>
            <a:bodyPr anchorCtr="0" anchor="t" bIns="45700" lIns="91425" spcFirstLastPara="1" rIns="91425" wrap="square" tIns="45700">
              <a:spAutoFit/>
            </a:bodyPr>
            <a:lstStyle/>
            <a:p>
              <a:pPr indent="0" lvl="2" marL="381000" marR="0" rtl="0" algn="l">
                <a:spcBef>
                  <a:spcPts val="0"/>
                </a:spcBef>
                <a:spcAft>
                  <a:spcPts val="0"/>
                </a:spcAft>
                <a:buNone/>
              </a:pPr>
              <a:r>
                <a:rPr b="0" i="0" lang="en-US" sz="2800" u="none" cap="none" strike="noStrike">
                  <a:solidFill>
                    <a:srgbClr val="000000"/>
                  </a:solidFill>
                  <a:latin typeface="Times New Roman"/>
                  <a:ea typeface="Times New Roman"/>
                  <a:cs typeface="Times New Roman"/>
                  <a:sym typeface="Times New Roman"/>
                </a:rPr>
                <a:t>A </a:t>
              </a:r>
              <a:r>
                <a:rPr b="1" i="0" lang="en-US" sz="2800" u="none" cap="none" strike="noStrike">
                  <a:solidFill>
                    <a:srgbClr val="000066"/>
                  </a:solidFill>
                  <a:latin typeface="Times New Roman"/>
                  <a:ea typeface="Times New Roman"/>
                  <a:cs typeface="Times New Roman"/>
                  <a:sym typeface="Times New Roman"/>
                </a:rPr>
                <a:t>Natural Join</a:t>
              </a:r>
              <a:r>
                <a:rPr b="0" i="0" lang="en-US" sz="2800" u="none" cap="none" strike="noStrike">
                  <a:solidFill>
                    <a:srgbClr val="000000"/>
                  </a:solidFill>
                  <a:latin typeface="Times New Roman"/>
                  <a:ea typeface="Times New Roman"/>
                  <a:cs typeface="Times New Roman"/>
                  <a:sym typeface="Times New Roman"/>
                </a:rPr>
                <a:t> is a join operation that joins two tables by	their common column. This operation is similar to the setting relation of two tables.</a:t>
              </a:r>
              <a:endParaRPr/>
            </a:p>
          </p:txBody>
        </p:sp>
      </p:grpSp>
      <p:sp>
        <p:nvSpPr>
          <p:cNvPr id="1548" name="Google Shape;1548;p61"/>
          <p:cNvSpPr/>
          <p:nvPr/>
        </p:nvSpPr>
        <p:spPr>
          <a:xfrm>
            <a:off x="2501900" y="3709988"/>
            <a:ext cx="7766050" cy="1600200"/>
          </a:xfrm>
          <a:prstGeom prst="rect">
            <a:avLst/>
          </a:prstGeom>
          <a:noFill/>
          <a:ln cap="flat" cmpd="sng" w="38100">
            <a:solidFill>
              <a:srgbClr val="000000"/>
            </a:solidFill>
            <a:prstDash val="solid"/>
            <a:miter lim="800000"/>
            <a:headEnd len="sm" w="sm" type="none"/>
            <a:tailEnd len="sm" w="sm" type="none"/>
          </a:ln>
        </p:spPr>
        <p:txBody>
          <a:bodyPr anchorCtr="0" anchor="t" bIns="46025" lIns="92075" spcFirstLastPara="1" rIns="92075" wrap="square" tIns="46025">
            <a:noAutofit/>
          </a:bodyPr>
          <a:lstStyle/>
          <a:p>
            <a:pPr indent="-342900" lvl="0" marL="342900" marR="0" rtl="0" algn="l">
              <a:spcBef>
                <a:spcPts val="0"/>
              </a:spcBef>
              <a:spcAft>
                <a:spcPts val="0"/>
              </a:spcAft>
              <a:buClr>
                <a:srgbClr val="000099"/>
              </a:buClr>
              <a:buSzPts val="2600"/>
              <a:buFont typeface="Arial"/>
              <a:buNone/>
            </a:pPr>
            <a:r>
              <a:rPr b="0" lang="en-US" sz="2600">
                <a:solidFill>
                  <a:srgbClr val="000099"/>
                </a:solidFill>
                <a:latin typeface="Arial"/>
                <a:ea typeface="Arial"/>
                <a:cs typeface="Arial"/>
                <a:sym typeface="Arial"/>
              </a:rPr>
              <a:t>SELECT a.comcol, a.</a:t>
            </a:r>
            <a:r>
              <a:rPr b="0" i="1" lang="en-US" sz="2600">
                <a:solidFill>
                  <a:srgbClr val="000099"/>
                </a:solidFill>
                <a:latin typeface="Arial"/>
                <a:ea typeface="Arial"/>
                <a:cs typeface="Arial"/>
                <a:sym typeface="Arial"/>
              </a:rPr>
              <a:t>col1</a:t>
            </a:r>
            <a:r>
              <a:rPr b="0" lang="en-US" sz="2600">
                <a:solidFill>
                  <a:srgbClr val="000099"/>
                </a:solidFill>
                <a:latin typeface="Arial"/>
                <a:ea typeface="Arial"/>
                <a:cs typeface="Arial"/>
                <a:sym typeface="Arial"/>
              </a:rPr>
              <a:t>, b.</a:t>
            </a:r>
            <a:r>
              <a:rPr b="0" i="1" lang="en-US" sz="2600">
                <a:solidFill>
                  <a:srgbClr val="000099"/>
                </a:solidFill>
                <a:latin typeface="Arial"/>
                <a:ea typeface="Arial"/>
                <a:cs typeface="Arial"/>
                <a:sym typeface="Arial"/>
              </a:rPr>
              <a:t>col2</a:t>
            </a:r>
            <a:r>
              <a:rPr b="0" lang="en-US" sz="2600">
                <a:solidFill>
                  <a:srgbClr val="000099"/>
                </a:solidFill>
                <a:latin typeface="Arial"/>
                <a:ea typeface="Arial"/>
                <a:cs typeface="Arial"/>
                <a:sym typeface="Arial"/>
              </a:rPr>
              <a:t>, </a:t>
            </a:r>
            <a:r>
              <a:rPr b="0" i="1" lang="en-US" sz="2600">
                <a:solidFill>
                  <a:srgbClr val="000099"/>
                </a:solidFill>
                <a:latin typeface="Arial"/>
                <a:ea typeface="Arial"/>
                <a:cs typeface="Arial"/>
                <a:sym typeface="Arial"/>
              </a:rPr>
              <a:t>expr1</a:t>
            </a:r>
            <a:r>
              <a:rPr b="0" lang="en-US" sz="2600">
                <a:solidFill>
                  <a:srgbClr val="000099"/>
                </a:solidFill>
                <a:latin typeface="Arial"/>
                <a:ea typeface="Arial"/>
                <a:cs typeface="Arial"/>
                <a:sym typeface="Arial"/>
              </a:rPr>
              <a:t>, </a:t>
            </a:r>
            <a:r>
              <a:rPr b="0" i="1" lang="en-US" sz="2600">
                <a:solidFill>
                  <a:srgbClr val="000099"/>
                </a:solidFill>
                <a:latin typeface="Arial"/>
                <a:ea typeface="Arial"/>
                <a:cs typeface="Arial"/>
                <a:sym typeface="Arial"/>
              </a:rPr>
              <a:t>expr2</a:t>
            </a:r>
            <a:r>
              <a:rPr b="0" lang="en-US" sz="2600">
                <a:solidFill>
                  <a:srgbClr val="000099"/>
                </a:solidFill>
                <a:latin typeface="Arial"/>
                <a:ea typeface="Arial"/>
                <a:cs typeface="Arial"/>
                <a:sym typeface="Arial"/>
              </a:rPr>
              <a:t> ;</a:t>
            </a:r>
            <a:endParaRPr/>
          </a:p>
          <a:p>
            <a:pPr indent="-342900" lvl="0" marL="342900" marR="0" rtl="0" algn="l">
              <a:spcBef>
                <a:spcPts val="520"/>
              </a:spcBef>
              <a:spcAft>
                <a:spcPts val="0"/>
              </a:spcAft>
              <a:buClr>
                <a:srgbClr val="000099"/>
              </a:buClr>
              <a:buSzPts val="2600"/>
              <a:buFont typeface="Arial"/>
              <a:buNone/>
            </a:pPr>
            <a:r>
              <a:rPr b="0" lang="en-US" sz="2600">
                <a:solidFill>
                  <a:srgbClr val="000099"/>
                </a:solidFill>
                <a:latin typeface="Arial"/>
                <a:ea typeface="Arial"/>
                <a:cs typeface="Arial"/>
                <a:sym typeface="Arial"/>
              </a:rPr>
              <a:t>FROM </a:t>
            </a:r>
            <a:r>
              <a:rPr b="0" i="1" lang="en-US" sz="2600">
                <a:solidFill>
                  <a:srgbClr val="000099"/>
                </a:solidFill>
                <a:latin typeface="Arial"/>
                <a:ea typeface="Arial"/>
                <a:cs typeface="Arial"/>
                <a:sym typeface="Arial"/>
              </a:rPr>
              <a:t>table1</a:t>
            </a:r>
            <a:r>
              <a:rPr b="0" lang="en-US" sz="2600">
                <a:solidFill>
                  <a:srgbClr val="000099"/>
                </a:solidFill>
                <a:latin typeface="Arial"/>
                <a:ea typeface="Arial"/>
                <a:cs typeface="Arial"/>
                <a:sym typeface="Arial"/>
              </a:rPr>
              <a:t> a, </a:t>
            </a:r>
            <a:r>
              <a:rPr b="0" i="1" lang="en-US" sz="2600">
                <a:solidFill>
                  <a:srgbClr val="000099"/>
                </a:solidFill>
                <a:latin typeface="Arial"/>
                <a:ea typeface="Arial"/>
                <a:cs typeface="Arial"/>
                <a:sym typeface="Arial"/>
              </a:rPr>
              <a:t>table2</a:t>
            </a:r>
            <a:r>
              <a:rPr b="0" lang="en-US" sz="2600">
                <a:solidFill>
                  <a:srgbClr val="000099"/>
                </a:solidFill>
                <a:latin typeface="Arial"/>
                <a:ea typeface="Arial"/>
                <a:cs typeface="Arial"/>
                <a:sym typeface="Arial"/>
              </a:rPr>
              <a:t> b ;</a:t>
            </a:r>
            <a:endParaRPr/>
          </a:p>
          <a:p>
            <a:pPr indent="-342900" lvl="0" marL="342900" marR="0" rtl="0" algn="l">
              <a:spcBef>
                <a:spcPts val="520"/>
              </a:spcBef>
              <a:spcAft>
                <a:spcPts val="0"/>
              </a:spcAft>
              <a:buClr>
                <a:srgbClr val="000099"/>
              </a:buClr>
              <a:buSzPts val="2600"/>
              <a:buFont typeface="Arial"/>
              <a:buNone/>
            </a:pPr>
            <a:r>
              <a:rPr b="0" lang="en-US" sz="2600">
                <a:solidFill>
                  <a:srgbClr val="000099"/>
                </a:solidFill>
                <a:latin typeface="Arial"/>
                <a:ea typeface="Arial"/>
                <a:cs typeface="Arial"/>
                <a:sym typeface="Arial"/>
              </a:rPr>
              <a:t>WHERE a.</a:t>
            </a:r>
            <a:r>
              <a:rPr b="0" i="1" lang="en-US" sz="2600">
                <a:solidFill>
                  <a:srgbClr val="000099"/>
                </a:solidFill>
                <a:latin typeface="Arial"/>
                <a:ea typeface="Arial"/>
                <a:cs typeface="Arial"/>
                <a:sym typeface="Arial"/>
              </a:rPr>
              <a:t>comcol</a:t>
            </a:r>
            <a:r>
              <a:rPr b="0" lang="en-US" sz="2600">
                <a:solidFill>
                  <a:srgbClr val="000099"/>
                </a:solidFill>
                <a:latin typeface="Arial"/>
                <a:ea typeface="Arial"/>
                <a:cs typeface="Arial"/>
                <a:sym typeface="Arial"/>
              </a:rPr>
              <a:t> = b.</a:t>
            </a:r>
            <a:r>
              <a:rPr b="0" i="1" lang="en-US" sz="2600">
                <a:solidFill>
                  <a:srgbClr val="000099"/>
                </a:solidFill>
                <a:latin typeface="Arial"/>
                <a:ea typeface="Arial"/>
                <a:cs typeface="Arial"/>
                <a:sym typeface="Arial"/>
              </a:rPr>
              <a:t>comcol</a:t>
            </a:r>
            <a:endParaRPr b="0" sz="2600">
              <a:solidFill>
                <a:srgbClr val="000099"/>
              </a:solidFill>
              <a:latin typeface="Arial"/>
              <a:ea typeface="Arial"/>
              <a:cs typeface="Arial"/>
              <a:sym typeface="Arial"/>
            </a:endParaRPr>
          </a:p>
        </p:txBody>
      </p:sp>
      <p:sp>
        <p:nvSpPr>
          <p:cNvPr id="1549" name="Google Shape;1549;p61"/>
          <p:cNvSpPr/>
          <p:nvPr/>
        </p:nvSpPr>
        <p:spPr>
          <a:xfrm flipH="1" rot="10800000">
            <a:off x="1787525" y="3071495"/>
            <a:ext cx="592138" cy="2194560"/>
          </a:xfrm>
          <a:custGeom>
            <a:rect b="b" l="l" r="r" t="t"/>
            <a:pathLst>
              <a:path extrusionOk="0" h="21600" w="21600">
                <a:moveTo>
                  <a:pt x="21600" y="6079"/>
                </a:moveTo>
                <a:lnTo>
                  <a:pt x="15595" y="0"/>
                </a:lnTo>
                <a:lnTo>
                  <a:pt x="15595" y="4357"/>
                </a:lnTo>
                <a:lnTo>
                  <a:pt x="12427" y="4357"/>
                </a:lnTo>
                <a:cubicBezTo>
                  <a:pt x="5564" y="4357"/>
                  <a:pt x="0" y="7850"/>
                  <a:pt x="0" y="12158"/>
                </a:cubicBezTo>
                <a:lnTo>
                  <a:pt x="0" y="21600"/>
                </a:lnTo>
                <a:lnTo>
                  <a:pt x="3520" y="21600"/>
                </a:lnTo>
                <a:lnTo>
                  <a:pt x="3520" y="12158"/>
                </a:lnTo>
                <a:cubicBezTo>
                  <a:pt x="3520" y="9752"/>
                  <a:pt x="7508" y="7801"/>
                  <a:pt x="12427" y="7801"/>
                </a:cubicBezTo>
                <a:lnTo>
                  <a:pt x="15595" y="7801"/>
                </a:lnTo>
                <a:lnTo>
                  <a:pt x="15595" y="12158"/>
                </a:lnTo>
                <a:close/>
              </a:path>
            </a:pathLst>
          </a:custGeom>
          <a:solidFill>
            <a:srgbClr val="FFFF00"/>
          </a:solidFill>
          <a:ln cap="sq" cmpd="sng" w="12700">
            <a:solidFill>
              <a:srgbClr val="FF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49"/>
                                        </p:tgtEl>
                                        <p:attrNameLst>
                                          <p:attrName>style.visibility</p:attrName>
                                        </p:attrNameLst>
                                      </p:cBhvr>
                                      <p:to>
                                        <p:strVal val="visible"/>
                                      </p:to>
                                    </p:set>
                                    <p:anim calcmode="lin" valueType="num">
                                      <p:cBhvr additive="base">
                                        <p:cTn dur="500"/>
                                        <p:tgtEl>
                                          <p:spTgt spid="1549"/>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1548">
                                            <p:txEl>
                                              <p:pRg end="0" st="0"/>
                                            </p:txEl>
                                          </p:spTgt>
                                        </p:tgtEl>
                                        <p:attrNameLst>
                                          <p:attrName>style.visibility</p:attrName>
                                        </p:attrNameLst>
                                      </p:cBhvr>
                                      <p:to>
                                        <p:strVal val="visible"/>
                                      </p:to>
                                    </p:set>
                                    <p:anim calcmode="lin" valueType="num">
                                      <p:cBhvr additive="base">
                                        <p:cTn dur="500"/>
                                        <p:tgtEl>
                                          <p:spTgt spid="1548">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1548">
                                            <p:txEl>
                                              <p:pRg end="0" st="0"/>
                                            </p:txEl>
                                          </p:spTgt>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1548">
                                            <p:txEl>
                                              <p:pRg end="1" st="1"/>
                                            </p:txEl>
                                          </p:spTgt>
                                        </p:tgtEl>
                                        <p:attrNameLst>
                                          <p:attrName>style.visibility</p:attrName>
                                        </p:attrNameLst>
                                      </p:cBhvr>
                                      <p:to>
                                        <p:strVal val="visible"/>
                                      </p:to>
                                    </p:set>
                                    <p:anim calcmode="lin" valueType="num">
                                      <p:cBhvr additive="base">
                                        <p:cTn dur="500"/>
                                        <p:tgtEl>
                                          <p:spTgt spid="1548">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1548">
                                            <p:txEl>
                                              <p:pRg end="1" st="1"/>
                                            </p:txEl>
                                          </p:spTgt>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1548">
                                            <p:txEl>
                                              <p:pRg end="2" st="2"/>
                                            </p:txEl>
                                          </p:spTgt>
                                        </p:tgtEl>
                                        <p:attrNameLst>
                                          <p:attrName>style.visibility</p:attrName>
                                        </p:attrNameLst>
                                      </p:cBhvr>
                                      <p:to>
                                        <p:strVal val="visible"/>
                                      </p:to>
                                    </p:set>
                                    <p:anim calcmode="lin" valueType="num">
                                      <p:cBhvr additive="base">
                                        <p:cTn dur="500"/>
                                        <p:tgtEl>
                                          <p:spTgt spid="1548">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1548">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idx="4294967295"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 Manipulation Language (DML)</a:t>
            </a:r>
            <a:endParaRPr/>
          </a:p>
        </p:txBody>
      </p:sp>
      <p:sp>
        <p:nvSpPr>
          <p:cNvPr id="117" name="Google Shape;117;p17"/>
          <p:cNvSpPr txBox="1"/>
          <p:nvPr>
            <p:ph idx="4294967295" type="body"/>
          </p:nvPr>
        </p:nvSpPr>
        <p:spPr>
          <a:xfrm>
            <a:off x="2476501" y="1019175"/>
            <a:ext cx="6888163" cy="49037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Language for accessing and manipulating the data organized by the appropriate data model</a:t>
            </a:r>
            <a:endParaRPr/>
          </a:p>
          <a:p>
            <a:pPr indent="-228600" lvl="1" marL="685800" rtl="0" algn="l">
              <a:lnSpc>
                <a:spcPct val="90000"/>
              </a:lnSpc>
              <a:spcBef>
                <a:spcPts val="500"/>
              </a:spcBef>
              <a:spcAft>
                <a:spcPts val="0"/>
              </a:spcAft>
              <a:buClr>
                <a:schemeClr val="dk1"/>
              </a:buClr>
              <a:buSzPts val="2400"/>
              <a:buChar char="•"/>
            </a:pPr>
            <a:r>
              <a:rPr lang="en-US"/>
              <a:t>DML also known as query language</a:t>
            </a:r>
            <a:endParaRPr/>
          </a:p>
          <a:p>
            <a:pPr indent="-228600" lvl="0" marL="228600" rtl="0" algn="l">
              <a:lnSpc>
                <a:spcPct val="90000"/>
              </a:lnSpc>
              <a:spcBef>
                <a:spcPts val="1000"/>
              </a:spcBef>
              <a:spcAft>
                <a:spcPts val="0"/>
              </a:spcAft>
              <a:buClr>
                <a:schemeClr val="dk1"/>
              </a:buClr>
              <a:buSzPts val="2800"/>
              <a:buChar char="•"/>
            </a:pPr>
            <a:r>
              <a:rPr lang="en-US"/>
              <a:t>Two classes of languages </a:t>
            </a:r>
            <a:endParaRPr/>
          </a:p>
          <a:p>
            <a:pPr indent="-228600" lvl="1" marL="685800" rtl="0" algn="l">
              <a:lnSpc>
                <a:spcPct val="90000"/>
              </a:lnSpc>
              <a:spcBef>
                <a:spcPts val="500"/>
              </a:spcBef>
              <a:spcAft>
                <a:spcPts val="0"/>
              </a:spcAft>
              <a:buClr>
                <a:srgbClr val="000099"/>
              </a:buClr>
              <a:buSzPts val="2400"/>
              <a:buChar char="•"/>
            </a:pPr>
            <a:r>
              <a:rPr b="1" lang="en-US">
                <a:solidFill>
                  <a:srgbClr val="000099"/>
                </a:solidFill>
              </a:rPr>
              <a:t>Pure</a:t>
            </a:r>
            <a:r>
              <a:rPr b="1" lang="en-US">
                <a:solidFill>
                  <a:schemeClr val="dk2"/>
                </a:solidFill>
              </a:rPr>
              <a:t> </a:t>
            </a:r>
            <a:r>
              <a:rPr lang="en-US"/>
              <a:t>– used for proving properties about computational power and for optimization</a:t>
            </a:r>
            <a:endParaRPr/>
          </a:p>
          <a:p>
            <a:pPr indent="-228600" lvl="2" marL="1143000" rtl="0" algn="l">
              <a:lnSpc>
                <a:spcPct val="90000"/>
              </a:lnSpc>
              <a:spcBef>
                <a:spcPts val="500"/>
              </a:spcBef>
              <a:spcAft>
                <a:spcPts val="0"/>
              </a:spcAft>
              <a:buClr>
                <a:schemeClr val="dk1"/>
              </a:buClr>
              <a:buSzPts val="2000"/>
              <a:buChar char="•"/>
            </a:pPr>
            <a:r>
              <a:rPr lang="en-US"/>
              <a:t>Relational Algebra</a:t>
            </a:r>
            <a:endParaRPr/>
          </a:p>
          <a:p>
            <a:pPr indent="-228600" lvl="2" marL="1143000" rtl="0" algn="l">
              <a:lnSpc>
                <a:spcPct val="90000"/>
              </a:lnSpc>
              <a:spcBef>
                <a:spcPts val="500"/>
              </a:spcBef>
              <a:spcAft>
                <a:spcPts val="0"/>
              </a:spcAft>
              <a:buClr>
                <a:schemeClr val="dk1"/>
              </a:buClr>
              <a:buSzPts val="2000"/>
              <a:buChar char="•"/>
            </a:pPr>
            <a:r>
              <a:rPr lang="en-US"/>
              <a:t>Tuple relational calculus</a:t>
            </a:r>
            <a:endParaRPr/>
          </a:p>
          <a:p>
            <a:pPr indent="-228600" lvl="2" marL="1143000" rtl="0" algn="l">
              <a:lnSpc>
                <a:spcPct val="90000"/>
              </a:lnSpc>
              <a:spcBef>
                <a:spcPts val="500"/>
              </a:spcBef>
              <a:spcAft>
                <a:spcPts val="0"/>
              </a:spcAft>
              <a:buClr>
                <a:schemeClr val="dk1"/>
              </a:buClr>
              <a:buSzPts val="2000"/>
              <a:buChar char="•"/>
            </a:pPr>
            <a:r>
              <a:rPr lang="en-US"/>
              <a:t>Domain relational calculus</a:t>
            </a:r>
            <a:endParaRPr/>
          </a:p>
          <a:p>
            <a:pPr indent="-228600" lvl="1" marL="685800" rtl="0" algn="l">
              <a:lnSpc>
                <a:spcPct val="90000"/>
              </a:lnSpc>
              <a:spcBef>
                <a:spcPts val="500"/>
              </a:spcBef>
              <a:spcAft>
                <a:spcPts val="0"/>
              </a:spcAft>
              <a:buClr>
                <a:srgbClr val="000099"/>
              </a:buClr>
              <a:buSzPts val="2400"/>
              <a:buChar char="•"/>
            </a:pPr>
            <a:r>
              <a:rPr b="1" lang="en-US">
                <a:solidFill>
                  <a:srgbClr val="000099"/>
                </a:solidFill>
              </a:rPr>
              <a:t>Commercial</a:t>
            </a:r>
            <a:r>
              <a:rPr b="1" lang="en-US">
                <a:solidFill>
                  <a:schemeClr val="dk2"/>
                </a:solidFill>
              </a:rPr>
              <a:t> </a:t>
            </a:r>
            <a:r>
              <a:rPr lang="en-US"/>
              <a:t>– used in commercial systems</a:t>
            </a:r>
            <a:endParaRPr/>
          </a:p>
          <a:p>
            <a:pPr indent="-228600" lvl="2" marL="1143000" rtl="0" algn="l">
              <a:lnSpc>
                <a:spcPct val="90000"/>
              </a:lnSpc>
              <a:spcBef>
                <a:spcPts val="500"/>
              </a:spcBef>
              <a:spcAft>
                <a:spcPts val="0"/>
              </a:spcAft>
              <a:buClr>
                <a:schemeClr val="dk1"/>
              </a:buClr>
              <a:buSzPts val="2000"/>
              <a:buChar char="•"/>
            </a:pPr>
            <a:r>
              <a:rPr lang="en-US"/>
              <a:t>SQL is the most widely used commercial language</a:t>
            </a:r>
            <a:endParaRPr/>
          </a:p>
          <a:p>
            <a:pPr indent="-228600" lvl="1" marL="685800" rtl="0" algn="l">
              <a:lnSpc>
                <a:spcPct val="90000"/>
              </a:lnSpc>
              <a:spcBef>
                <a:spcPts val="500"/>
              </a:spcBef>
              <a:spcAft>
                <a:spcPts val="0"/>
              </a:spcAft>
              <a:buClr>
                <a:schemeClr val="dk1"/>
              </a:buClr>
              <a:buSzPts val="2400"/>
              <a:buFont typeface="Arial"/>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4" name="Shape 1554"/>
        <p:cNvGrpSpPr/>
        <p:nvPr/>
      </p:nvGrpSpPr>
      <p:grpSpPr>
        <a:xfrm>
          <a:off x="0" y="0"/>
          <a:ext cx="0" cy="0"/>
          <a:chOff x="0" y="0"/>
          <a:chExt cx="0" cy="0"/>
        </a:xfrm>
      </p:grpSpPr>
      <p:sp>
        <p:nvSpPr>
          <p:cNvPr id="1555" name="Google Shape;1555;p62"/>
          <p:cNvSpPr txBox="1"/>
          <p:nvPr>
            <p:ph type="title"/>
          </p:nvPr>
        </p:nvSpPr>
        <p:spPr>
          <a:xfrm>
            <a:off x="2894013" y="247650"/>
            <a:ext cx="7772400" cy="1143000"/>
          </a:xfrm>
          <a:prstGeom prst="rect">
            <a:avLst/>
          </a:prstGeom>
          <a:noFill/>
          <a:ln>
            <a:noFill/>
          </a:ln>
        </p:spPr>
        <p:txBody>
          <a:bodyPr anchorCtr="0" anchor="b" bIns="46025" lIns="92075" spcFirstLastPara="1" rIns="92075" wrap="square" tIns="46025">
            <a:normAutofit/>
          </a:bodyPr>
          <a:lstStyle/>
          <a:p>
            <a:pPr indent="0" lvl="0" marL="0" rtl="0" algn="l">
              <a:lnSpc>
                <a:spcPct val="90000"/>
              </a:lnSpc>
              <a:spcBef>
                <a:spcPts val="0"/>
              </a:spcBef>
              <a:spcAft>
                <a:spcPts val="0"/>
              </a:spcAft>
              <a:buClr>
                <a:schemeClr val="dk1"/>
              </a:buClr>
              <a:buSzPts val="3600"/>
              <a:buFont typeface="Arial Black"/>
              <a:buNone/>
            </a:pPr>
            <a:r>
              <a:rPr i="1" lang="en-US" sz="3600">
                <a:latin typeface="Arial Black"/>
                <a:ea typeface="Arial Black"/>
                <a:cs typeface="Arial Black"/>
                <a:sym typeface="Arial Black"/>
              </a:rPr>
              <a:t>Natural Join</a:t>
            </a:r>
            <a:endParaRPr i="1" sz="3600">
              <a:latin typeface="Arial Black"/>
              <a:ea typeface="Arial Black"/>
              <a:cs typeface="Arial Black"/>
              <a:sym typeface="Arial Black"/>
            </a:endParaRPr>
          </a:p>
        </p:txBody>
      </p:sp>
      <p:grpSp>
        <p:nvGrpSpPr>
          <p:cNvPr id="1556" name="Google Shape;1556;p62"/>
          <p:cNvGrpSpPr/>
          <p:nvPr/>
        </p:nvGrpSpPr>
        <p:grpSpPr>
          <a:xfrm>
            <a:off x="7696200" y="2308226"/>
            <a:ext cx="1752600" cy="2306638"/>
            <a:chOff x="3888" y="1454"/>
            <a:chExt cx="1104" cy="1453"/>
          </a:xfrm>
        </p:grpSpPr>
        <p:grpSp>
          <p:nvGrpSpPr>
            <p:cNvPr id="1557" name="Google Shape;1557;p62"/>
            <p:cNvGrpSpPr/>
            <p:nvPr/>
          </p:nvGrpSpPr>
          <p:grpSpPr>
            <a:xfrm>
              <a:off x="3888" y="1688"/>
              <a:ext cx="1104" cy="986"/>
              <a:chOff x="3840" y="2784"/>
              <a:chExt cx="1200" cy="1152"/>
            </a:xfrm>
          </p:grpSpPr>
          <p:sp>
            <p:nvSpPr>
              <p:cNvPr id="1558" name="Google Shape;1558;p62"/>
              <p:cNvSpPr/>
              <p:nvPr/>
            </p:nvSpPr>
            <p:spPr>
              <a:xfrm>
                <a:off x="3840" y="3224"/>
                <a:ext cx="1200" cy="272"/>
              </a:xfrm>
              <a:prstGeom prst="rect">
                <a:avLst/>
              </a:prstGeom>
              <a:gradFill>
                <a:gsLst>
                  <a:gs pos="0">
                    <a:srgbClr val="FFFFFF"/>
                  </a:gs>
                  <a:gs pos="100000">
                    <a:srgbClr val="FFFF99"/>
                  </a:gs>
                </a:gsLst>
                <a:lin ang="5400000" scaled="0"/>
              </a:gradFill>
              <a:ln cap="sq" cmpd="sng" w="38100">
                <a:solidFill>
                  <a:srgbClr val="FFC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559" name="Google Shape;1559;p62"/>
              <p:cNvCxnSpPr/>
              <p:nvPr/>
            </p:nvCxnSpPr>
            <p:spPr>
              <a:xfrm>
                <a:off x="3840" y="3084"/>
                <a:ext cx="1200" cy="0"/>
              </a:xfrm>
              <a:prstGeom prst="straightConnector1">
                <a:avLst/>
              </a:prstGeom>
              <a:noFill/>
              <a:ln cap="sq" cmpd="sng" w="38100">
                <a:solidFill>
                  <a:srgbClr val="FFCC00"/>
                </a:solidFill>
                <a:prstDash val="solid"/>
                <a:round/>
                <a:headEnd len="med" w="med" type="none"/>
                <a:tailEnd len="med" w="med" type="none"/>
              </a:ln>
            </p:spPr>
          </p:cxnSp>
          <p:cxnSp>
            <p:nvCxnSpPr>
              <p:cNvPr id="1560" name="Google Shape;1560;p62"/>
              <p:cNvCxnSpPr/>
              <p:nvPr/>
            </p:nvCxnSpPr>
            <p:spPr>
              <a:xfrm>
                <a:off x="3840" y="3360"/>
                <a:ext cx="1200" cy="0"/>
              </a:xfrm>
              <a:prstGeom prst="straightConnector1">
                <a:avLst/>
              </a:prstGeom>
              <a:noFill/>
              <a:ln cap="sq" cmpd="sng" w="38100">
                <a:solidFill>
                  <a:srgbClr val="FFCC00"/>
                </a:solidFill>
                <a:prstDash val="solid"/>
                <a:round/>
                <a:headEnd len="med" w="med" type="none"/>
                <a:tailEnd len="med" w="med" type="none"/>
              </a:ln>
            </p:spPr>
          </p:cxnSp>
          <p:cxnSp>
            <p:nvCxnSpPr>
              <p:cNvPr id="1561" name="Google Shape;1561;p62"/>
              <p:cNvCxnSpPr/>
              <p:nvPr/>
            </p:nvCxnSpPr>
            <p:spPr>
              <a:xfrm>
                <a:off x="3840" y="3648"/>
                <a:ext cx="1200" cy="0"/>
              </a:xfrm>
              <a:prstGeom prst="straightConnector1">
                <a:avLst/>
              </a:prstGeom>
              <a:noFill/>
              <a:ln cap="sq" cmpd="sng" w="38100">
                <a:solidFill>
                  <a:srgbClr val="FFCC00"/>
                </a:solidFill>
                <a:prstDash val="solid"/>
                <a:round/>
                <a:headEnd len="med" w="med" type="none"/>
                <a:tailEnd len="med" w="med" type="none"/>
              </a:ln>
            </p:spPr>
          </p:cxnSp>
          <p:cxnSp>
            <p:nvCxnSpPr>
              <p:cNvPr id="1562" name="Google Shape;1562;p62"/>
              <p:cNvCxnSpPr/>
              <p:nvPr/>
            </p:nvCxnSpPr>
            <p:spPr>
              <a:xfrm>
                <a:off x="4416" y="2784"/>
                <a:ext cx="0" cy="1152"/>
              </a:xfrm>
              <a:prstGeom prst="straightConnector1">
                <a:avLst/>
              </a:prstGeom>
              <a:noFill/>
              <a:ln cap="sq" cmpd="sng" w="38100">
                <a:solidFill>
                  <a:srgbClr val="FFCC00"/>
                </a:solidFill>
                <a:prstDash val="solid"/>
                <a:round/>
                <a:headEnd len="med" w="med" type="none"/>
                <a:tailEnd len="med" w="med" type="none"/>
              </a:ln>
            </p:spPr>
          </p:cxnSp>
        </p:grpSp>
        <p:sp>
          <p:nvSpPr>
            <p:cNvPr id="1563" name="Google Shape;1563;p62"/>
            <p:cNvSpPr txBox="1"/>
            <p:nvPr/>
          </p:nvSpPr>
          <p:spPr>
            <a:xfrm>
              <a:off x="4128" y="2674"/>
              <a:ext cx="672"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Music</a:t>
              </a:r>
              <a:endParaRPr sz="1800">
                <a:solidFill>
                  <a:schemeClr val="dk1"/>
                </a:solidFill>
                <a:latin typeface="Calibri"/>
                <a:ea typeface="Calibri"/>
                <a:cs typeface="Calibri"/>
                <a:sym typeface="Calibri"/>
              </a:endParaRPr>
            </a:p>
          </p:txBody>
        </p:sp>
        <p:sp>
          <p:nvSpPr>
            <p:cNvPr id="1564" name="Google Shape;1564;p62"/>
            <p:cNvSpPr txBox="1"/>
            <p:nvPr/>
          </p:nvSpPr>
          <p:spPr>
            <a:xfrm>
              <a:off x="4032" y="1454"/>
              <a:ext cx="240"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id</a:t>
              </a:r>
              <a:endParaRPr sz="1800">
                <a:solidFill>
                  <a:schemeClr val="dk1"/>
                </a:solidFill>
                <a:latin typeface="Calibri"/>
                <a:ea typeface="Calibri"/>
                <a:cs typeface="Calibri"/>
                <a:sym typeface="Calibri"/>
              </a:endParaRPr>
            </a:p>
          </p:txBody>
        </p:sp>
        <p:sp>
          <p:nvSpPr>
            <p:cNvPr id="1565" name="Google Shape;1565;p62"/>
            <p:cNvSpPr txBox="1"/>
            <p:nvPr/>
          </p:nvSpPr>
          <p:spPr>
            <a:xfrm>
              <a:off x="3910" y="1887"/>
              <a:ext cx="576"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0066"/>
                  </a:solidFill>
                  <a:latin typeface="Calibri"/>
                  <a:ea typeface="Calibri"/>
                  <a:cs typeface="Calibri"/>
                  <a:sym typeface="Calibri"/>
                </a:rPr>
                <a:t>9801</a:t>
              </a:r>
              <a:endParaRPr sz="1800">
                <a:solidFill>
                  <a:srgbClr val="FF0066"/>
                </a:solidFill>
                <a:latin typeface="Calibri"/>
                <a:ea typeface="Calibri"/>
                <a:cs typeface="Calibri"/>
                <a:sym typeface="Calibri"/>
              </a:endParaRPr>
            </a:p>
          </p:txBody>
        </p:sp>
        <p:sp>
          <p:nvSpPr>
            <p:cNvPr id="1566" name="Google Shape;1566;p62"/>
            <p:cNvSpPr txBox="1"/>
            <p:nvPr/>
          </p:nvSpPr>
          <p:spPr>
            <a:xfrm>
              <a:off x="4512" y="1454"/>
              <a:ext cx="432"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type</a:t>
              </a:r>
              <a:endParaRPr sz="1800">
                <a:solidFill>
                  <a:schemeClr val="dk1"/>
                </a:solidFill>
                <a:latin typeface="Calibri"/>
                <a:ea typeface="Calibri"/>
                <a:cs typeface="Calibri"/>
                <a:sym typeface="Calibri"/>
              </a:endParaRPr>
            </a:p>
          </p:txBody>
        </p:sp>
      </p:grpSp>
      <p:grpSp>
        <p:nvGrpSpPr>
          <p:cNvPr id="1567" name="Google Shape;1567;p62"/>
          <p:cNvGrpSpPr/>
          <p:nvPr/>
        </p:nvGrpSpPr>
        <p:grpSpPr>
          <a:xfrm>
            <a:off x="3276600" y="2308227"/>
            <a:ext cx="2667000" cy="2290763"/>
            <a:chOff x="1104" y="1454"/>
            <a:chExt cx="1680" cy="1443"/>
          </a:xfrm>
        </p:grpSpPr>
        <p:grpSp>
          <p:nvGrpSpPr>
            <p:cNvPr id="1568" name="Google Shape;1568;p62"/>
            <p:cNvGrpSpPr/>
            <p:nvPr/>
          </p:nvGrpSpPr>
          <p:grpSpPr>
            <a:xfrm>
              <a:off x="1104" y="1688"/>
              <a:ext cx="1584" cy="986"/>
              <a:chOff x="1104" y="1008"/>
              <a:chExt cx="1584" cy="1152"/>
            </a:xfrm>
          </p:grpSpPr>
          <p:sp>
            <p:nvSpPr>
              <p:cNvPr id="1569" name="Google Shape;1569;p62"/>
              <p:cNvSpPr/>
              <p:nvPr/>
            </p:nvSpPr>
            <p:spPr>
              <a:xfrm>
                <a:off x="1104" y="1448"/>
                <a:ext cx="1584" cy="272"/>
              </a:xfrm>
              <a:prstGeom prst="rect">
                <a:avLst/>
              </a:prstGeom>
              <a:gradFill>
                <a:gsLst>
                  <a:gs pos="0">
                    <a:srgbClr val="FFFFFF"/>
                  </a:gs>
                  <a:gs pos="100000">
                    <a:srgbClr val="99CCFF"/>
                  </a:gs>
                </a:gsLst>
                <a:lin ang="5400000" scaled="0"/>
              </a:gradFill>
              <a:ln cap="sq" cmpd="sng" w="38100">
                <a:solidFill>
                  <a:srgbClr val="00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570" name="Google Shape;1570;p62"/>
              <p:cNvCxnSpPr/>
              <p:nvPr/>
            </p:nvCxnSpPr>
            <p:spPr>
              <a:xfrm>
                <a:off x="1104" y="1584"/>
                <a:ext cx="1584" cy="0"/>
              </a:xfrm>
              <a:prstGeom prst="straightConnector1">
                <a:avLst/>
              </a:prstGeom>
              <a:noFill/>
              <a:ln cap="sq" cmpd="sng" w="38100">
                <a:solidFill>
                  <a:srgbClr val="0066FF"/>
                </a:solidFill>
                <a:prstDash val="solid"/>
                <a:round/>
                <a:headEnd len="med" w="med" type="none"/>
                <a:tailEnd len="med" w="med" type="none"/>
              </a:ln>
            </p:spPr>
          </p:cxnSp>
          <p:cxnSp>
            <p:nvCxnSpPr>
              <p:cNvPr id="1571" name="Google Shape;1571;p62"/>
              <p:cNvCxnSpPr/>
              <p:nvPr/>
            </p:nvCxnSpPr>
            <p:spPr>
              <a:xfrm>
                <a:off x="1872" y="1008"/>
                <a:ext cx="0" cy="1152"/>
              </a:xfrm>
              <a:prstGeom prst="straightConnector1">
                <a:avLst/>
              </a:prstGeom>
              <a:noFill/>
              <a:ln cap="sq" cmpd="sng" w="38100">
                <a:solidFill>
                  <a:srgbClr val="0066FF"/>
                </a:solidFill>
                <a:prstDash val="solid"/>
                <a:round/>
                <a:headEnd len="med" w="med" type="none"/>
                <a:tailEnd len="med" w="med" type="none"/>
              </a:ln>
            </p:spPr>
          </p:cxnSp>
          <p:cxnSp>
            <p:nvCxnSpPr>
              <p:cNvPr id="1572" name="Google Shape;1572;p62"/>
              <p:cNvCxnSpPr/>
              <p:nvPr/>
            </p:nvCxnSpPr>
            <p:spPr>
              <a:xfrm>
                <a:off x="2256" y="1008"/>
                <a:ext cx="0" cy="1152"/>
              </a:xfrm>
              <a:prstGeom prst="straightConnector1">
                <a:avLst/>
              </a:prstGeom>
              <a:noFill/>
              <a:ln cap="sq" cmpd="sng" w="38100">
                <a:solidFill>
                  <a:srgbClr val="0066FF"/>
                </a:solidFill>
                <a:prstDash val="solid"/>
                <a:round/>
                <a:headEnd len="med" w="med" type="none"/>
                <a:tailEnd len="med" w="med" type="none"/>
              </a:ln>
            </p:spPr>
          </p:cxnSp>
          <p:cxnSp>
            <p:nvCxnSpPr>
              <p:cNvPr id="1573" name="Google Shape;1573;p62"/>
              <p:cNvCxnSpPr/>
              <p:nvPr/>
            </p:nvCxnSpPr>
            <p:spPr>
              <a:xfrm>
                <a:off x="1104" y="1296"/>
                <a:ext cx="1584" cy="0"/>
              </a:xfrm>
              <a:prstGeom prst="straightConnector1">
                <a:avLst/>
              </a:prstGeom>
              <a:noFill/>
              <a:ln cap="sq" cmpd="sng" w="38100">
                <a:solidFill>
                  <a:srgbClr val="0066FF"/>
                </a:solidFill>
                <a:prstDash val="solid"/>
                <a:round/>
                <a:headEnd len="med" w="med" type="none"/>
                <a:tailEnd len="med" w="med" type="none"/>
              </a:ln>
            </p:spPr>
          </p:cxnSp>
          <p:cxnSp>
            <p:nvCxnSpPr>
              <p:cNvPr id="1574" name="Google Shape;1574;p62"/>
              <p:cNvCxnSpPr/>
              <p:nvPr/>
            </p:nvCxnSpPr>
            <p:spPr>
              <a:xfrm>
                <a:off x="1104" y="1872"/>
                <a:ext cx="1584" cy="0"/>
              </a:xfrm>
              <a:prstGeom prst="straightConnector1">
                <a:avLst/>
              </a:prstGeom>
              <a:noFill/>
              <a:ln cap="sq" cmpd="sng" w="38100">
                <a:solidFill>
                  <a:srgbClr val="0066FF"/>
                </a:solidFill>
                <a:prstDash val="solid"/>
                <a:round/>
                <a:headEnd len="med" w="med" type="none"/>
                <a:tailEnd len="med" w="med" type="none"/>
              </a:ln>
            </p:spPr>
          </p:cxnSp>
        </p:grpSp>
        <p:sp>
          <p:nvSpPr>
            <p:cNvPr id="1575" name="Google Shape;1575;p62"/>
            <p:cNvSpPr txBox="1"/>
            <p:nvPr/>
          </p:nvSpPr>
          <p:spPr>
            <a:xfrm>
              <a:off x="1680" y="2664"/>
              <a:ext cx="672"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Student</a:t>
              </a:r>
              <a:endParaRPr sz="1800">
                <a:solidFill>
                  <a:schemeClr val="dk1"/>
                </a:solidFill>
                <a:latin typeface="Calibri"/>
                <a:ea typeface="Calibri"/>
                <a:cs typeface="Calibri"/>
                <a:sym typeface="Calibri"/>
              </a:endParaRPr>
            </a:p>
          </p:txBody>
        </p:sp>
        <p:sp>
          <p:nvSpPr>
            <p:cNvPr id="1576" name="Google Shape;1576;p62"/>
            <p:cNvSpPr txBox="1"/>
            <p:nvPr/>
          </p:nvSpPr>
          <p:spPr>
            <a:xfrm>
              <a:off x="1259" y="1908"/>
              <a:ext cx="576"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0099"/>
                  </a:solidFill>
                  <a:latin typeface="Calibri"/>
                  <a:ea typeface="Calibri"/>
                  <a:cs typeface="Calibri"/>
                  <a:sym typeface="Calibri"/>
                </a:rPr>
                <a:t>9801</a:t>
              </a:r>
              <a:endParaRPr sz="1800">
                <a:solidFill>
                  <a:schemeClr val="folHlink"/>
                </a:solidFill>
                <a:latin typeface="Calibri"/>
                <a:ea typeface="Calibri"/>
                <a:cs typeface="Calibri"/>
                <a:sym typeface="Calibri"/>
              </a:endParaRPr>
            </a:p>
          </p:txBody>
        </p:sp>
        <p:sp>
          <p:nvSpPr>
            <p:cNvPr id="1577" name="Google Shape;1577;p62"/>
            <p:cNvSpPr txBox="1"/>
            <p:nvPr/>
          </p:nvSpPr>
          <p:spPr>
            <a:xfrm>
              <a:off x="1344" y="1454"/>
              <a:ext cx="240"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id</a:t>
              </a:r>
              <a:endParaRPr sz="1800">
                <a:solidFill>
                  <a:schemeClr val="dk1"/>
                </a:solidFill>
                <a:latin typeface="Calibri"/>
                <a:ea typeface="Calibri"/>
                <a:cs typeface="Calibri"/>
                <a:sym typeface="Calibri"/>
              </a:endParaRPr>
            </a:p>
          </p:txBody>
        </p:sp>
        <p:sp>
          <p:nvSpPr>
            <p:cNvPr id="1578" name="Google Shape;1578;p62"/>
            <p:cNvSpPr txBox="1"/>
            <p:nvPr/>
          </p:nvSpPr>
          <p:spPr>
            <a:xfrm>
              <a:off x="1824" y="1454"/>
              <a:ext cx="528"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name</a:t>
              </a:r>
              <a:endParaRPr sz="1800">
                <a:solidFill>
                  <a:schemeClr val="dk1"/>
                </a:solidFill>
                <a:latin typeface="Calibri"/>
                <a:ea typeface="Calibri"/>
                <a:cs typeface="Calibri"/>
                <a:sym typeface="Calibri"/>
              </a:endParaRPr>
            </a:p>
          </p:txBody>
        </p:sp>
        <p:sp>
          <p:nvSpPr>
            <p:cNvPr id="1579" name="Google Shape;1579;p62"/>
            <p:cNvSpPr txBox="1"/>
            <p:nvPr/>
          </p:nvSpPr>
          <p:spPr>
            <a:xfrm>
              <a:off x="2256" y="1454"/>
              <a:ext cx="528"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class</a:t>
              </a:r>
              <a:endParaRPr sz="1800">
                <a:solidFill>
                  <a:schemeClr val="dk1"/>
                </a:solidFill>
                <a:latin typeface="Calibri"/>
                <a:ea typeface="Calibri"/>
                <a:cs typeface="Calibri"/>
                <a:sym typeface="Calibri"/>
              </a:endParaRPr>
            </a:p>
          </p:txBody>
        </p:sp>
      </p:grpSp>
      <p:grpSp>
        <p:nvGrpSpPr>
          <p:cNvPr id="1580" name="Google Shape;1580;p62"/>
          <p:cNvGrpSpPr/>
          <p:nvPr/>
        </p:nvGrpSpPr>
        <p:grpSpPr>
          <a:xfrm>
            <a:off x="5105400" y="4891090"/>
            <a:ext cx="3276600" cy="1878013"/>
            <a:chOff x="2256" y="3081"/>
            <a:chExt cx="2064" cy="1183"/>
          </a:xfrm>
        </p:grpSpPr>
        <p:grpSp>
          <p:nvGrpSpPr>
            <p:cNvPr id="1581" name="Google Shape;1581;p62"/>
            <p:cNvGrpSpPr/>
            <p:nvPr/>
          </p:nvGrpSpPr>
          <p:grpSpPr>
            <a:xfrm>
              <a:off x="2256" y="3308"/>
              <a:ext cx="2064" cy="767"/>
              <a:chOff x="2256" y="2832"/>
              <a:chExt cx="2064" cy="1056"/>
            </a:xfrm>
          </p:grpSpPr>
          <p:sp>
            <p:nvSpPr>
              <p:cNvPr id="1582" name="Google Shape;1582;p62"/>
              <p:cNvSpPr/>
              <p:nvPr/>
            </p:nvSpPr>
            <p:spPr>
              <a:xfrm>
                <a:off x="2256" y="3200"/>
                <a:ext cx="2064" cy="320"/>
              </a:xfrm>
              <a:prstGeom prst="rect">
                <a:avLst/>
              </a:prstGeom>
              <a:gradFill>
                <a:gsLst>
                  <a:gs pos="0">
                    <a:srgbClr val="FFFFFF"/>
                  </a:gs>
                  <a:gs pos="100000">
                    <a:schemeClr val="accent2"/>
                  </a:gs>
                </a:gsLst>
                <a:lin ang="5400000" scaled="0"/>
              </a:gradFill>
              <a:ln cap="sq" cmpd="sng" w="38100">
                <a:solidFill>
                  <a:srgbClr val="33CC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583" name="Google Shape;1583;p62"/>
              <p:cNvCxnSpPr/>
              <p:nvPr/>
            </p:nvCxnSpPr>
            <p:spPr>
              <a:xfrm>
                <a:off x="2256" y="3552"/>
                <a:ext cx="2064" cy="0"/>
              </a:xfrm>
              <a:prstGeom prst="straightConnector1">
                <a:avLst/>
              </a:prstGeom>
              <a:noFill/>
              <a:ln cap="sq" cmpd="sng" w="38100">
                <a:solidFill>
                  <a:srgbClr val="33CC33"/>
                </a:solidFill>
                <a:prstDash val="solid"/>
                <a:round/>
                <a:headEnd len="med" w="med" type="none"/>
                <a:tailEnd len="med" w="med" type="none"/>
              </a:ln>
            </p:spPr>
          </p:cxnSp>
          <p:cxnSp>
            <p:nvCxnSpPr>
              <p:cNvPr id="1584" name="Google Shape;1584;p62"/>
              <p:cNvCxnSpPr/>
              <p:nvPr/>
            </p:nvCxnSpPr>
            <p:spPr>
              <a:xfrm>
                <a:off x="2976" y="2832"/>
                <a:ext cx="0" cy="1056"/>
              </a:xfrm>
              <a:prstGeom prst="straightConnector1">
                <a:avLst/>
              </a:prstGeom>
              <a:noFill/>
              <a:ln cap="sq" cmpd="sng" w="38100">
                <a:solidFill>
                  <a:srgbClr val="33CC33"/>
                </a:solidFill>
                <a:prstDash val="solid"/>
                <a:round/>
                <a:headEnd len="med" w="med" type="none"/>
                <a:tailEnd len="med" w="med" type="none"/>
              </a:ln>
            </p:spPr>
          </p:cxnSp>
          <p:cxnSp>
            <p:nvCxnSpPr>
              <p:cNvPr id="1585" name="Google Shape;1585;p62"/>
              <p:cNvCxnSpPr/>
              <p:nvPr/>
            </p:nvCxnSpPr>
            <p:spPr>
              <a:xfrm>
                <a:off x="3408" y="2832"/>
                <a:ext cx="0" cy="1056"/>
              </a:xfrm>
              <a:prstGeom prst="straightConnector1">
                <a:avLst/>
              </a:prstGeom>
              <a:noFill/>
              <a:ln cap="sq" cmpd="sng" w="38100">
                <a:solidFill>
                  <a:srgbClr val="33CC33"/>
                </a:solidFill>
                <a:prstDash val="solid"/>
                <a:round/>
                <a:headEnd len="med" w="med" type="none"/>
                <a:tailEnd len="med" w="med" type="none"/>
              </a:ln>
            </p:spPr>
          </p:cxnSp>
          <p:cxnSp>
            <p:nvCxnSpPr>
              <p:cNvPr id="1586" name="Google Shape;1586;p62"/>
              <p:cNvCxnSpPr/>
              <p:nvPr/>
            </p:nvCxnSpPr>
            <p:spPr>
              <a:xfrm>
                <a:off x="3840" y="2832"/>
                <a:ext cx="0" cy="1056"/>
              </a:xfrm>
              <a:prstGeom prst="straightConnector1">
                <a:avLst/>
              </a:prstGeom>
              <a:noFill/>
              <a:ln cap="sq" cmpd="sng" w="38100">
                <a:solidFill>
                  <a:srgbClr val="33CC33"/>
                </a:solidFill>
                <a:prstDash val="solid"/>
                <a:round/>
                <a:headEnd len="med" w="med" type="none"/>
                <a:tailEnd len="med" w="med" type="none"/>
              </a:ln>
            </p:spPr>
          </p:cxnSp>
          <p:cxnSp>
            <p:nvCxnSpPr>
              <p:cNvPr id="1587" name="Google Shape;1587;p62"/>
              <p:cNvCxnSpPr/>
              <p:nvPr/>
            </p:nvCxnSpPr>
            <p:spPr>
              <a:xfrm>
                <a:off x="2256" y="3216"/>
                <a:ext cx="2064" cy="0"/>
              </a:xfrm>
              <a:prstGeom prst="straightConnector1">
                <a:avLst/>
              </a:prstGeom>
              <a:noFill/>
              <a:ln cap="sq" cmpd="sng" w="38100">
                <a:solidFill>
                  <a:srgbClr val="33CC33"/>
                </a:solidFill>
                <a:prstDash val="solid"/>
                <a:round/>
                <a:headEnd len="med" w="med" type="none"/>
                <a:tailEnd len="med" w="med" type="none"/>
              </a:ln>
            </p:spPr>
          </p:cxnSp>
        </p:grpSp>
        <p:grpSp>
          <p:nvGrpSpPr>
            <p:cNvPr id="1588" name="Google Shape;1588;p62"/>
            <p:cNvGrpSpPr/>
            <p:nvPr/>
          </p:nvGrpSpPr>
          <p:grpSpPr>
            <a:xfrm>
              <a:off x="2352" y="3081"/>
              <a:ext cx="1968" cy="1183"/>
              <a:chOff x="2352" y="2894"/>
              <a:chExt cx="1968" cy="1183"/>
            </a:xfrm>
          </p:grpSpPr>
          <p:sp>
            <p:nvSpPr>
              <p:cNvPr id="1589" name="Google Shape;1589;p62"/>
              <p:cNvSpPr txBox="1"/>
              <p:nvPr/>
            </p:nvSpPr>
            <p:spPr>
              <a:xfrm>
                <a:off x="2352" y="3348"/>
                <a:ext cx="624"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9900"/>
                    </a:solidFill>
                    <a:latin typeface="Calibri"/>
                    <a:ea typeface="Calibri"/>
                    <a:cs typeface="Calibri"/>
                    <a:sym typeface="Calibri"/>
                  </a:rPr>
                  <a:t>9801</a:t>
                </a:r>
                <a:endParaRPr sz="2800">
                  <a:solidFill>
                    <a:srgbClr val="000099"/>
                  </a:solidFill>
                  <a:latin typeface="Calibri"/>
                  <a:ea typeface="Calibri"/>
                  <a:cs typeface="Calibri"/>
                  <a:sym typeface="Calibri"/>
                </a:endParaRPr>
              </a:p>
            </p:txBody>
          </p:sp>
          <p:sp>
            <p:nvSpPr>
              <p:cNvPr id="1590" name="Google Shape;1590;p62"/>
              <p:cNvSpPr txBox="1"/>
              <p:nvPr/>
            </p:nvSpPr>
            <p:spPr>
              <a:xfrm>
                <a:off x="2896" y="3844"/>
                <a:ext cx="1008"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Product</a:t>
                </a:r>
                <a:endParaRPr sz="1800">
                  <a:solidFill>
                    <a:srgbClr val="000000"/>
                  </a:solidFill>
                  <a:latin typeface="Calibri"/>
                  <a:ea typeface="Calibri"/>
                  <a:cs typeface="Calibri"/>
                  <a:sym typeface="Calibri"/>
                </a:endParaRPr>
              </a:p>
            </p:txBody>
          </p:sp>
          <p:sp>
            <p:nvSpPr>
              <p:cNvPr id="1591" name="Google Shape;1591;p62"/>
              <p:cNvSpPr txBox="1"/>
              <p:nvPr/>
            </p:nvSpPr>
            <p:spPr>
              <a:xfrm>
                <a:off x="2448" y="2894"/>
                <a:ext cx="240"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id</a:t>
                </a:r>
                <a:endParaRPr sz="1800">
                  <a:solidFill>
                    <a:schemeClr val="dk1"/>
                  </a:solidFill>
                  <a:latin typeface="Calibri"/>
                  <a:ea typeface="Calibri"/>
                  <a:cs typeface="Calibri"/>
                  <a:sym typeface="Calibri"/>
                </a:endParaRPr>
              </a:p>
            </p:txBody>
          </p:sp>
          <p:sp>
            <p:nvSpPr>
              <p:cNvPr id="1592" name="Google Shape;1592;p62"/>
              <p:cNvSpPr txBox="1"/>
              <p:nvPr/>
            </p:nvSpPr>
            <p:spPr>
              <a:xfrm>
                <a:off x="2976" y="2894"/>
                <a:ext cx="528"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name</a:t>
                </a:r>
                <a:endParaRPr sz="1800">
                  <a:solidFill>
                    <a:schemeClr val="dk1"/>
                  </a:solidFill>
                  <a:latin typeface="Calibri"/>
                  <a:ea typeface="Calibri"/>
                  <a:cs typeface="Calibri"/>
                  <a:sym typeface="Calibri"/>
                </a:endParaRPr>
              </a:p>
            </p:txBody>
          </p:sp>
          <p:sp>
            <p:nvSpPr>
              <p:cNvPr id="1593" name="Google Shape;1593;p62"/>
              <p:cNvSpPr txBox="1"/>
              <p:nvPr/>
            </p:nvSpPr>
            <p:spPr>
              <a:xfrm>
                <a:off x="3408" y="2904"/>
                <a:ext cx="528"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class</a:t>
                </a:r>
                <a:endParaRPr sz="1800">
                  <a:solidFill>
                    <a:schemeClr val="dk1"/>
                  </a:solidFill>
                  <a:latin typeface="Calibri"/>
                  <a:ea typeface="Calibri"/>
                  <a:cs typeface="Calibri"/>
                  <a:sym typeface="Calibri"/>
                </a:endParaRPr>
              </a:p>
            </p:txBody>
          </p:sp>
          <p:sp>
            <p:nvSpPr>
              <p:cNvPr id="1594" name="Google Shape;1594;p62"/>
              <p:cNvSpPr txBox="1"/>
              <p:nvPr/>
            </p:nvSpPr>
            <p:spPr>
              <a:xfrm>
                <a:off x="3888" y="2894"/>
                <a:ext cx="432"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type</a:t>
                </a:r>
                <a:endParaRPr sz="1800">
                  <a:solidFill>
                    <a:schemeClr val="dk1"/>
                  </a:solidFill>
                  <a:latin typeface="Calibri"/>
                  <a:ea typeface="Calibri"/>
                  <a:cs typeface="Calibri"/>
                  <a:sym typeface="Calibri"/>
                </a:endParaRPr>
              </a:p>
            </p:txBody>
          </p:sp>
        </p:grpSp>
      </p:grpSp>
      <p:grpSp>
        <p:nvGrpSpPr>
          <p:cNvPr id="1595" name="Google Shape;1595;p62"/>
          <p:cNvGrpSpPr/>
          <p:nvPr/>
        </p:nvGrpSpPr>
        <p:grpSpPr>
          <a:xfrm>
            <a:off x="5791200" y="2997200"/>
            <a:ext cx="1828800" cy="2038350"/>
            <a:chOff x="2688" y="1404"/>
            <a:chExt cx="1152" cy="1284"/>
          </a:xfrm>
        </p:grpSpPr>
        <p:sp>
          <p:nvSpPr>
            <p:cNvPr id="1596" name="Google Shape;1596;p62"/>
            <p:cNvSpPr txBox="1"/>
            <p:nvPr/>
          </p:nvSpPr>
          <p:spPr>
            <a:xfrm>
              <a:off x="2916" y="1404"/>
              <a:ext cx="768"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Same id</a:t>
              </a:r>
              <a:endParaRPr sz="1800">
                <a:solidFill>
                  <a:schemeClr val="dk1"/>
                </a:solidFill>
                <a:latin typeface="Calibri"/>
                <a:ea typeface="Calibri"/>
                <a:cs typeface="Calibri"/>
                <a:sym typeface="Calibri"/>
              </a:endParaRPr>
            </a:p>
          </p:txBody>
        </p:sp>
        <p:cxnSp>
          <p:nvCxnSpPr>
            <p:cNvPr id="1597" name="Google Shape;1597;p62"/>
            <p:cNvCxnSpPr/>
            <p:nvPr/>
          </p:nvCxnSpPr>
          <p:spPr>
            <a:xfrm>
              <a:off x="3276" y="1824"/>
              <a:ext cx="0" cy="864"/>
            </a:xfrm>
            <a:prstGeom prst="straightConnector1">
              <a:avLst/>
            </a:prstGeom>
            <a:noFill/>
            <a:ln cap="sq" cmpd="sng" w="38100">
              <a:solidFill>
                <a:srgbClr val="000000"/>
              </a:solidFill>
              <a:prstDash val="solid"/>
              <a:round/>
              <a:headEnd len="lg" w="lg" type="oval"/>
              <a:tailEnd len="lg" w="lg" type="triangle"/>
            </a:ln>
          </p:spPr>
        </p:cxnSp>
        <p:cxnSp>
          <p:nvCxnSpPr>
            <p:cNvPr id="1598" name="Google Shape;1598;p62"/>
            <p:cNvCxnSpPr/>
            <p:nvPr/>
          </p:nvCxnSpPr>
          <p:spPr>
            <a:xfrm>
              <a:off x="2688" y="1536"/>
              <a:ext cx="480" cy="240"/>
            </a:xfrm>
            <a:prstGeom prst="straightConnector1">
              <a:avLst/>
            </a:prstGeom>
            <a:noFill/>
            <a:ln cap="sq" cmpd="sng" w="38100">
              <a:solidFill>
                <a:srgbClr val="000000"/>
              </a:solidFill>
              <a:prstDash val="solid"/>
              <a:round/>
              <a:headEnd len="sm" w="sm" type="none"/>
              <a:tailEnd len="lg" w="lg" type="triangle"/>
            </a:ln>
          </p:spPr>
        </p:cxnSp>
        <p:cxnSp>
          <p:nvCxnSpPr>
            <p:cNvPr id="1599" name="Google Shape;1599;p62"/>
            <p:cNvCxnSpPr/>
            <p:nvPr/>
          </p:nvCxnSpPr>
          <p:spPr>
            <a:xfrm flipH="1">
              <a:off x="3360" y="1536"/>
              <a:ext cx="480" cy="240"/>
            </a:xfrm>
            <a:prstGeom prst="straightConnector1">
              <a:avLst/>
            </a:prstGeom>
            <a:noFill/>
            <a:ln cap="sq" cmpd="sng" w="38100">
              <a:solidFill>
                <a:srgbClr val="000000"/>
              </a:solidFill>
              <a:prstDash val="solid"/>
              <a:round/>
              <a:headEnd len="sm" w="sm" type="none"/>
              <a:tailEnd len="lg" w="lg" type="triangle"/>
            </a:ln>
          </p:spPr>
        </p:cxnSp>
        <p:sp>
          <p:nvSpPr>
            <p:cNvPr id="1600" name="Google Shape;1600;p62"/>
            <p:cNvSpPr txBox="1"/>
            <p:nvPr/>
          </p:nvSpPr>
          <p:spPr>
            <a:xfrm>
              <a:off x="3300" y="2052"/>
              <a:ext cx="49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2"/>
                  </a:solidFill>
                  <a:latin typeface="Calibri"/>
                  <a:ea typeface="Calibri"/>
                  <a:cs typeface="Calibri"/>
                  <a:sym typeface="Calibri"/>
                </a:rPr>
                <a:t>Join</a:t>
              </a:r>
              <a:endParaRPr sz="1800">
                <a:solidFill>
                  <a:schemeClr val="dk1"/>
                </a:solidFill>
                <a:latin typeface="Calibri"/>
                <a:ea typeface="Calibri"/>
                <a:cs typeface="Calibri"/>
                <a:sym typeface="Calibri"/>
              </a:endParaRPr>
            </a:p>
          </p:txBody>
        </p:sp>
      </p:grpSp>
      <p:sp>
        <p:nvSpPr>
          <p:cNvPr id="1601" name="Google Shape;1601;p62"/>
          <p:cNvSpPr/>
          <p:nvPr/>
        </p:nvSpPr>
        <p:spPr>
          <a:xfrm>
            <a:off x="1524000" y="1365250"/>
            <a:ext cx="8915400" cy="884238"/>
          </a:xfrm>
          <a:prstGeom prst="rect">
            <a:avLst/>
          </a:prstGeom>
          <a:noFill/>
          <a:ln>
            <a:noFill/>
          </a:ln>
        </p:spPr>
        <p:txBody>
          <a:bodyPr anchorCtr="0" anchor="t" bIns="46025" lIns="92075" spcFirstLastPara="1" rIns="92075" wrap="square" tIns="46025">
            <a:noAutofit/>
          </a:bodyPr>
          <a:lstStyle/>
          <a:p>
            <a:pPr indent="-476250" lvl="1" marL="762000" marR="0" rtl="0" algn="l">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	</a:t>
            </a:r>
            <a:r>
              <a:rPr b="0" i="0" lang="en-US" sz="2800" u="none" cap="none" strike="noStrike">
                <a:solidFill>
                  <a:srgbClr val="000000"/>
                </a:solidFill>
                <a:latin typeface="Times New Roman"/>
                <a:ea typeface="Times New Roman"/>
                <a:cs typeface="Times New Roman"/>
                <a:sym typeface="Times New Roman"/>
              </a:rPr>
              <a:t>Make a list of students and the instruments they 	learn. (Natural Join)</a:t>
            </a:r>
            <a:endParaRPr/>
          </a:p>
        </p:txBody>
      </p:sp>
      <p:sp>
        <p:nvSpPr>
          <p:cNvPr id="1602" name="Google Shape;1602;p62"/>
          <p:cNvSpPr/>
          <p:nvPr/>
        </p:nvSpPr>
        <p:spPr>
          <a:xfrm flipH="1" rot="10800000">
            <a:off x="3886201" y="4774883"/>
            <a:ext cx="1127125" cy="2194560"/>
          </a:xfrm>
          <a:prstGeom prst="rightArrow">
            <a:avLst>
              <a:gd fmla="val 14963" name="adj1"/>
              <a:gd fmla="val 44893" name="adj2"/>
            </a:avLst>
          </a:prstGeom>
          <a:solidFill>
            <a:srgbClr val="FFFF00"/>
          </a:solidFill>
          <a:ln cap="sq" cmpd="sng" w="12700">
            <a:solidFill>
              <a:srgbClr val="FF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601"/>
                                        </p:tgtEl>
                                        <p:attrNameLst>
                                          <p:attrName>style.visibility</p:attrName>
                                        </p:attrNameLst>
                                      </p:cBhvr>
                                      <p:to>
                                        <p:strVal val="visible"/>
                                      </p:to>
                                    </p:set>
                                    <p:anim calcmode="lin" valueType="num">
                                      <p:cBhvr additive="base">
                                        <p:cTn dur="500"/>
                                        <p:tgtEl>
                                          <p:spTgt spid="16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67"/>
                                        </p:tgtEl>
                                        <p:attrNameLst>
                                          <p:attrName>style.visibility</p:attrName>
                                        </p:attrNameLst>
                                      </p:cBhvr>
                                      <p:to>
                                        <p:strVal val="visible"/>
                                      </p:to>
                                    </p:set>
                                    <p:anim calcmode="lin" valueType="num">
                                      <p:cBhvr additive="base">
                                        <p:cTn dur="500"/>
                                        <p:tgtEl>
                                          <p:spTgt spid="156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56"/>
                                        </p:tgtEl>
                                        <p:attrNameLst>
                                          <p:attrName>style.visibility</p:attrName>
                                        </p:attrNameLst>
                                      </p:cBhvr>
                                      <p:to>
                                        <p:strVal val="visible"/>
                                      </p:to>
                                    </p:set>
                                    <p:anim calcmode="lin" valueType="num">
                                      <p:cBhvr additive="base">
                                        <p:cTn dur="500"/>
                                        <p:tgtEl>
                                          <p:spTgt spid="155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595"/>
                                        </p:tgtEl>
                                        <p:attrNameLst>
                                          <p:attrName>style.visibility</p:attrName>
                                        </p:attrNameLst>
                                      </p:cBhvr>
                                      <p:to>
                                        <p:strVal val="visible"/>
                                      </p:to>
                                    </p:set>
                                    <p:anim calcmode="lin" valueType="num">
                                      <p:cBhvr additive="base">
                                        <p:cTn dur="500"/>
                                        <p:tgtEl>
                                          <p:spTgt spid="159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80"/>
                                        </p:tgtEl>
                                        <p:attrNameLst>
                                          <p:attrName>style.visibility</p:attrName>
                                        </p:attrNameLst>
                                      </p:cBhvr>
                                      <p:to>
                                        <p:strVal val="visible"/>
                                      </p:to>
                                    </p:set>
                                    <p:anim calcmode="lin" valueType="num">
                                      <p:cBhvr additive="base">
                                        <p:cTn dur="500"/>
                                        <p:tgtEl>
                                          <p:spTgt spid="158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02"/>
                                        </p:tgtEl>
                                        <p:attrNameLst>
                                          <p:attrName>style.visibility</p:attrName>
                                        </p:attrNameLst>
                                      </p:cBhvr>
                                      <p:to>
                                        <p:strVal val="visible"/>
                                      </p:to>
                                    </p:set>
                                    <p:anim calcmode="lin" valueType="num">
                                      <p:cBhvr additive="base">
                                        <p:cTn dur="500"/>
                                        <p:tgtEl>
                                          <p:spTgt spid="160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6" name="Shape 1606"/>
        <p:cNvGrpSpPr/>
        <p:nvPr/>
      </p:nvGrpSpPr>
      <p:grpSpPr>
        <a:xfrm>
          <a:off x="0" y="0"/>
          <a:ext cx="0" cy="0"/>
          <a:chOff x="0" y="0"/>
          <a:chExt cx="0" cy="0"/>
        </a:xfrm>
      </p:grpSpPr>
      <p:sp>
        <p:nvSpPr>
          <p:cNvPr id="1607" name="Google Shape;1607;p6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1608" name="Google Shape;1608;p6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3" name="Shape 1613"/>
        <p:cNvGrpSpPr/>
        <p:nvPr/>
      </p:nvGrpSpPr>
      <p:grpSpPr>
        <a:xfrm>
          <a:off x="0" y="0"/>
          <a:ext cx="0" cy="0"/>
          <a:chOff x="0" y="0"/>
          <a:chExt cx="0" cy="0"/>
        </a:xfrm>
      </p:grpSpPr>
      <p:sp>
        <p:nvSpPr>
          <p:cNvPr id="1614" name="Google Shape;1614;p64"/>
          <p:cNvSpPr/>
          <p:nvPr/>
        </p:nvSpPr>
        <p:spPr>
          <a:xfrm>
            <a:off x="1524000" y="1600200"/>
            <a:ext cx="8915400" cy="762000"/>
          </a:xfrm>
          <a:prstGeom prst="rect">
            <a:avLst/>
          </a:prstGeom>
          <a:noFill/>
          <a:ln>
            <a:noFill/>
          </a:ln>
        </p:spPr>
        <p:txBody>
          <a:bodyPr anchorCtr="0" anchor="t" bIns="46025" lIns="92075" spcFirstLastPara="1" rIns="92075" wrap="square" tIns="46025">
            <a:noAutofit/>
          </a:bodyPr>
          <a:lstStyle/>
          <a:p>
            <a:pPr indent="-476250" lvl="1" marL="762000" marR="0" rtl="0" algn="l">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	</a:t>
            </a:r>
            <a:r>
              <a:rPr b="0" i="0" lang="en-US" sz="2800" u="none" cap="none" strike="noStrike">
                <a:solidFill>
                  <a:srgbClr val="000000"/>
                </a:solidFill>
                <a:latin typeface="Times New Roman"/>
                <a:ea typeface="Times New Roman"/>
                <a:cs typeface="Times New Roman"/>
                <a:sym typeface="Times New Roman"/>
              </a:rPr>
              <a:t>Find the number of students learning piano in 	</a:t>
            </a:r>
            <a:endParaRPr/>
          </a:p>
          <a:p>
            <a:pPr indent="-476250" lvl="1" marL="762000" marR="0" rtl="0" algn="l">
              <a:spcBef>
                <a:spcPts val="560"/>
              </a:spcBef>
              <a:spcAft>
                <a:spcPts val="0"/>
              </a:spcAft>
              <a:buClr>
                <a:srgbClr val="000000"/>
              </a:buClr>
              <a:buSzPts val="2800"/>
              <a:buFont typeface="Times New Roman"/>
              <a:buNone/>
            </a:pPr>
            <a:r>
              <a:rPr b="0" i="0" lang="en-US" sz="2800" u="none" cap="none" strike="noStrike">
                <a:solidFill>
                  <a:srgbClr val="000000"/>
                </a:solidFill>
                <a:latin typeface="Times New Roman"/>
                <a:ea typeface="Times New Roman"/>
                <a:cs typeface="Times New Roman"/>
                <a:sym typeface="Times New Roman"/>
              </a:rPr>
              <a:t>	each class.</a:t>
            </a:r>
            <a:endParaRPr/>
          </a:p>
        </p:txBody>
      </p:sp>
      <p:sp>
        <p:nvSpPr>
          <p:cNvPr id="1615" name="Google Shape;1615;p64"/>
          <p:cNvSpPr txBox="1"/>
          <p:nvPr>
            <p:ph type="title"/>
          </p:nvPr>
        </p:nvSpPr>
        <p:spPr>
          <a:xfrm>
            <a:off x="2894013" y="247650"/>
            <a:ext cx="7772400" cy="1143000"/>
          </a:xfrm>
          <a:prstGeom prst="rect">
            <a:avLst/>
          </a:prstGeom>
          <a:noFill/>
          <a:ln>
            <a:noFill/>
          </a:ln>
        </p:spPr>
        <p:txBody>
          <a:bodyPr anchorCtr="0" anchor="b" bIns="46025" lIns="92075" spcFirstLastPara="1" rIns="92075" wrap="square" tIns="46025">
            <a:normAutofit/>
          </a:bodyPr>
          <a:lstStyle/>
          <a:p>
            <a:pPr indent="0" lvl="0" marL="0" rtl="0" algn="l">
              <a:lnSpc>
                <a:spcPct val="90000"/>
              </a:lnSpc>
              <a:spcBef>
                <a:spcPts val="0"/>
              </a:spcBef>
              <a:spcAft>
                <a:spcPts val="0"/>
              </a:spcAft>
              <a:buClr>
                <a:schemeClr val="dk1"/>
              </a:buClr>
              <a:buSzPts val="3600"/>
              <a:buFont typeface="Arial Black"/>
              <a:buNone/>
            </a:pPr>
            <a:r>
              <a:rPr i="1" lang="en-US" sz="3600">
                <a:latin typeface="Arial Black"/>
                <a:ea typeface="Arial Black"/>
                <a:cs typeface="Arial Black"/>
                <a:sym typeface="Arial Black"/>
              </a:rPr>
              <a:t>Natural Join</a:t>
            </a:r>
            <a:endParaRPr i="1" sz="3600">
              <a:latin typeface="Arial Black"/>
              <a:ea typeface="Arial Black"/>
              <a:cs typeface="Arial Black"/>
              <a:sym typeface="Arial Black"/>
            </a:endParaRPr>
          </a:p>
        </p:txBody>
      </p:sp>
      <p:sp>
        <p:nvSpPr>
          <p:cNvPr id="1616" name="Google Shape;1616;p64"/>
          <p:cNvSpPr/>
          <p:nvPr/>
        </p:nvSpPr>
        <p:spPr>
          <a:xfrm>
            <a:off x="2417763" y="2786064"/>
            <a:ext cx="7751762" cy="3578225"/>
          </a:xfrm>
          <a:prstGeom prst="roundRect">
            <a:avLst>
              <a:gd fmla="val 16667" name="adj"/>
            </a:avLst>
          </a:prstGeom>
          <a:gradFill>
            <a:gsLst>
              <a:gs pos="0">
                <a:schemeClr val="dk2"/>
              </a:gs>
              <a:gs pos="100000">
                <a:schemeClr val="folHlink"/>
              </a:gs>
            </a:gsLst>
            <a:lin ang="5400000" scaled="0"/>
          </a:gradFill>
          <a:ln cap="sq" cmpd="sng" w="76200">
            <a:solidFill>
              <a:srgbClr val="000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rgbClr val="FFFF99"/>
                </a:solidFill>
                <a:latin typeface="Calibri"/>
                <a:ea typeface="Calibri"/>
                <a:cs typeface="Calibri"/>
                <a:sym typeface="Calibri"/>
              </a:rPr>
              <a:t>Three Parts :</a:t>
            </a:r>
            <a:endParaRPr/>
          </a:p>
          <a:p>
            <a:pPr indent="0" lvl="0" marL="0" marR="0" rtl="0" algn="l">
              <a:spcBef>
                <a:spcPts val="0"/>
              </a:spcBef>
              <a:spcAft>
                <a:spcPts val="0"/>
              </a:spcAft>
              <a:buNone/>
            </a:pPr>
            <a:r>
              <a:t/>
            </a:r>
            <a:endParaRPr b="1" sz="1400">
              <a:solidFill>
                <a:srgbClr val="FFFF99"/>
              </a:solidFill>
              <a:latin typeface="Calibri"/>
              <a:ea typeface="Calibri"/>
              <a:cs typeface="Calibri"/>
              <a:sym typeface="Calibri"/>
            </a:endParaRPr>
          </a:p>
          <a:p>
            <a:pPr indent="0" lvl="0" marL="0" marR="0" rtl="0" algn="l">
              <a:spcBef>
                <a:spcPts val="0"/>
              </a:spcBef>
              <a:spcAft>
                <a:spcPts val="0"/>
              </a:spcAft>
              <a:buNone/>
            </a:pPr>
            <a:r>
              <a:rPr b="1" lang="en-US" sz="4000">
                <a:solidFill>
                  <a:srgbClr val="FFFF99"/>
                </a:solidFill>
                <a:latin typeface="Calibri"/>
                <a:ea typeface="Calibri"/>
                <a:cs typeface="Calibri"/>
                <a:sym typeface="Calibri"/>
              </a:rPr>
              <a:t>(1)	Natural Join.			</a:t>
            </a:r>
            <a:endParaRPr/>
          </a:p>
          <a:p>
            <a:pPr indent="0" lvl="0" marL="0" marR="0" rtl="0" algn="l">
              <a:spcBef>
                <a:spcPts val="0"/>
              </a:spcBef>
              <a:spcAft>
                <a:spcPts val="0"/>
              </a:spcAft>
              <a:buNone/>
            </a:pPr>
            <a:r>
              <a:t/>
            </a:r>
            <a:endParaRPr b="1" sz="1400">
              <a:solidFill>
                <a:srgbClr val="FFFF99"/>
              </a:solidFill>
              <a:latin typeface="Calibri"/>
              <a:ea typeface="Calibri"/>
              <a:cs typeface="Calibri"/>
              <a:sym typeface="Calibri"/>
            </a:endParaRPr>
          </a:p>
          <a:p>
            <a:pPr indent="0" lvl="0" marL="0" marR="0" rtl="0" algn="l">
              <a:spcBef>
                <a:spcPts val="0"/>
              </a:spcBef>
              <a:spcAft>
                <a:spcPts val="0"/>
              </a:spcAft>
              <a:buNone/>
            </a:pPr>
            <a:r>
              <a:rPr b="1" lang="en-US" sz="4000">
                <a:solidFill>
                  <a:srgbClr val="FFFF99"/>
                </a:solidFill>
                <a:latin typeface="Calibri"/>
                <a:ea typeface="Calibri"/>
                <a:cs typeface="Calibri"/>
                <a:sym typeface="Calibri"/>
              </a:rPr>
              <a:t>(2)	Condition: </a:t>
            </a:r>
            <a:r>
              <a:rPr b="1" i="1" lang="en-US" sz="4000">
                <a:solidFill>
                  <a:srgbClr val="FFFF99"/>
                </a:solidFill>
                <a:latin typeface="Calibri"/>
                <a:ea typeface="Calibri"/>
                <a:cs typeface="Calibri"/>
                <a:sym typeface="Calibri"/>
              </a:rPr>
              <a:t>m.type="Piano"</a:t>
            </a:r>
            <a:endParaRPr b="1" sz="4000">
              <a:solidFill>
                <a:srgbClr val="FFFF99"/>
              </a:solidFill>
              <a:latin typeface="Calibri"/>
              <a:ea typeface="Calibri"/>
              <a:cs typeface="Calibri"/>
              <a:sym typeface="Calibri"/>
            </a:endParaRPr>
          </a:p>
          <a:p>
            <a:pPr indent="0" lvl="0" marL="0" marR="0" rtl="0" algn="l">
              <a:spcBef>
                <a:spcPts val="0"/>
              </a:spcBef>
              <a:spcAft>
                <a:spcPts val="0"/>
              </a:spcAft>
              <a:buNone/>
            </a:pPr>
            <a:r>
              <a:t/>
            </a:r>
            <a:endParaRPr b="1" sz="1400">
              <a:solidFill>
                <a:srgbClr val="FFFF99"/>
              </a:solidFill>
              <a:latin typeface="Calibri"/>
              <a:ea typeface="Calibri"/>
              <a:cs typeface="Calibri"/>
              <a:sym typeface="Calibri"/>
            </a:endParaRPr>
          </a:p>
          <a:p>
            <a:pPr indent="0" lvl="0" marL="0" marR="0" rtl="0" algn="l">
              <a:spcBef>
                <a:spcPts val="0"/>
              </a:spcBef>
              <a:spcAft>
                <a:spcPts val="0"/>
              </a:spcAft>
              <a:buNone/>
            </a:pPr>
            <a:r>
              <a:rPr b="1" lang="en-US" sz="4000">
                <a:solidFill>
                  <a:srgbClr val="FFFF99"/>
                </a:solidFill>
                <a:latin typeface="Calibri"/>
                <a:ea typeface="Calibri"/>
                <a:cs typeface="Calibri"/>
                <a:sym typeface="Calibri"/>
              </a:rPr>
              <a:t>(3)	GROUP BY class</a:t>
            </a:r>
            <a:endParaRPr b="1" sz="3200">
              <a:solidFill>
                <a:srgbClr val="FFFF99"/>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614"/>
                                        </p:tgtEl>
                                        <p:attrNameLst>
                                          <p:attrName>style.visibility</p:attrName>
                                        </p:attrNameLst>
                                      </p:cBhvr>
                                      <p:to>
                                        <p:strVal val="visible"/>
                                      </p:to>
                                    </p:set>
                                    <p:anim calcmode="lin" valueType="num">
                                      <p:cBhvr additive="base">
                                        <p:cTn dur="500"/>
                                        <p:tgtEl>
                                          <p:spTgt spid="161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6"/>
                                        </p:tgtEl>
                                        <p:attrNameLst>
                                          <p:attrName>style.visibility</p:attrName>
                                        </p:attrNameLst>
                                      </p:cBhvr>
                                      <p:to>
                                        <p:strVal val="visible"/>
                                      </p:to>
                                    </p:set>
                                    <p:animEffect filter="fade" transition="in">
                                      <p:cBhvr>
                                        <p:cTn dur="5000"/>
                                        <p:tgtEl>
                                          <p:spTgt spid="16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1" name="Shape 1621"/>
        <p:cNvGrpSpPr/>
        <p:nvPr/>
      </p:nvGrpSpPr>
      <p:grpSpPr>
        <a:xfrm>
          <a:off x="0" y="0"/>
          <a:ext cx="0" cy="0"/>
          <a:chOff x="0" y="0"/>
          <a:chExt cx="0" cy="0"/>
        </a:xfrm>
      </p:grpSpPr>
      <p:sp>
        <p:nvSpPr>
          <p:cNvPr id="1622" name="Google Shape;1622;p65"/>
          <p:cNvSpPr txBox="1"/>
          <p:nvPr>
            <p:ph type="title"/>
          </p:nvPr>
        </p:nvSpPr>
        <p:spPr>
          <a:xfrm>
            <a:off x="2894013" y="247650"/>
            <a:ext cx="7772400" cy="1143000"/>
          </a:xfrm>
          <a:prstGeom prst="rect">
            <a:avLst/>
          </a:prstGeom>
          <a:noFill/>
          <a:ln>
            <a:noFill/>
          </a:ln>
        </p:spPr>
        <p:txBody>
          <a:bodyPr anchorCtr="0" anchor="b" bIns="46025" lIns="92075" spcFirstLastPara="1" rIns="92075" wrap="square" tIns="46025">
            <a:normAutofit/>
          </a:bodyPr>
          <a:lstStyle/>
          <a:p>
            <a:pPr indent="0" lvl="0" marL="0" rtl="0" algn="l">
              <a:lnSpc>
                <a:spcPct val="90000"/>
              </a:lnSpc>
              <a:spcBef>
                <a:spcPts val="0"/>
              </a:spcBef>
              <a:spcAft>
                <a:spcPts val="0"/>
              </a:spcAft>
              <a:buClr>
                <a:schemeClr val="dk1"/>
              </a:buClr>
              <a:buSzPts val="3600"/>
              <a:buFont typeface="Arial Black"/>
              <a:buNone/>
            </a:pPr>
            <a:r>
              <a:rPr i="1" lang="en-US" sz="3600">
                <a:latin typeface="Arial Black"/>
                <a:ea typeface="Arial Black"/>
                <a:cs typeface="Arial Black"/>
                <a:sym typeface="Arial Black"/>
              </a:rPr>
              <a:t>Natural Join</a:t>
            </a:r>
            <a:endParaRPr i="1" sz="3600">
              <a:latin typeface="Arial Black"/>
              <a:ea typeface="Arial Black"/>
              <a:cs typeface="Arial Black"/>
              <a:sym typeface="Arial Black"/>
            </a:endParaRPr>
          </a:p>
        </p:txBody>
      </p:sp>
      <p:grpSp>
        <p:nvGrpSpPr>
          <p:cNvPr id="1623" name="Google Shape;1623;p65"/>
          <p:cNvGrpSpPr/>
          <p:nvPr/>
        </p:nvGrpSpPr>
        <p:grpSpPr>
          <a:xfrm>
            <a:off x="2082800" y="2455864"/>
            <a:ext cx="1296988" cy="2678113"/>
            <a:chOff x="1063" y="1055"/>
            <a:chExt cx="817" cy="1687"/>
          </a:xfrm>
        </p:grpSpPr>
        <p:grpSp>
          <p:nvGrpSpPr>
            <p:cNvPr id="1624" name="Google Shape;1624;p65"/>
            <p:cNvGrpSpPr/>
            <p:nvPr/>
          </p:nvGrpSpPr>
          <p:grpSpPr>
            <a:xfrm>
              <a:off x="1168" y="2008"/>
              <a:ext cx="558" cy="499"/>
              <a:chOff x="3840" y="2784"/>
              <a:chExt cx="1200" cy="1152"/>
            </a:xfrm>
          </p:grpSpPr>
          <p:sp>
            <p:nvSpPr>
              <p:cNvPr id="1625" name="Google Shape;1625;p65"/>
              <p:cNvSpPr/>
              <p:nvPr/>
            </p:nvSpPr>
            <p:spPr>
              <a:xfrm>
                <a:off x="3840" y="3091"/>
                <a:ext cx="1200" cy="537"/>
              </a:xfrm>
              <a:prstGeom prst="rect">
                <a:avLst/>
              </a:prstGeom>
              <a:gradFill>
                <a:gsLst>
                  <a:gs pos="0">
                    <a:schemeClr val="lt1"/>
                  </a:gs>
                  <a:gs pos="100000">
                    <a:srgbClr val="FFFF99"/>
                  </a:gs>
                </a:gsLst>
                <a:lin ang="5400000" scaled="0"/>
              </a:gradFill>
              <a:ln cap="sq" cmpd="sng" w="38100">
                <a:solidFill>
                  <a:srgbClr val="FFC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626" name="Google Shape;1626;p65"/>
              <p:cNvCxnSpPr/>
              <p:nvPr/>
            </p:nvCxnSpPr>
            <p:spPr>
              <a:xfrm>
                <a:off x="3840" y="3084"/>
                <a:ext cx="1200" cy="0"/>
              </a:xfrm>
              <a:prstGeom prst="straightConnector1">
                <a:avLst/>
              </a:prstGeom>
              <a:noFill/>
              <a:ln cap="sq" cmpd="sng" w="38100">
                <a:solidFill>
                  <a:srgbClr val="FFCC00"/>
                </a:solidFill>
                <a:prstDash val="solid"/>
                <a:round/>
                <a:headEnd len="med" w="med" type="none"/>
                <a:tailEnd len="med" w="med" type="none"/>
              </a:ln>
            </p:spPr>
          </p:cxnSp>
          <p:cxnSp>
            <p:nvCxnSpPr>
              <p:cNvPr id="1627" name="Google Shape;1627;p65"/>
              <p:cNvCxnSpPr/>
              <p:nvPr/>
            </p:nvCxnSpPr>
            <p:spPr>
              <a:xfrm>
                <a:off x="3840" y="3360"/>
                <a:ext cx="1200" cy="0"/>
              </a:xfrm>
              <a:prstGeom prst="straightConnector1">
                <a:avLst/>
              </a:prstGeom>
              <a:noFill/>
              <a:ln cap="sq" cmpd="sng" w="38100">
                <a:solidFill>
                  <a:srgbClr val="FFCC00"/>
                </a:solidFill>
                <a:prstDash val="solid"/>
                <a:round/>
                <a:headEnd len="med" w="med" type="none"/>
                <a:tailEnd len="med" w="med" type="none"/>
              </a:ln>
            </p:spPr>
          </p:cxnSp>
          <p:cxnSp>
            <p:nvCxnSpPr>
              <p:cNvPr id="1628" name="Google Shape;1628;p65"/>
              <p:cNvCxnSpPr/>
              <p:nvPr/>
            </p:nvCxnSpPr>
            <p:spPr>
              <a:xfrm>
                <a:off x="3840" y="3648"/>
                <a:ext cx="1200" cy="0"/>
              </a:xfrm>
              <a:prstGeom prst="straightConnector1">
                <a:avLst/>
              </a:prstGeom>
              <a:noFill/>
              <a:ln cap="sq" cmpd="sng" w="38100">
                <a:solidFill>
                  <a:srgbClr val="FFCC00"/>
                </a:solidFill>
                <a:prstDash val="solid"/>
                <a:round/>
                <a:headEnd len="med" w="med" type="none"/>
                <a:tailEnd len="med" w="med" type="none"/>
              </a:ln>
            </p:spPr>
          </p:cxnSp>
          <p:cxnSp>
            <p:nvCxnSpPr>
              <p:cNvPr id="1629" name="Google Shape;1629;p65"/>
              <p:cNvCxnSpPr/>
              <p:nvPr/>
            </p:nvCxnSpPr>
            <p:spPr>
              <a:xfrm>
                <a:off x="4416" y="2784"/>
                <a:ext cx="0" cy="1152"/>
              </a:xfrm>
              <a:prstGeom prst="straightConnector1">
                <a:avLst/>
              </a:prstGeom>
              <a:noFill/>
              <a:ln cap="sq" cmpd="sng" w="38100">
                <a:solidFill>
                  <a:srgbClr val="FFCC00"/>
                </a:solidFill>
                <a:prstDash val="solid"/>
                <a:round/>
                <a:headEnd len="med" w="med" type="none"/>
                <a:tailEnd len="med" w="med" type="none"/>
              </a:ln>
            </p:spPr>
          </p:cxnSp>
        </p:grpSp>
        <p:sp>
          <p:nvSpPr>
            <p:cNvPr id="1630" name="Google Shape;1630;p65"/>
            <p:cNvSpPr txBox="1"/>
            <p:nvPr/>
          </p:nvSpPr>
          <p:spPr>
            <a:xfrm>
              <a:off x="1208" y="2509"/>
              <a:ext cx="672"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Music</a:t>
              </a:r>
              <a:endParaRPr sz="1800">
                <a:solidFill>
                  <a:schemeClr val="dk1"/>
                </a:solidFill>
                <a:latin typeface="Calibri"/>
                <a:ea typeface="Calibri"/>
                <a:cs typeface="Calibri"/>
                <a:sym typeface="Calibri"/>
              </a:endParaRPr>
            </a:p>
          </p:txBody>
        </p:sp>
        <p:sp>
          <p:nvSpPr>
            <p:cNvPr id="1631" name="Google Shape;1631;p65"/>
            <p:cNvSpPr txBox="1"/>
            <p:nvPr/>
          </p:nvSpPr>
          <p:spPr>
            <a:xfrm>
              <a:off x="1138" y="1542"/>
              <a:ext cx="672"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Student</a:t>
              </a:r>
              <a:endParaRPr sz="1800">
                <a:solidFill>
                  <a:schemeClr val="dk1"/>
                </a:solidFill>
                <a:latin typeface="Calibri"/>
                <a:ea typeface="Calibri"/>
                <a:cs typeface="Calibri"/>
                <a:sym typeface="Calibri"/>
              </a:endParaRPr>
            </a:p>
          </p:txBody>
        </p:sp>
        <p:grpSp>
          <p:nvGrpSpPr>
            <p:cNvPr id="1632" name="Google Shape;1632;p65"/>
            <p:cNvGrpSpPr/>
            <p:nvPr/>
          </p:nvGrpSpPr>
          <p:grpSpPr>
            <a:xfrm>
              <a:off x="1063" y="1055"/>
              <a:ext cx="781" cy="486"/>
              <a:chOff x="1104" y="1008"/>
              <a:chExt cx="1584" cy="1152"/>
            </a:xfrm>
          </p:grpSpPr>
          <p:sp>
            <p:nvSpPr>
              <p:cNvPr id="1633" name="Google Shape;1633;p65"/>
              <p:cNvSpPr/>
              <p:nvPr/>
            </p:nvSpPr>
            <p:spPr>
              <a:xfrm>
                <a:off x="1104" y="1308"/>
                <a:ext cx="1584" cy="551"/>
              </a:xfrm>
              <a:prstGeom prst="rect">
                <a:avLst/>
              </a:prstGeom>
              <a:gradFill>
                <a:gsLst>
                  <a:gs pos="0">
                    <a:schemeClr val="lt1"/>
                  </a:gs>
                  <a:gs pos="100000">
                    <a:srgbClr val="CCFFFF"/>
                  </a:gs>
                </a:gsLst>
                <a:lin ang="5400000" scaled="0"/>
              </a:gradFill>
              <a:ln cap="sq" cmpd="sng" w="381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634" name="Google Shape;1634;p65"/>
              <p:cNvCxnSpPr/>
              <p:nvPr/>
            </p:nvCxnSpPr>
            <p:spPr>
              <a:xfrm>
                <a:off x="1104" y="1584"/>
                <a:ext cx="1584" cy="0"/>
              </a:xfrm>
              <a:prstGeom prst="straightConnector1">
                <a:avLst/>
              </a:prstGeom>
              <a:noFill/>
              <a:ln cap="sq" cmpd="sng" w="38100">
                <a:solidFill>
                  <a:schemeClr val="dk2"/>
                </a:solidFill>
                <a:prstDash val="solid"/>
                <a:round/>
                <a:headEnd len="med" w="med" type="none"/>
                <a:tailEnd len="med" w="med" type="none"/>
              </a:ln>
            </p:spPr>
          </p:cxnSp>
          <p:cxnSp>
            <p:nvCxnSpPr>
              <p:cNvPr id="1635" name="Google Shape;1635;p65"/>
              <p:cNvCxnSpPr/>
              <p:nvPr/>
            </p:nvCxnSpPr>
            <p:spPr>
              <a:xfrm>
                <a:off x="1872" y="1008"/>
                <a:ext cx="0" cy="1152"/>
              </a:xfrm>
              <a:prstGeom prst="straightConnector1">
                <a:avLst/>
              </a:prstGeom>
              <a:noFill/>
              <a:ln cap="sq" cmpd="sng" w="38100">
                <a:solidFill>
                  <a:schemeClr val="dk2"/>
                </a:solidFill>
                <a:prstDash val="solid"/>
                <a:round/>
                <a:headEnd len="med" w="med" type="none"/>
                <a:tailEnd len="med" w="med" type="none"/>
              </a:ln>
            </p:spPr>
          </p:cxnSp>
          <p:cxnSp>
            <p:nvCxnSpPr>
              <p:cNvPr id="1636" name="Google Shape;1636;p65"/>
              <p:cNvCxnSpPr/>
              <p:nvPr/>
            </p:nvCxnSpPr>
            <p:spPr>
              <a:xfrm>
                <a:off x="2256" y="1008"/>
                <a:ext cx="0" cy="1152"/>
              </a:xfrm>
              <a:prstGeom prst="straightConnector1">
                <a:avLst/>
              </a:prstGeom>
              <a:noFill/>
              <a:ln cap="sq" cmpd="sng" w="38100">
                <a:solidFill>
                  <a:schemeClr val="dk2"/>
                </a:solidFill>
                <a:prstDash val="solid"/>
                <a:round/>
                <a:headEnd len="med" w="med" type="none"/>
                <a:tailEnd len="med" w="med" type="none"/>
              </a:ln>
            </p:spPr>
          </p:cxnSp>
          <p:cxnSp>
            <p:nvCxnSpPr>
              <p:cNvPr id="1637" name="Google Shape;1637;p65"/>
              <p:cNvCxnSpPr/>
              <p:nvPr/>
            </p:nvCxnSpPr>
            <p:spPr>
              <a:xfrm>
                <a:off x="1104" y="1296"/>
                <a:ext cx="1584" cy="0"/>
              </a:xfrm>
              <a:prstGeom prst="straightConnector1">
                <a:avLst/>
              </a:prstGeom>
              <a:noFill/>
              <a:ln cap="sq" cmpd="sng" w="38100">
                <a:solidFill>
                  <a:schemeClr val="dk2"/>
                </a:solidFill>
                <a:prstDash val="solid"/>
                <a:round/>
                <a:headEnd len="med" w="med" type="none"/>
                <a:tailEnd len="med" w="med" type="none"/>
              </a:ln>
            </p:spPr>
          </p:cxnSp>
          <p:cxnSp>
            <p:nvCxnSpPr>
              <p:cNvPr id="1638" name="Google Shape;1638;p65"/>
              <p:cNvCxnSpPr/>
              <p:nvPr/>
            </p:nvCxnSpPr>
            <p:spPr>
              <a:xfrm>
                <a:off x="1104" y="1872"/>
                <a:ext cx="1584" cy="0"/>
              </a:xfrm>
              <a:prstGeom prst="straightConnector1">
                <a:avLst/>
              </a:prstGeom>
              <a:noFill/>
              <a:ln cap="sq" cmpd="sng" w="38100">
                <a:solidFill>
                  <a:schemeClr val="dk2"/>
                </a:solidFill>
                <a:prstDash val="solid"/>
                <a:round/>
                <a:headEnd len="med" w="med" type="none"/>
                <a:tailEnd len="med" w="med" type="none"/>
              </a:ln>
            </p:spPr>
          </p:cxnSp>
        </p:grpSp>
      </p:grpSp>
      <p:grpSp>
        <p:nvGrpSpPr>
          <p:cNvPr id="1639" name="Google Shape;1639;p65"/>
          <p:cNvGrpSpPr/>
          <p:nvPr/>
        </p:nvGrpSpPr>
        <p:grpSpPr>
          <a:xfrm>
            <a:off x="4475163" y="3349624"/>
            <a:ext cx="1441450" cy="1219200"/>
            <a:chOff x="1859" y="1640"/>
            <a:chExt cx="908" cy="768"/>
          </a:xfrm>
        </p:grpSpPr>
        <p:grpSp>
          <p:nvGrpSpPr>
            <p:cNvPr id="1640" name="Google Shape;1640;p65"/>
            <p:cNvGrpSpPr/>
            <p:nvPr/>
          </p:nvGrpSpPr>
          <p:grpSpPr>
            <a:xfrm>
              <a:off x="1859" y="1640"/>
              <a:ext cx="908" cy="490"/>
              <a:chOff x="2256" y="2832"/>
              <a:chExt cx="2064" cy="1056"/>
            </a:xfrm>
          </p:grpSpPr>
          <p:sp>
            <p:nvSpPr>
              <p:cNvPr id="1641" name="Google Shape;1641;p65"/>
              <p:cNvSpPr/>
              <p:nvPr/>
            </p:nvSpPr>
            <p:spPr>
              <a:xfrm>
                <a:off x="2256" y="3109"/>
                <a:ext cx="2064" cy="501"/>
              </a:xfrm>
              <a:prstGeom prst="rect">
                <a:avLst/>
              </a:prstGeom>
              <a:gradFill>
                <a:gsLst>
                  <a:gs pos="0">
                    <a:schemeClr val="lt1"/>
                  </a:gs>
                  <a:gs pos="100000">
                    <a:srgbClr val="CCFFCC"/>
                  </a:gs>
                </a:gsLst>
                <a:lin ang="5400000" scaled="0"/>
              </a:gradFill>
              <a:ln cap="sq" cmpd="sng" w="38100">
                <a:solidFill>
                  <a:srgbClr val="33CC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642" name="Google Shape;1642;p65"/>
              <p:cNvCxnSpPr/>
              <p:nvPr/>
            </p:nvCxnSpPr>
            <p:spPr>
              <a:xfrm>
                <a:off x="2256" y="3552"/>
                <a:ext cx="2064" cy="0"/>
              </a:xfrm>
              <a:prstGeom prst="straightConnector1">
                <a:avLst/>
              </a:prstGeom>
              <a:noFill/>
              <a:ln cap="sq" cmpd="sng" w="38100">
                <a:solidFill>
                  <a:srgbClr val="33CC33"/>
                </a:solidFill>
                <a:prstDash val="solid"/>
                <a:round/>
                <a:headEnd len="med" w="med" type="none"/>
                <a:tailEnd len="med" w="med" type="none"/>
              </a:ln>
            </p:spPr>
          </p:cxnSp>
          <p:cxnSp>
            <p:nvCxnSpPr>
              <p:cNvPr id="1643" name="Google Shape;1643;p65"/>
              <p:cNvCxnSpPr/>
              <p:nvPr/>
            </p:nvCxnSpPr>
            <p:spPr>
              <a:xfrm>
                <a:off x="2976" y="2832"/>
                <a:ext cx="0" cy="1056"/>
              </a:xfrm>
              <a:prstGeom prst="straightConnector1">
                <a:avLst/>
              </a:prstGeom>
              <a:noFill/>
              <a:ln cap="sq" cmpd="sng" w="38100">
                <a:solidFill>
                  <a:srgbClr val="33CC33"/>
                </a:solidFill>
                <a:prstDash val="solid"/>
                <a:round/>
                <a:headEnd len="med" w="med" type="none"/>
                <a:tailEnd len="med" w="med" type="none"/>
              </a:ln>
            </p:spPr>
          </p:cxnSp>
          <p:cxnSp>
            <p:nvCxnSpPr>
              <p:cNvPr id="1644" name="Google Shape;1644;p65"/>
              <p:cNvCxnSpPr/>
              <p:nvPr/>
            </p:nvCxnSpPr>
            <p:spPr>
              <a:xfrm>
                <a:off x="3408" y="2832"/>
                <a:ext cx="0" cy="1056"/>
              </a:xfrm>
              <a:prstGeom prst="straightConnector1">
                <a:avLst/>
              </a:prstGeom>
              <a:noFill/>
              <a:ln cap="sq" cmpd="sng" w="38100">
                <a:solidFill>
                  <a:srgbClr val="33CC33"/>
                </a:solidFill>
                <a:prstDash val="solid"/>
                <a:round/>
                <a:headEnd len="med" w="med" type="none"/>
                <a:tailEnd len="med" w="med" type="none"/>
              </a:ln>
            </p:spPr>
          </p:cxnSp>
          <p:cxnSp>
            <p:nvCxnSpPr>
              <p:cNvPr id="1645" name="Google Shape;1645;p65"/>
              <p:cNvCxnSpPr/>
              <p:nvPr/>
            </p:nvCxnSpPr>
            <p:spPr>
              <a:xfrm>
                <a:off x="3840" y="2832"/>
                <a:ext cx="0" cy="1056"/>
              </a:xfrm>
              <a:prstGeom prst="straightConnector1">
                <a:avLst/>
              </a:prstGeom>
              <a:noFill/>
              <a:ln cap="sq" cmpd="sng" w="38100">
                <a:solidFill>
                  <a:srgbClr val="33CC33"/>
                </a:solidFill>
                <a:prstDash val="solid"/>
                <a:round/>
                <a:headEnd len="med" w="med" type="none"/>
                <a:tailEnd len="med" w="med" type="none"/>
              </a:ln>
            </p:spPr>
          </p:cxnSp>
          <p:cxnSp>
            <p:nvCxnSpPr>
              <p:cNvPr id="1646" name="Google Shape;1646;p65"/>
              <p:cNvCxnSpPr/>
              <p:nvPr/>
            </p:nvCxnSpPr>
            <p:spPr>
              <a:xfrm>
                <a:off x="2256" y="3216"/>
                <a:ext cx="2064" cy="0"/>
              </a:xfrm>
              <a:prstGeom prst="straightConnector1">
                <a:avLst/>
              </a:prstGeom>
              <a:noFill/>
              <a:ln cap="sq" cmpd="sng" w="38100">
                <a:solidFill>
                  <a:srgbClr val="33CC33"/>
                </a:solidFill>
                <a:prstDash val="solid"/>
                <a:round/>
                <a:headEnd len="med" w="med" type="none"/>
                <a:tailEnd len="med" w="med" type="none"/>
              </a:ln>
            </p:spPr>
          </p:cxnSp>
        </p:grpSp>
        <p:sp>
          <p:nvSpPr>
            <p:cNvPr id="1647" name="Google Shape;1647;p65"/>
            <p:cNvSpPr txBox="1"/>
            <p:nvPr/>
          </p:nvSpPr>
          <p:spPr>
            <a:xfrm>
              <a:off x="1999" y="2175"/>
              <a:ext cx="686"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Product</a:t>
              </a:r>
              <a:endParaRPr sz="1800">
                <a:solidFill>
                  <a:srgbClr val="000000"/>
                </a:solidFill>
                <a:latin typeface="Calibri"/>
                <a:ea typeface="Calibri"/>
                <a:cs typeface="Calibri"/>
                <a:sym typeface="Calibri"/>
              </a:endParaRPr>
            </a:p>
          </p:txBody>
        </p:sp>
      </p:grpSp>
      <p:grpSp>
        <p:nvGrpSpPr>
          <p:cNvPr id="1648" name="Google Shape;1648;p65"/>
          <p:cNvGrpSpPr/>
          <p:nvPr/>
        </p:nvGrpSpPr>
        <p:grpSpPr>
          <a:xfrm>
            <a:off x="3322638" y="3167064"/>
            <a:ext cx="1077912" cy="885825"/>
            <a:chOff x="1374" y="1814"/>
            <a:chExt cx="679" cy="558"/>
          </a:xfrm>
        </p:grpSpPr>
        <p:sp>
          <p:nvSpPr>
            <p:cNvPr id="1649" name="Google Shape;1649;p65"/>
            <p:cNvSpPr txBox="1"/>
            <p:nvPr/>
          </p:nvSpPr>
          <p:spPr>
            <a:xfrm>
              <a:off x="1522" y="1814"/>
              <a:ext cx="49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2"/>
                  </a:solidFill>
                  <a:latin typeface="Calibri"/>
                  <a:ea typeface="Calibri"/>
                  <a:cs typeface="Calibri"/>
                  <a:sym typeface="Calibri"/>
                </a:rPr>
                <a:t>Join</a:t>
              </a:r>
              <a:endParaRPr sz="1800">
                <a:solidFill>
                  <a:schemeClr val="dk1"/>
                </a:solidFill>
                <a:latin typeface="Calibri"/>
                <a:ea typeface="Calibri"/>
                <a:cs typeface="Calibri"/>
                <a:sym typeface="Calibri"/>
              </a:endParaRPr>
            </a:p>
          </p:txBody>
        </p:sp>
        <p:grpSp>
          <p:nvGrpSpPr>
            <p:cNvPr id="1650" name="Google Shape;1650;p65"/>
            <p:cNvGrpSpPr/>
            <p:nvPr/>
          </p:nvGrpSpPr>
          <p:grpSpPr>
            <a:xfrm>
              <a:off x="1374" y="1929"/>
              <a:ext cx="679" cy="443"/>
              <a:chOff x="2928" y="1776"/>
              <a:chExt cx="1056" cy="576"/>
            </a:xfrm>
          </p:grpSpPr>
          <p:cxnSp>
            <p:nvCxnSpPr>
              <p:cNvPr id="1651" name="Google Shape;1651;p65"/>
              <p:cNvCxnSpPr/>
              <p:nvPr/>
            </p:nvCxnSpPr>
            <p:spPr>
              <a:xfrm>
                <a:off x="2951" y="1776"/>
                <a:ext cx="385" cy="288"/>
              </a:xfrm>
              <a:prstGeom prst="straightConnector1">
                <a:avLst/>
              </a:prstGeom>
              <a:noFill/>
              <a:ln cap="sq" cmpd="sng" w="38100">
                <a:solidFill>
                  <a:srgbClr val="FF3399"/>
                </a:solidFill>
                <a:prstDash val="solid"/>
                <a:round/>
                <a:headEnd len="med" w="med" type="none"/>
                <a:tailEnd len="med" w="med" type="none"/>
              </a:ln>
            </p:spPr>
          </p:cxnSp>
          <p:cxnSp>
            <p:nvCxnSpPr>
              <p:cNvPr id="1652" name="Google Shape;1652;p65"/>
              <p:cNvCxnSpPr/>
              <p:nvPr/>
            </p:nvCxnSpPr>
            <p:spPr>
              <a:xfrm flipH="1" rot="10800000">
                <a:off x="2928" y="2064"/>
                <a:ext cx="408" cy="288"/>
              </a:xfrm>
              <a:prstGeom prst="straightConnector1">
                <a:avLst/>
              </a:prstGeom>
              <a:noFill/>
              <a:ln cap="sq" cmpd="sng" w="38100">
                <a:solidFill>
                  <a:srgbClr val="FF3399"/>
                </a:solidFill>
                <a:prstDash val="solid"/>
                <a:round/>
                <a:headEnd len="med" w="med" type="none"/>
                <a:tailEnd len="med" w="med" type="none"/>
              </a:ln>
            </p:spPr>
          </p:cxnSp>
          <p:cxnSp>
            <p:nvCxnSpPr>
              <p:cNvPr id="1653" name="Google Shape;1653;p65"/>
              <p:cNvCxnSpPr/>
              <p:nvPr/>
            </p:nvCxnSpPr>
            <p:spPr>
              <a:xfrm>
                <a:off x="3336" y="2064"/>
                <a:ext cx="648" cy="0"/>
              </a:xfrm>
              <a:prstGeom prst="straightConnector1">
                <a:avLst/>
              </a:prstGeom>
              <a:noFill/>
              <a:ln cap="sq" cmpd="sng" w="38100">
                <a:solidFill>
                  <a:srgbClr val="FF3399"/>
                </a:solidFill>
                <a:prstDash val="solid"/>
                <a:round/>
                <a:headEnd len="med" w="med" type="none"/>
                <a:tailEnd len="lg" w="lg" type="stealth"/>
              </a:ln>
            </p:spPr>
          </p:cxnSp>
        </p:grpSp>
      </p:grpSp>
      <p:grpSp>
        <p:nvGrpSpPr>
          <p:cNvPr id="1654" name="Google Shape;1654;p65"/>
          <p:cNvGrpSpPr/>
          <p:nvPr/>
        </p:nvGrpSpPr>
        <p:grpSpPr>
          <a:xfrm>
            <a:off x="6088063" y="3306764"/>
            <a:ext cx="2095500" cy="758825"/>
            <a:chOff x="1771" y="3313"/>
            <a:chExt cx="1320" cy="478"/>
          </a:xfrm>
        </p:grpSpPr>
        <p:sp>
          <p:nvSpPr>
            <p:cNvPr id="1655" name="Google Shape;1655;p65"/>
            <p:cNvSpPr txBox="1"/>
            <p:nvPr/>
          </p:nvSpPr>
          <p:spPr>
            <a:xfrm>
              <a:off x="1869" y="3313"/>
              <a:ext cx="98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2"/>
                  </a:solidFill>
                  <a:latin typeface="Calibri"/>
                  <a:ea typeface="Calibri"/>
                  <a:cs typeface="Calibri"/>
                  <a:sym typeface="Calibri"/>
                </a:rPr>
                <a:t>Condition</a:t>
              </a:r>
              <a:endParaRPr sz="1800">
                <a:solidFill>
                  <a:schemeClr val="dk1"/>
                </a:solidFill>
                <a:latin typeface="Calibri"/>
                <a:ea typeface="Calibri"/>
                <a:cs typeface="Calibri"/>
                <a:sym typeface="Calibri"/>
              </a:endParaRPr>
            </a:p>
          </p:txBody>
        </p:sp>
        <p:cxnSp>
          <p:nvCxnSpPr>
            <p:cNvPr id="1656" name="Google Shape;1656;p65"/>
            <p:cNvCxnSpPr/>
            <p:nvPr/>
          </p:nvCxnSpPr>
          <p:spPr>
            <a:xfrm>
              <a:off x="1777" y="3569"/>
              <a:ext cx="1314" cy="0"/>
            </a:xfrm>
            <a:prstGeom prst="straightConnector1">
              <a:avLst/>
            </a:prstGeom>
            <a:noFill/>
            <a:ln cap="sq" cmpd="sng" w="38100">
              <a:solidFill>
                <a:srgbClr val="FF3399"/>
              </a:solidFill>
              <a:prstDash val="solid"/>
              <a:round/>
              <a:headEnd len="med" w="med" type="none"/>
              <a:tailEnd len="lg" w="lg" type="stealth"/>
            </a:ln>
          </p:spPr>
        </p:cxnSp>
        <p:sp>
          <p:nvSpPr>
            <p:cNvPr id="1657" name="Google Shape;1657;p65"/>
            <p:cNvSpPr txBox="1"/>
            <p:nvPr/>
          </p:nvSpPr>
          <p:spPr>
            <a:xfrm>
              <a:off x="1771" y="3560"/>
              <a:ext cx="1191"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2"/>
                  </a:solidFill>
                  <a:latin typeface="Calibri"/>
                  <a:ea typeface="Calibri"/>
                  <a:cs typeface="Calibri"/>
                  <a:sym typeface="Calibri"/>
                </a:rPr>
                <a:t>m.type= "Piano"</a:t>
              </a:r>
              <a:endParaRPr b="1" i="1" sz="4000">
                <a:solidFill>
                  <a:srgbClr val="FFFF99"/>
                </a:solidFill>
                <a:latin typeface="Calibri"/>
                <a:ea typeface="Calibri"/>
                <a:cs typeface="Calibri"/>
                <a:sym typeface="Calibri"/>
              </a:endParaRPr>
            </a:p>
          </p:txBody>
        </p:sp>
      </p:grpSp>
      <p:grpSp>
        <p:nvGrpSpPr>
          <p:cNvPr id="1658" name="Google Shape;1658;p65"/>
          <p:cNvGrpSpPr/>
          <p:nvPr/>
        </p:nvGrpSpPr>
        <p:grpSpPr>
          <a:xfrm>
            <a:off x="8277226" y="3306763"/>
            <a:ext cx="2085975" cy="868362"/>
            <a:chOff x="2876" y="3299"/>
            <a:chExt cx="1314" cy="547"/>
          </a:xfrm>
        </p:grpSpPr>
        <p:sp>
          <p:nvSpPr>
            <p:cNvPr id="1659" name="Google Shape;1659;p65"/>
            <p:cNvSpPr txBox="1"/>
            <p:nvPr/>
          </p:nvSpPr>
          <p:spPr>
            <a:xfrm>
              <a:off x="2968" y="3299"/>
              <a:ext cx="981"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2"/>
                  </a:solidFill>
                  <a:latin typeface="Calibri"/>
                  <a:ea typeface="Calibri"/>
                  <a:cs typeface="Calibri"/>
                  <a:sym typeface="Calibri"/>
                </a:rPr>
                <a:t>Group By</a:t>
              </a:r>
              <a:endParaRPr sz="1800">
                <a:solidFill>
                  <a:schemeClr val="dk1"/>
                </a:solidFill>
                <a:latin typeface="Calibri"/>
                <a:ea typeface="Calibri"/>
                <a:cs typeface="Calibri"/>
                <a:sym typeface="Calibri"/>
              </a:endParaRPr>
            </a:p>
          </p:txBody>
        </p:sp>
        <p:cxnSp>
          <p:nvCxnSpPr>
            <p:cNvPr id="1660" name="Google Shape;1660;p65"/>
            <p:cNvCxnSpPr/>
            <p:nvPr/>
          </p:nvCxnSpPr>
          <p:spPr>
            <a:xfrm>
              <a:off x="2876" y="3555"/>
              <a:ext cx="1314" cy="0"/>
            </a:xfrm>
            <a:prstGeom prst="straightConnector1">
              <a:avLst/>
            </a:prstGeom>
            <a:noFill/>
            <a:ln cap="sq" cmpd="sng" w="38100">
              <a:solidFill>
                <a:srgbClr val="FF3399"/>
              </a:solidFill>
              <a:prstDash val="solid"/>
              <a:round/>
              <a:headEnd len="med" w="med" type="none"/>
              <a:tailEnd len="lg" w="lg" type="stealth"/>
            </a:ln>
          </p:spPr>
        </p:cxnSp>
        <p:sp>
          <p:nvSpPr>
            <p:cNvPr id="1661" name="Google Shape;1661;p65"/>
            <p:cNvSpPr txBox="1"/>
            <p:nvPr/>
          </p:nvSpPr>
          <p:spPr>
            <a:xfrm>
              <a:off x="3237" y="3558"/>
              <a:ext cx="58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2"/>
                  </a:solidFill>
                  <a:latin typeface="Calibri"/>
                  <a:ea typeface="Calibri"/>
                  <a:cs typeface="Calibri"/>
                  <a:sym typeface="Calibri"/>
                </a:rPr>
                <a:t>class</a:t>
              </a:r>
              <a:endParaRPr b="1" i="1" sz="4000">
                <a:solidFill>
                  <a:srgbClr val="FFFF99"/>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23"/>
                                        </p:tgtEl>
                                        <p:attrNameLst>
                                          <p:attrName>style.visibility</p:attrName>
                                        </p:attrNameLst>
                                      </p:cBhvr>
                                      <p:to>
                                        <p:strVal val="visible"/>
                                      </p:to>
                                    </p:set>
                                    <p:anim calcmode="lin" valueType="num">
                                      <p:cBhvr additive="base">
                                        <p:cTn dur="500"/>
                                        <p:tgtEl>
                                          <p:spTgt spid="162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48"/>
                                        </p:tgtEl>
                                        <p:attrNameLst>
                                          <p:attrName>style.visibility</p:attrName>
                                        </p:attrNameLst>
                                      </p:cBhvr>
                                      <p:to>
                                        <p:strVal val="visible"/>
                                      </p:to>
                                    </p:set>
                                    <p:anim calcmode="lin" valueType="num">
                                      <p:cBhvr additive="base">
                                        <p:cTn dur="500"/>
                                        <p:tgtEl>
                                          <p:spTgt spid="164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39"/>
                                        </p:tgtEl>
                                        <p:attrNameLst>
                                          <p:attrName>style.visibility</p:attrName>
                                        </p:attrNameLst>
                                      </p:cBhvr>
                                      <p:to>
                                        <p:strVal val="visible"/>
                                      </p:to>
                                    </p:set>
                                    <p:anim calcmode="lin" valueType="num">
                                      <p:cBhvr additive="base">
                                        <p:cTn dur="500"/>
                                        <p:tgtEl>
                                          <p:spTgt spid="163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54"/>
                                        </p:tgtEl>
                                        <p:attrNameLst>
                                          <p:attrName>style.visibility</p:attrName>
                                        </p:attrNameLst>
                                      </p:cBhvr>
                                      <p:to>
                                        <p:strVal val="visible"/>
                                      </p:to>
                                    </p:set>
                                    <p:anim calcmode="lin" valueType="num">
                                      <p:cBhvr additive="base">
                                        <p:cTn dur="500"/>
                                        <p:tgtEl>
                                          <p:spTgt spid="165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58"/>
                                        </p:tgtEl>
                                        <p:attrNameLst>
                                          <p:attrName>style.visibility</p:attrName>
                                        </p:attrNameLst>
                                      </p:cBhvr>
                                      <p:to>
                                        <p:strVal val="visible"/>
                                      </p:to>
                                    </p:set>
                                    <p:anim calcmode="lin" valueType="num">
                                      <p:cBhvr additive="base">
                                        <p:cTn dur="500"/>
                                        <p:tgtEl>
                                          <p:spTgt spid="165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5" name="Shape 1665"/>
        <p:cNvGrpSpPr/>
        <p:nvPr/>
      </p:nvGrpSpPr>
      <p:grpSpPr>
        <a:xfrm>
          <a:off x="0" y="0"/>
          <a:ext cx="0" cy="0"/>
          <a:chOff x="0" y="0"/>
          <a:chExt cx="0" cy="0"/>
        </a:xfrm>
      </p:grpSpPr>
      <p:sp>
        <p:nvSpPr>
          <p:cNvPr id="1666" name="Google Shape;1666;p6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1667" name="Google Shape;1667;p6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2" name="Shape 1672"/>
        <p:cNvGrpSpPr/>
        <p:nvPr/>
      </p:nvGrpSpPr>
      <p:grpSpPr>
        <a:xfrm>
          <a:off x="0" y="0"/>
          <a:ext cx="0" cy="0"/>
          <a:chOff x="0" y="0"/>
          <a:chExt cx="0" cy="0"/>
        </a:xfrm>
      </p:grpSpPr>
      <p:grpSp>
        <p:nvGrpSpPr>
          <p:cNvPr id="1673" name="Google Shape;1673;p67"/>
          <p:cNvGrpSpPr/>
          <p:nvPr/>
        </p:nvGrpSpPr>
        <p:grpSpPr>
          <a:xfrm>
            <a:off x="2286000" y="1581151"/>
            <a:ext cx="7620000" cy="1373188"/>
            <a:chOff x="480" y="996"/>
            <a:chExt cx="4800" cy="865"/>
          </a:xfrm>
        </p:grpSpPr>
        <p:sp>
          <p:nvSpPr>
            <p:cNvPr id="1674" name="Google Shape;1674;p67"/>
            <p:cNvSpPr/>
            <p:nvPr/>
          </p:nvSpPr>
          <p:spPr>
            <a:xfrm>
              <a:off x="636" y="1372"/>
              <a:ext cx="116" cy="233"/>
            </a:xfrm>
            <a:prstGeom prst="rect">
              <a:avLst/>
            </a:prstGeom>
            <a:gradFill>
              <a:gsLst>
                <a:gs pos="0">
                  <a:srgbClr val="FFFF99"/>
                </a:gs>
                <a:gs pos="100000">
                  <a:srgbClr val="FFFF00"/>
                </a:gs>
              </a:gsLst>
              <a:lin ang="5400000" scaled="0"/>
            </a:gradFill>
            <a:ln cap="sq" cmpd="sng" w="57150">
              <a:solidFill>
                <a:srgbClr val="0000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5" name="Google Shape;1675;p67"/>
            <p:cNvSpPr txBox="1"/>
            <p:nvPr/>
          </p:nvSpPr>
          <p:spPr>
            <a:xfrm>
              <a:off x="480" y="996"/>
              <a:ext cx="4800" cy="865"/>
            </a:xfrm>
            <a:prstGeom prst="rect">
              <a:avLst/>
            </a:prstGeom>
            <a:noFill/>
            <a:ln>
              <a:noFill/>
            </a:ln>
          </p:spPr>
          <p:txBody>
            <a:bodyPr anchorCtr="0" anchor="t" bIns="45700" lIns="91425" spcFirstLastPara="1" rIns="91425" wrap="square" tIns="45700">
              <a:spAutoFit/>
            </a:bodyPr>
            <a:lstStyle/>
            <a:p>
              <a:pPr indent="0" lvl="2" marL="381000" marR="0" rtl="0" algn="l">
                <a:spcBef>
                  <a:spcPts val="0"/>
                </a:spcBef>
                <a:spcAft>
                  <a:spcPts val="0"/>
                </a:spcAft>
                <a:buNone/>
              </a:pPr>
              <a:r>
                <a:rPr b="0" i="0" lang="en-US" sz="2800" u="none" cap="none" strike="noStrike">
                  <a:solidFill>
                    <a:srgbClr val="000000"/>
                  </a:solidFill>
                  <a:latin typeface="Times New Roman"/>
                  <a:ea typeface="Times New Roman"/>
                  <a:cs typeface="Times New Roman"/>
                  <a:sym typeface="Times New Roman"/>
                </a:rPr>
                <a:t>An </a:t>
              </a:r>
              <a:r>
                <a:rPr b="1" i="0" lang="en-US" sz="2800" u="none" cap="none" strike="noStrike">
                  <a:solidFill>
                    <a:srgbClr val="000066"/>
                  </a:solidFill>
                  <a:latin typeface="Times New Roman"/>
                  <a:ea typeface="Times New Roman"/>
                  <a:cs typeface="Times New Roman"/>
                  <a:sym typeface="Times New Roman"/>
                </a:rPr>
                <a:t>Outer Join</a:t>
              </a:r>
              <a:r>
                <a:rPr b="0" i="0" lang="en-US" sz="2800" u="none" cap="none" strike="noStrike">
                  <a:solidFill>
                    <a:srgbClr val="000000"/>
                  </a:solidFill>
                  <a:latin typeface="Times New Roman"/>
                  <a:ea typeface="Times New Roman"/>
                  <a:cs typeface="Times New Roman"/>
                  <a:sym typeface="Times New Roman"/>
                </a:rPr>
                <a:t> is a join operation that includes rows that have a match, plus rows that do not have a match in the other table.</a:t>
              </a:r>
              <a:endParaRPr/>
            </a:p>
          </p:txBody>
        </p:sp>
      </p:grpSp>
      <p:sp>
        <p:nvSpPr>
          <p:cNvPr id="1676" name="Google Shape;1676;p67"/>
          <p:cNvSpPr txBox="1"/>
          <p:nvPr>
            <p:ph type="title"/>
          </p:nvPr>
        </p:nvSpPr>
        <p:spPr>
          <a:xfrm>
            <a:off x="2894013" y="247650"/>
            <a:ext cx="7772400" cy="1143000"/>
          </a:xfrm>
          <a:prstGeom prst="rect">
            <a:avLst/>
          </a:prstGeom>
          <a:noFill/>
          <a:ln>
            <a:noFill/>
          </a:ln>
        </p:spPr>
        <p:txBody>
          <a:bodyPr anchorCtr="0" anchor="b" bIns="46025" lIns="92075" spcFirstLastPara="1" rIns="92075" wrap="square" tIns="46025">
            <a:normAutofit/>
          </a:bodyPr>
          <a:lstStyle/>
          <a:p>
            <a:pPr indent="0" lvl="0" marL="0" rtl="0" algn="l">
              <a:lnSpc>
                <a:spcPct val="90000"/>
              </a:lnSpc>
              <a:spcBef>
                <a:spcPts val="0"/>
              </a:spcBef>
              <a:spcAft>
                <a:spcPts val="0"/>
              </a:spcAft>
              <a:buClr>
                <a:schemeClr val="dk1"/>
              </a:buClr>
              <a:buSzPts val="3600"/>
              <a:buFont typeface="Arial Black"/>
              <a:buNone/>
            </a:pPr>
            <a:r>
              <a:rPr i="1" lang="en-US" sz="3600">
                <a:latin typeface="Arial Black"/>
                <a:ea typeface="Arial Black"/>
                <a:cs typeface="Arial Black"/>
                <a:sym typeface="Arial Black"/>
              </a:rPr>
              <a:t>Outer Join</a:t>
            </a:r>
            <a:endParaRPr b="0" i="1">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1" name="Shape 1681"/>
        <p:cNvGrpSpPr/>
        <p:nvPr/>
      </p:nvGrpSpPr>
      <p:grpSpPr>
        <a:xfrm>
          <a:off x="0" y="0"/>
          <a:ext cx="0" cy="0"/>
          <a:chOff x="0" y="0"/>
          <a:chExt cx="0" cy="0"/>
        </a:xfrm>
      </p:grpSpPr>
      <p:sp>
        <p:nvSpPr>
          <p:cNvPr id="1682" name="Google Shape;1682;p68"/>
          <p:cNvSpPr/>
          <p:nvPr/>
        </p:nvSpPr>
        <p:spPr>
          <a:xfrm>
            <a:off x="1524000" y="1600200"/>
            <a:ext cx="8915400" cy="762000"/>
          </a:xfrm>
          <a:prstGeom prst="rect">
            <a:avLst/>
          </a:prstGeom>
          <a:noFill/>
          <a:ln>
            <a:noFill/>
          </a:ln>
        </p:spPr>
        <p:txBody>
          <a:bodyPr anchorCtr="0" anchor="t" bIns="46025" lIns="92075" spcFirstLastPara="1" rIns="92075" wrap="square" tIns="46025">
            <a:noAutofit/>
          </a:bodyPr>
          <a:lstStyle/>
          <a:p>
            <a:pPr indent="-476250" lvl="1" marL="762000" marR="0" rtl="0" algn="l">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	</a:t>
            </a:r>
            <a:r>
              <a:rPr b="0" i="0" lang="en-US" sz="2800" u="none" cap="none" strike="noStrike">
                <a:solidFill>
                  <a:srgbClr val="000000"/>
                </a:solidFill>
                <a:latin typeface="Times New Roman"/>
                <a:ea typeface="Times New Roman"/>
                <a:cs typeface="Times New Roman"/>
                <a:sym typeface="Times New Roman"/>
              </a:rPr>
              <a:t>List the students who have not yet chosen an 		instrument. (No match)</a:t>
            </a:r>
            <a:endParaRPr/>
          </a:p>
        </p:txBody>
      </p:sp>
      <p:sp>
        <p:nvSpPr>
          <p:cNvPr id="1683" name="Google Shape;1683;p68"/>
          <p:cNvSpPr txBox="1"/>
          <p:nvPr>
            <p:ph type="title"/>
          </p:nvPr>
        </p:nvSpPr>
        <p:spPr>
          <a:xfrm>
            <a:off x="2894013" y="247650"/>
            <a:ext cx="7772400" cy="1143000"/>
          </a:xfrm>
          <a:prstGeom prst="rect">
            <a:avLst/>
          </a:prstGeom>
          <a:noFill/>
          <a:ln>
            <a:noFill/>
          </a:ln>
        </p:spPr>
        <p:txBody>
          <a:bodyPr anchorCtr="0" anchor="b" bIns="46025" lIns="92075" spcFirstLastPara="1" rIns="92075" wrap="square" tIns="46025">
            <a:normAutofit/>
          </a:bodyPr>
          <a:lstStyle/>
          <a:p>
            <a:pPr indent="0" lvl="0" marL="0" rtl="0" algn="l">
              <a:lnSpc>
                <a:spcPct val="90000"/>
              </a:lnSpc>
              <a:spcBef>
                <a:spcPts val="0"/>
              </a:spcBef>
              <a:spcAft>
                <a:spcPts val="0"/>
              </a:spcAft>
              <a:buClr>
                <a:schemeClr val="dk1"/>
              </a:buClr>
              <a:buSzPts val="3600"/>
              <a:buFont typeface="Arial Black"/>
              <a:buNone/>
            </a:pPr>
            <a:r>
              <a:rPr i="1" lang="en-US" sz="3600">
                <a:latin typeface="Arial Black"/>
                <a:ea typeface="Arial Black"/>
                <a:cs typeface="Arial Black"/>
                <a:sym typeface="Arial Black"/>
              </a:rPr>
              <a:t>Outer Join</a:t>
            </a:r>
            <a:endParaRPr i="1" sz="3600">
              <a:latin typeface="Arial Black"/>
              <a:ea typeface="Arial Black"/>
              <a:cs typeface="Arial Black"/>
              <a:sym typeface="Arial Black"/>
            </a:endParaRPr>
          </a:p>
        </p:txBody>
      </p:sp>
      <p:grpSp>
        <p:nvGrpSpPr>
          <p:cNvPr id="1684" name="Google Shape;1684;p68"/>
          <p:cNvGrpSpPr/>
          <p:nvPr/>
        </p:nvGrpSpPr>
        <p:grpSpPr>
          <a:xfrm>
            <a:off x="5943600" y="3810000"/>
            <a:ext cx="1828800" cy="533400"/>
            <a:chOff x="2784" y="2400"/>
            <a:chExt cx="1152" cy="336"/>
          </a:xfrm>
        </p:grpSpPr>
        <p:cxnSp>
          <p:nvCxnSpPr>
            <p:cNvPr id="1685" name="Google Shape;1685;p68"/>
            <p:cNvCxnSpPr/>
            <p:nvPr/>
          </p:nvCxnSpPr>
          <p:spPr>
            <a:xfrm>
              <a:off x="2839" y="2400"/>
              <a:ext cx="953" cy="0"/>
            </a:xfrm>
            <a:prstGeom prst="straightConnector1">
              <a:avLst/>
            </a:prstGeom>
            <a:noFill/>
            <a:ln cap="sq" cmpd="sng" w="31750">
              <a:solidFill>
                <a:srgbClr val="000000"/>
              </a:solidFill>
              <a:prstDash val="solid"/>
              <a:round/>
              <a:headEnd len="lg" w="lg" type="oval"/>
              <a:tailEnd len="lg" w="lg" type="stealth"/>
            </a:ln>
          </p:spPr>
        </p:cxnSp>
        <p:sp>
          <p:nvSpPr>
            <p:cNvPr id="1686" name="Google Shape;1686;p68"/>
            <p:cNvSpPr txBox="1"/>
            <p:nvPr/>
          </p:nvSpPr>
          <p:spPr>
            <a:xfrm>
              <a:off x="2784" y="2409"/>
              <a:ext cx="1152"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0000"/>
                  </a:solidFill>
                  <a:latin typeface="Calibri"/>
                  <a:ea typeface="Calibri"/>
                  <a:cs typeface="Calibri"/>
                  <a:sym typeface="Calibri"/>
                </a:rPr>
                <a:t>No match</a:t>
              </a:r>
              <a:endParaRPr sz="1800">
                <a:solidFill>
                  <a:schemeClr val="dk1"/>
                </a:solidFill>
                <a:latin typeface="Calibri"/>
                <a:ea typeface="Calibri"/>
                <a:cs typeface="Calibri"/>
                <a:sym typeface="Calibri"/>
              </a:endParaRPr>
            </a:p>
          </p:txBody>
        </p:sp>
      </p:grpSp>
      <p:grpSp>
        <p:nvGrpSpPr>
          <p:cNvPr id="1687" name="Google Shape;1687;p68"/>
          <p:cNvGrpSpPr/>
          <p:nvPr/>
        </p:nvGrpSpPr>
        <p:grpSpPr>
          <a:xfrm>
            <a:off x="7696200" y="2873376"/>
            <a:ext cx="1752600" cy="2306638"/>
            <a:chOff x="3888" y="1810"/>
            <a:chExt cx="1104" cy="1453"/>
          </a:xfrm>
        </p:grpSpPr>
        <p:grpSp>
          <p:nvGrpSpPr>
            <p:cNvPr id="1688" name="Google Shape;1688;p68"/>
            <p:cNvGrpSpPr/>
            <p:nvPr/>
          </p:nvGrpSpPr>
          <p:grpSpPr>
            <a:xfrm>
              <a:off x="3888" y="2044"/>
              <a:ext cx="1104" cy="986"/>
              <a:chOff x="3840" y="2784"/>
              <a:chExt cx="1200" cy="1152"/>
            </a:xfrm>
          </p:grpSpPr>
          <p:sp>
            <p:nvSpPr>
              <p:cNvPr id="1689" name="Google Shape;1689;p68"/>
              <p:cNvSpPr/>
              <p:nvPr/>
            </p:nvSpPr>
            <p:spPr>
              <a:xfrm>
                <a:off x="3840" y="3224"/>
                <a:ext cx="1200" cy="272"/>
              </a:xfrm>
              <a:prstGeom prst="rect">
                <a:avLst/>
              </a:prstGeom>
              <a:gradFill>
                <a:gsLst>
                  <a:gs pos="0">
                    <a:srgbClr val="FFFFFF"/>
                  </a:gs>
                  <a:gs pos="100000">
                    <a:srgbClr val="FFFF99"/>
                  </a:gs>
                </a:gsLst>
                <a:lin ang="5400000" scaled="0"/>
              </a:gradFill>
              <a:ln cap="sq" cmpd="sng" w="38100">
                <a:solidFill>
                  <a:srgbClr val="FFC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690" name="Google Shape;1690;p68"/>
              <p:cNvCxnSpPr/>
              <p:nvPr/>
            </p:nvCxnSpPr>
            <p:spPr>
              <a:xfrm>
                <a:off x="3840" y="3084"/>
                <a:ext cx="1200" cy="0"/>
              </a:xfrm>
              <a:prstGeom prst="straightConnector1">
                <a:avLst/>
              </a:prstGeom>
              <a:noFill/>
              <a:ln cap="sq" cmpd="sng" w="38100">
                <a:solidFill>
                  <a:srgbClr val="FFCC00"/>
                </a:solidFill>
                <a:prstDash val="solid"/>
                <a:round/>
                <a:headEnd len="med" w="med" type="none"/>
                <a:tailEnd len="med" w="med" type="none"/>
              </a:ln>
            </p:spPr>
          </p:cxnSp>
          <p:cxnSp>
            <p:nvCxnSpPr>
              <p:cNvPr id="1691" name="Google Shape;1691;p68"/>
              <p:cNvCxnSpPr/>
              <p:nvPr/>
            </p:nvCxnSpPr>
            <p:spPr>
              <a:xfrm>
                <a:off x="3840" y="3360"/>
                <a:ext cx="1200" cy="0"/>
              </a:xfrm>
              <a:prstGeom prst="straightConnector1">
                <a:avLst/>
              </a:prstGeom>
              <a:noFill/>
              <a:ln cap="sq" cmpd="sng" w="38100">
                <a:solidFill>
                  <a:srgbClr val="FFCC00"/>
                </a:solidFill>
                <a:prstDash val="solid"/>
                <a:round/>
                <a:headEnd len="med" w="med" type="none"/>
                <a:tailEnd len="med" w="med" type="none"/>
              </a:ln>
            </p:spPr>
          </p:cxnSp>
          <p:cxnSp>
            <p:nvCxnSpPr>
              <p:cNvPr id="1692" name="Google Shape;1692;p68"/>
              <p:cNvCxnSpPr/>
              <p:nvPr/>
            </p:nvCxnSpPr>
            <p:spPr>
              <a:xfrm>
                <a:off x="3840" y="3648"/>
                <a:ext cx="1200" cy="0"/>
              </a:xfrm>
              <a:prstGeom prst="straightConnector1">
                <a:avLst/>
              </a:prstGeom>
              <a:noFill/>
              <a:ln cap="sq" cmpd="sng" w="38100">
                <a:solidFill>
                  <a:srgbClr val="FFCC00"/>
                </a:solidFill>
                <a:prstDash val="solid"/>
                <a:round/>
                <a:headEnd len="med" w="med" type="none"/>
                <a:tailEnd len="med" w="med" type="none"/>
              </a:ln>
            </p:spPr>
          </p:cxnSp>
          <p:cxnSp>
            <p:nvCxnSpPr>
              <p:cNvPr id="1693" name="Google Shape;1693;p68"/>
              <p:cNvCxnSpPr/>
              <p:nvPr/>
            </p:nvCxnSpPr>
            <p:spPr>
              <a:xfrm>
                <a:off x="4416" y="2784"/>
                <a:ext cx="0" cy="1152"/>
              </a:xfrm>
              <a:prstGeom prst="straightConnector1">
                <a:avLst/>
              </a:prstGeom>
              <a:noFill/>
              <a:ln cap="sq" cmpd="sng" w="38100">
                <a:solidFill>
                  <a:srgbClr val="FFCC00"/>
                </a:solidFill>
                <a:prstDash val="solid"/>
                <a:round/>
                <a:headEnd len="med" w="med" type="none"/>
                <a:tailEnd len="med" w="med" type="none"/>
              </a:ln>
            </p:spPr>
          </p:cxnSp>
        </p:grpSp>
        <p:sp>
          <p:nvSpPr>
            <p:cNvPr id="1694" name="Google Shape;1694;p68"/>
            <p:cNvSpPr txBox="1"/>
            <p:nvPr/>
          </p:nvSpPr>
          <p:spPr>
            <a:xfrm>
              <a:off x="4128" y="3030"/>
              <a:ext cx="672"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Music</a:t>
              </a:r>
              <a:endParaRPr sz="1800">
                <a:solidFill>
                  <a:schemeClr val="dk1"/>
                </a:solidFill>
                <a:latin typeface="Calibri"/>
                <a:ea typeface="Calibri"/>
                <a:cs typeface="Calibri"/>
                <a:sym typeface="Calibri"/>
              </a:endParaRPr>
            </a:p>
          </p:txBody>
        </p:sp>
        <p:sp>
          <p:nvSpPr>
            <p:cNvPr id="1695" name="Google Shape;1695;p68"/>
            <p:cNvSpPr txBox="1"/>
            <p:nvPr/>
          </p:nvSpPr>
          <p:spPr>
            <a:xfrm>
              <a:off x="4032" y="1810"/>
              <a:ext cx="240"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id</a:t>
              </a:r>
              <a:endParaRPr sz="1800">
                <a:solidFill>
                  <a:schemeClr val="dk1"/>
                </a:solidFill>
                <a:latin typeface="Calibri"/>
                <a:ea typeface="Calibri"/>
                <a:cs typeface="Calibri"/>
                <a:sym typeface="Calibri"/>
              </a:endParaRPr>
            </a:p>
          </p:txBody>
        </p:sp>
        <p:sp>
          <p:nvSpPr>
            <p:cNvPr id="1696" name="Google Shape;1696;p68"/>
            <p:cNvSpPr txBox="1"/>
            <p:nvPr/>
          </p:nvSpPr>
          <p:spPr>
            <a:xfrm>
              <a:off x="4512" y="1810"/>
              <a:ext cx="432"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type</a:t>
              </a:r>
              <a:endParaRPr sz="1800">
                <a:solidFill>
                  <a:schemeClr val="dk1"/>
                </a:solidFill>
                <a:latin typeface="Calibri"/>
                <a:ea typeface="Calibri"/>
                <a:cs typeface="Calibri"/>
                <a:sym typeface="Calibri"/>
              </a:endParaRPr>
            </a:p>
          </p:txBody>
        </p:sp>
      </p:grpSp>
      <p:grpSp>
        <p:nvGrpSpPr>
          <p:cNvPr id="1697" name="Google Shape;1697;p68"/>
          <p:cNvGrpSpPr/>
          <p:nvPr/>
        </p:nvGrpSpPr>
        <p:grpSpPr>
          <a:xfrm>
            <a:off x="3276600" y="2873377"/>
            <a:ext cx="2667000" cy="2290763"/>
            <a:chOff x="1104" y="1454"/>
            <a:chExt cx="1680" cy="1443"/>
          </a:xfrm>
        </p:grpSpPr>
        <p:grpSp>
          <p:nvGrpSpPr>
            <p:cNvPr id="1698" name="Google Shape;1698;p68"/>
            <p:cNvGrpSpPr/>
            <p:nvPr/>
          </p:nvGrpSpPr>
          <p:grpSpPr>
            <a:xfrm>
              <a:off x="1104" y="1688"/>
              <a:ext cx="1584" cy="986"/>
              <a:chOff x="1104" y="1008"/>
              <a:chExt cx="1584" cy="1152"/>
            </a:xfrm>
          </p:grpSpPr>
          <p:sp>
            <p:nvSpPr>
              <p:cNvPr id="1699" name="Google Shape;1699;p68"/>
              <p:cNvSpPr/>
              <p:nvPr/>
            </p:nvSpPr>
            <p:spPr>
              <a:xfrm>
                <a:off x="1104" y="1448"/>
                <a:ext cx="1584" cy="272"/>
              </a:xfrm>
              <a:prstGeom prst="rect">
                <a:avLst/>
              </a:prstGeom>
              <a:gradFill>
                <a:gsLst>
                  <a:gs pos="0">
                    <a:srgbClr val="FFFFFF"/>
                  </a:gs>
                  <a:gs pos="100000">
                    <a:srgbClr val="99CCFF"/>
                  </a:gs>
                </a:gsLst>
                <a:lin ang="5400000" scaled="0"/>
              </a:gradFill>
              <a:ln cap="sq" cmpd="sng" w="38100">
                <a:solidFill>
                  <a:srgbClr val="00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700" name="Google Shape;1700;p68"/>
              <p:cNvCxnSpPr/>
              <p:nvPr/>
            </p:nvCxnSpPr>
            <p:spPr>
              <a:xfrm>
                <a:off x="1104" y="1584"/>
                <a:ext cx="1584" cy="0"/>
              </a:xfrm>
              <a:prstGeom prst="straightConnector1">
                <a:avLst/>
              </a:prstGeom>
              <a:noFill/>
              <a:ln cap="sq" cmpd="sng" w="38100">
                <a:solidFill>
                  <a:srgbClr val="0066FF"/>
                </a:solidFill>
                <a:prstDash val="solid"/>
                <a:round/>
                <a:headEnd len="med" w="med" type="none"/>
                <a:tailEnd len="med" w="med" type="none"/>
              </a:ln>
            </p:spPr>
          </p:cxnSp>
          <p:cxnSp>
            <p:nvCxnSpPr>
              <p:cNvPr id="1701" name="Google Shape;1701;p68"/>
              <p:cNvCxnSpPr/>
              <p:nvPr/>
            </p:nvCxnSpPr>
            <p:spPr>
              <a:xfrm>
                <a:off x="1872" y="1008"/>
                <a:ext cx="0" cy="1152"/>
              </a:xfrm>
              <a:prstGeom prst="straightConnector1">
                <a:avLst/>
              </a:prstGeom>
              <a:noFill/>
              <a:ln cap="sq" cmpd="sng" w="38100">
                <a:solidFill>
                  <a:srgbClr val="0066FF"/>
                </a:solidFill>
                <a:prstDash val="solid"/>
                <a:round/>
                <a:headEnd len="med" w="med" type="none"/>
                <a:tailEnd len="med" w="med" type="none"/>
              </a:ln>
            </p:spPr>
          </p:cxnSp>
          <p:cxnSp>
            <p:nvCxnSpPr>
              <p:cNvPr id="1702" name="Google Shape;1702;p68"/>
              <p:cNvCxnSpPr/>
              <p:nvPr/>
            </p:nvCxnSpPr>
            <p:spPr>
              <a:xfrm>
                <a:off x="2256" y="1008"/>
                <a:ext cx="0" cy="1152"/>
              </a:xfrm>
              <a:prstGeom prst="straightConnector1">
                <a:avLst/>
              </a:prstGeom>
              <a:noFill/>
              <a:ln cap="sq" cmpd="sng" w="38100">
                <a:solidFill>
                  <a:srgbClr val="0066FF"/>
                </a:solidFill>
                <a:prstDash val="solid"/>
                <a:round/>
                <a:headEnd len="med" w="med" type="none"/>
                <a:tailEnd len="med" w="med" type="none"/>
              </a:ln>
            </p:spPr>
          </p:cxnSp>
          <p:cxnSp>
            <p:nvCxnSpPr>
              <p:cNvPr id="1703" name="Google Shape;1703;p68"/>
              <p:cNvCxnSpPr/>
              <p:nvPr/>
            </p:nvCxnSpPr>
            <p:spPr>
              <a:xfrm>
                <a:off x="1104" y="1296"/>
                <a:ext cx="1584" cy="0"/>
              </a:xfrm>
              <a:prstGeom prst="straightConnector1">
                <a:avLst/>
              </a:prstGeom>
              <a:noFill/>
              <a:ln cap="sq" cmpd="sng" w="38100">
                <a:solidFill>
                  <a:srgbClr val="0066FF"/>
                </a:solidFill>
                <a:prstDash val="solid"/>
                <a:round/>
                <a:headEnd len="med" w="med" type="none"/>
                <a:tailEnd len="med" w="med" type="none"/>
              </a:ln>
            </p:spPr>
          </p:cxnSp>
          <p:cxnSp>
            <p:nvCxnSpPr>
              <p:cNvPr id="1704" name="Google Shape;1704;p68"/>
              <p:cNvCxnSpPr/>
              <p:nvPr/>
            </p:nvCxnSpPr>
            <p:spPr>
              <a:xfrm>
                <a:off x="1104" y="1872"/>
                <a:ext cx="1584" cy="0"/>
              </a:xfrm>
              <a:prstGeom prst="straightConnector1">
                <a:avLst/>
              </a:prstGeom>
              <a:noFill/>
              <a:ln cap="sq" cmpd="sng" w="38100">
                <a:solidFill>
                  <a:srgbClr val="0066FF"/>
                </a:solidFill>
                <a:prstDash val="solid"/>
                <a:round/>
                <a:headEnd len="med" w="med" type="none"/>
                <a:tailEnd len="med" w="med" type="none"/>
              </a:ln>
            </p:spPr>
          </p:cxnSp>
        </p:grpSp>
        <p:sp>
          <p:nvSpPr>
            <p:cNvPr id="1705" name="Google Shape;1705;p68"/>
            <p:cNvSpPr txBox="1"/>
            <p:nvPr/>
          </p:nvSpPr>
          <p:spPr>
            <a:xfrm>
              <a:off x="1680" y="2664"/>
              <a:ext cx="672"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Student</a:t>
              </a:r>
              <a:endParaRPr sz="1800">
                <a:solidFill>
                  <a:schemeClr val="dk1"/>
                </a:solidFill>
                <a:latin typeface="Calibri"/>
                <a:ea typeface="Calibri"/>
                <a:cs typeface="Calibri"/>
                <a:sym typeface="Calibri"/>
              </a:endParaRPr>
            </a:p>
          </p:txBody>
        </p:sp>
        <p:sp>
          <p:nvSpPr>
            <p:cNvPr id="1706" name="Google Shape;1706;p68"/>
            <p:cNvSpPr txBox="1"/>
            <p:nvPr/>
          </p:nvSpPr>
          <p:spPr>
            <a:xfrm>
              <a:off x="1259" y="1908"/>
              <a:ext cx="576"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0099"/>
                  </a:solidFill>
                  <a:latin typeface="Calibri"/>
                  <a:ea typeface="Calibri"/>
                  <a:cs typeface="Calibri"/>
                  <a:sym typeface="Calibri"/>
                </a:rPr>
                <a:t>9801</a:t>
              </a:r>
              <a:endParaRPr sz="1800">
                <a:solidFill>
                  <a:schemeClr val="folHlink"/>
                </a:solidFill>
                <a:latin typeface="Calibri"/>
                <a:ea typeface="Calibri"/>
                <a:cs typeface="Calibri"/>
                <a:sym typeface="Calibri"/>
              </a:endParaRPr>
            </a:p>
          </p:txBody>
        </p:sp>
        <p:sp>
          <p:nvSpPr>
            <p:cNvPr id="1707" name="Google Shape;1707;p68"/>
            <p:cNvSpPr txBox="1"/>
            <p:nvPr/>
          </p:nvSpPr>
          <p:spPr>
            <a:xfrm>
              <a:off x="1344" y="1454"/>
              <a:ext cx="240"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id</a:t>
              </a:r>
              <a:endParaRPr sz="1800">
                <a:solidFill>
                  <a:schemeClr val="dk1"/>
                </a:solidFill>
                <a:latin typeface="Calibri"/>
                <a:ea typeface="Calibri"/>
                <a:cs typeface="Calibri"/>
                <a:sym typeface="Calibri"/>
              </a:endParaRPr>
            </a:p>
          </p:txBody>
        </p:sp>
        <p:sp>
          <p:nvSpPr>
            <p:cNvPr id="1708" name="Google Shape;1708;p68"/>
            <p:cNvSpPr txBox="1"/>
            <p:nvPr/>
          </p:nvSpPr>
          <p:spPr>
            <a:xfrm>
              <a:off x="1824" y="1454"/>
              <a:ext cx="528"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name</a:t>
              </a:r>
              <a:endParaRPr sz="1800">
                <a:solidFill>
                  <a:schemeClr val="dk1"/>
                </a:solidFill>
                <a:latin typeface="Calibri"/>
                <a:ea typeface="Calibri"/>
                <a:cs typeface="Calibri"/>
                <a:sym typeface="Calibri"/>
              </a:endParaRPr>
            </a:p>
          </p:txBody>
        </p:sp>
        <p:sp>
          <p:nvSpPr>
            <p:cNvPr id="1709" name="Google Shape;1709;p68"/>
            <p:cNvSpPr txBox="1"/>
            <p:nvPr/>
          </p:nvSpPr>
          <p:spPr>
            <a:xfrm>
              <a:off x="2256" y="1454"/>
              <a:ext cx="528"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class</a:t>
              </a:r>
              <a:endParaRPr sz="1800">
                <a:solidFill>
                  <a:schemeClr val="dk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682"/>
                                        </p:tgtEl>
                                        <p:attrNameLst>
                                          <p:attrName>style.visibility</p:attrName>
                                        </p:attrNameLst>
                                      </p:cBhvr>
                                      <p:to>
                                        <p:strVal val="visible"/>
                                      </p:to>
                                    </p:set>
                                    <p:anim calcmode="lin" valueType="num">
                                      <p:cBhvr additive="base">
                                        <p:cTn dur="500"/>
                                        <p:tgtEl>
                                          <p:spTgt spid="168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97"/>
                                        </p:tgtEl>
                                        <p:attrNameLst>
                                          <p:attrName>style.visibility</p:attrName>
                                        </p:attrNameLst>
                                      </p:cBhvr>
                                      <p:to>
                                        <p:strVal val="visible"/>
                                      </p:to>
                                    </p:set>
                                    <p:anim calcmode="lin" valueType="num">
                                      <p:cBhvr additive="base">
                                        <p:cTn dur="500"/>
                                        <p:tgtEl>
                                          <p:spTgt spid="169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87"/>
                                        </p:tgtEl>
                                        <p:attrNameLst>
                                          <p:attrName>style.visibility</p:attrName>
                                        </p:attrNameLst>
                                      </p:cBhvr>
                                      <p:to>
                                        <p:strVal val="visible"/>
                                      </p:to>
                                    </p:set>
                                    <p:anim calcmode="lin" valueType="num">
                                      <p:cBhvr additive="base">
                                        <p:cTn dur="500"/>
                                        <p:tgtEl>
                                          <p:spTgt spid="168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84"/>
                                        </p:tgtEl>
                                        <p:attrNameLst>
                                          <p:attrName>style.visibility</p:attrName>
                                        </p:attrNameLst>
                                      </p:cBhvr>
                                      <p:to>
                                        <p:strVal val="visible"/>
                                      </p:to>
                                    </p:set>
                                    <p:anim calcmode="lin" valueType="num">
                                      <p:cBhvr additive="base">
                                        <p:cTn dur="500"/>
                                        <p:tgtEl>
                                          <p:spTgt spid="168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3" name="Shape 1713"/>
        <p:cNvGrpSpPr/>
        <p:nvPr/>
      </p:nvGrpSpPr>
      <p:grpSpPr>
        <a:xfrm>
          <a:off x="0" y="0"/>
          <a:ext cx="0" cy="0"/>
          <a:chOff x="0" y="0"/>
          <a:chExt cx="0" cy="0"/>
        </a:xfrm>
      </p:grpSpPr>
      <p:sp>
        <p:nvSpPr>
          <p:cNvPr id="1714" name="Google Shape;1714;p6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1715" name="Google Shape;1715;p6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70"/>
          <p:cNvSpPr/>
          <p:nvPr/>
        </p:nvSpPr>
        <p:spPr>
          <a:xfrm>
            <a:off x="1524000" y="1616075"/>
            <a:ext cx="9144000" cy="1371600"/>
          </a:xfrm>
          <a:prstGeom prst="rect">
            <a:avLst/>
          </a:prstGeom>
          <a:noFill/>
          <a:ln>
            <a:noFill/>
          </a:ln>
        </p:spPr>
        <p:txBody>
          <a:bodyPr anchorCtr="0" anchor="t" bIns="46025" lIns="92075" spcFirstLastPara="1" rIns="92075" wrap="square" tIns="46025">
            <a:noAutofit/>
          </a:bodyPr>
          <a:lstStyle/>
          <a:p>
            <a:pPr indent="-476250" lvl="1" marL="762000" marR="0" rtl="0" algn="l">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	</a:t>
            </a:r>
            <a:r>
              <a:rPr b="0" i="0" lang="en-US" sz="2800" u="none" cap="none" strike="noStrike">
                <a:solidFill>
                  <a:srgbClr val="000000"/>
                </a:solidFill>
                <a:latin typeface="Times New Roman"/>
                <a:ea typeface="Times New Roman"/>
                <a:cs typeface="Times New Roman"/>
                <a:sym typeface="Times New Roman"/>
              </a:rPr>
              <a:t>Make a checking list of students and the 			instruments they learn. The list should also 		contain the students without an instrument.</a:t>
            </a:r>
            <a:endParaRPr/>
          </a:p>
          <a:p>
            <a:pPr indent="-476250" lvl="1" marL="762000" marR="0" rtl="0" algn="l">
              <a:spcBef>
                <a:spcPts val="560"/>
              </a:spcBef>
              <a:spcAft>
                <a:spcPts val="0"/>
              </a:spcAft>
              <a:buClr>
                <a:srgbClr val="000000"/>
              </a:buClr>
              <a:buSzPts val="2800"/>
              <a:buFont typeface="Times New Roman"/>
              <a:buNone/>
            </a:pPr>
            <a:r>
              <a:rPr b="0" i="0" lang="en-US" sz="2800" u="none" cap="none" strike="noStrike">
                <a:solidFill>
                  <a:srgbClr val="000000"/>
                </a:solidFill>
                <a:latin typeface="Times New Roman"/>
                <a:ea typeface="Times New Roman"/>
                <a:cs typeface="Times New Roman"/>
                <a:sym typeface="Times New Roman"/>
              </a:rPr>
              <a:t>		(Outer Join)</a:t>
            </a:r>
            <a:endParaRPr/>
          </a:p>
        </p:txBody>
      </p:sp>
      <p:sp>
        <p:nvSpPr>
          <p:cNvPr id="1722" name="Google Shape;1722;p70"/>
          <p:cNvSpPr txBox="1"/>
          <p:nvPr>
            <p:ph type="title"/>
          </p:nvPr>
        </p:nvSpPr>
        <p:spPr>
          <a:xfrm>
            <a:off x="2894013" y="247650"/>
            <a:ext cx="7772400" cy="1143000"/>
          </a:xfrm>
          <a:prstGeom prst="rect">
            <a:avLst/>
          </a:prstGeom>
          <a:noFill/>
          <a:ln>
            <a:noFill/>
          </a:ln>
        </p:spPr>
        <p:txBody>
          <a:bodyPr anchorCtr="0" anchor="b" bIns="46025" lIns="92075" spcFirstLastPara="1" rIns="92075" wrap="square" tIns="46025">
            <a:normAutofit/>
          </a:bodyPr>
          <a:lstStyle/>
          <a:p>
            <a:pPr indent="0" lvl="0" marL="0" rtl="0" algn="l">
              <a:lnSpc>
                <a:spcPct val="90000"/>
              </a:lnSpc>
              <a:spcBef>
                <a:spcPts val="0"/>
              </a:spcBef>
              <a:spcAft>
                <a:spcPts val="0"/>
              </a:spcAft>
              <a:buClr>
                <a:schemeClr val="dk1"/>
              </a:buClr>
              <a:buSzPts val="3600"/>
              <a:buFont typeface="Arial Black"/>
              <a:buNone/>
            </a:pPr>
            <a:r>
              <a:rPr i="1" lang="en-US" sz="3600">
                <a:latin typeface="Arial Black"/>
                <a:ea typeface="Arial Black"/>
                <a:cs typeface="Arial Black"/>
                <a:sym typeface="Arial Black"/>
              </a:rPr>
              <a:t>Outer Join</a:t>
            </a:r>
            <a:endParaRPr i="1" sz="3600">
              <a:latin typeface="Arial Black"/>
              <a:ea typeface="Arial Black"/>
              <a:cs typeface="Arial Black"/>
              <a:sym typeface="Arial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721"/>
                                        </p:tgtEl>
                                        <p:attrNameLst>
                                          <p:attrName>style.visibility</p:attrName>
                                        </p:attrNameLst>
                                      </p:cBhvr>
                                      <p:to>
                                        <p:strVal val="visible"/>
                                      </p:to>
                                    </p:set>
                                    <p:anim calcmode="lin" valueType="num">
                                      <p:cBhvr additive="base">
                                        <p:cTn dur="500"/>
                                        <p:tgtEl>
                                          <p:spTgt spid="172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7" name="Shape 1727"/>
        <p:cNvGrpSpPr/>
        <p:nvPr/>
      </p:nvGrpSpPr>
      <p:grpSpPr>
        <a:xfrm>
          <a:off x="0" y="0"/>
          <a:ext cx="0" cy="0"/>
          <a:chOff x="0" y="0"/>
          <a:chExt cx="0" cy="0"/>
        </a:xfrm>
      </p:grpSpPr>
      <p:sp>
        <p:nvSpPr>
          <p:cNvPr id="1728" name="Google Shape;1728;p71"/>
          <p:cNvSpPr txBox="1"/>
          <p:nvPr>
            <p:ph type="title"/>
          </p:nvPr>
        </p:nvSpPr>
        <p:spPr>
          <a:xfrm>
            <a:off x="2894013" y="247650"/>
            <a:ext cx="7772400" cy="1143000"/>
          </a:xfrm>
          <a:prstGeom prst="rect">
            <a:avLst/>
          </a:prstGeom>
          <a:noFill/>
          <a:ln>
            <a:noFill/>
          </a:ln>
        </p:spPr>
        <p:txBody>
          <a:bodyPr anchorCtr="0" anchor="b" bIns="46025" lIns="92075" spcFirstLastPara="1" rIns="92075" wrap="square" tIns="46025">
            <a:normAutofit/>
          </a:bodyPr>
          <a:lstStyle/>
          <a:p>
            <a:pPr indent="0" lvl="0" marL="0" rtl="0" algn="l">
              <a:lnSpc>
                <a:spcPct val="90000"/>
              </a:lnSpc>
              <a:spcBef>
                <a:spcPts val="0"/>
              </a:spcBef>
              <a:spcAft>
                <a:spcPts val="0"/>
              </a:spcAft>
              <a:buClr>
                <a:schemeClr val="dk1"/>
              </a:buClr>
              <a:buSzPts val="3600"/>
              <a:buFont typeface="Arial Black"/>
              <a:buNone/>
            </a:pPr>
            <a:r>
              <a:rPr i="1" lang="en-US" sz="3600">
                <a:latin typeface="Arial Black"/>
                <a:ea typeface="Arial Black"/>
                <a:cs typeface="Arial Black"/>
                <a:sym typeface="Arial Black"/>
              </a:rPr>
              <a:t>Outer Join</a:t>
            </a:r>
            <a:endParaRPr i="1" sz="3600">
              <a:latin typeface="Arial Black"/>
              <a:ea typeface="Arial Black"/>
              <a:cs typeface="Arial Black"/>
              <a:sym typeface="Arial Black"/>
            </a:endParaRPr>
          </a:p>
        </p:txBody>
      </p:sp>
      <p:grpSp>
        <p:nvGrpSpPr>
          <p:cNvPr id="1729" name="Google Shape;1729;p71"/>
          <p:cNvGrpSpPr/>
          <p:nvPr/>
        </p:nvGrpSpPr>
        <p:grpSpPr>
          <a:xfrm>
            <a:off x="3430588" y="1676400"/>
            <a:ext cx="4113212" cy="2286000"/>
            <a:chOff x="1201" y="1056"/>
            <a:chExt cx="2591" cy="1440"/>
          </a:xfrm>
        </p:grpSpPr>
        <p:grpSp>
          <p:nvGrpSpPr>
            <p:cNvPr id="1730" name="Google Shape;1730;p71"/>
            <p:cNvGrpSpPr/>
            <p:nvPr/>
          </p:nvGrpSpPr>
          <p:grpSpPr>
            <a:xfrm>
              <a:off x="1201" y="1056"/>
              <a:ext cx="1152" cy="1440"/>
              <a:chOff x="1200" y="384"/>
              <a:chExt cx="1152" cy="1440"/>
            </a:xfrm>
          </p:grpSpPr>
          <p:grpSp>
            <p:nvGrpSpPr>
              <p:cNvPr id="1731" name="Google Shape;1731;p71"/>
              <p:cNvGrpSpPr/>
              <p:nvPr/>
            </p:nvGrpSpPr>
            <p:grpSpPr>
              <a:xfrm>
                <a:off x="1200" y="624"/>
                <a:ext cx="1152" cy="960"/>
                <a:chOff x="1200" y="624"/>
                <a:chExt cx="1776" cy="960"/>
              </a:xfrm>
            </p:grpSpPr>
            <p:sp>
              <p:nvSpPr>
                <p:cNvPr id="1732" name="Google Shape;1732;p71"/>
                <p:cNvSpPr/>
                <p:nvPr/>
              </p:nvSpPr>
              <p:spPr>
                <a:xfrm>
                  <a:off x="1200" y="988"/>
                  <a:ext cx="1776" cy="233"/>
                </a:xfrm>
                <a:prstGeom prst="rect">
                  <a:avLst/>
                </a:prstGeom>
                <a:gradFill>
                  <a:gsLst>
                    <a:gs pos="0">
                      <a:srgbClr val="FFFFFF"/>
                    </a:gs>
                    <a:gs pos="100000">
                      <a:srgbClr val="66FF33"/>
                    </a:gs>
                  </a:gsLst>
                  <a:lin ang="5400000" scaled="0"/>
                </a:gradFill>
                <a:ln cap="sq" cmpd="sng" w="38100">
                  <a:solidFill>
                    <a:srgbClr val="00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733" name="Google Shape;1733;p71"/>
                <p:cNvCxnSpPr/>
                <p:nvPr/>
              </p:nvCxnSpPr>
              <p:spPr>
                <a:xfrm>
                  <a:off x="1200" y="624"/>
                  <a:ext cx="1776" cy="0"/>
                </a:xfrm>
                <a:prstGeom prst="straightConnector1">
                  <a:avLst/>
                </a:prstGeom>
                <a:noFill/>
                <a:ln cap="sq" cmpd="sng" w="38100">
                  <a:solidFill>
                    <a:srgbClr val="009900"/>
                  </a:solidFill>
                  <a:prstDash val="solid"/>
                  <a:round/>
                  <a:headEnd len="med" w="med" type="none"/>
                  <a:tailEnd len="med" w="med" type="none"/>
                </a:ln>
              </p:spPr>
            </p:cxnSp>
            <p:cxnSp>
              <p:nvCxnSpPr>
                <p:cNvPr id="1734" name="Google Shape;1734;p71"/>
                <p:cNvCxnSpPr/>
                <p:nvPr/>
              </p:nvCxnSpPr>
              <p:spPr>
                <a:xfrm>
                  <a:off x="1200" y="864"/>
                  <a:ext cx="1776" cy="0"/>
                </a:xfrm>
                <a:prstGeom prst="straightConnector1">
                  <a:avLst/>
                </a:prstGeom>
                <a:noFill/>
                <a:ln cap="sq" cmpd="sng" w="38100">
                  <a:solidFill>
                    <a:srgbClr val="009900"/>
                  </a:solidFill>
                  <a:prstDash val="solid"/>
                  <a:round/>
                  <a:headEnd len="med" w="med" type="none"/>
                  <a:tailEnd len="med" w="med" type="none"/>
                </a:ln>
              </p:spPr>
            </p:cxnSp>
            <p:cxnSp>
              <p:nvCxnSpPr>
                <p:cNvPr id="1735" name="Google Shape;1735;p71"/>
                <p:cNvCxnSpPr/>
                <p:nvPr/>
              </p:nvCxnSpPr>
              <p:spPr>
                <a:xfrm>
                  <a:off x="1200" y="1104"/>
                  <a:ext cx="1776" cy="0"/>
                </a:xfrm>
                <a:prstGeom prst="straightConnector1">
                  <a:avLst/>
                </a:prstGeom>
                <a:noFill/>
                <a:ln cap="sq" cmpd="sng" w="38100">
                  <a:solidFill>
                    <a:srgbClr val="009900"/>
                  </a:solidFill>
                  <a:prstDash val="solid"/>
                  <a:round/>
                  <a:headEnd len="med" w="med" type="none"/>
                  <a:tailEnd len="med" w="med" type="none"/>
                </a:ln>
              </p:spPr>
            </p:cxnSp>
            <p:cxnSp>
              <p:nvCxnSpPr>
                <p:cNvPr id="1736" name="Google Shape;1736;p71"/>
                <p:cNvCxnSpPr/>
                <p:nvPr/>
              </p:nvCxnSpPr>
              <p:spPr>
                <a:xfrm>
                  <a:off x="1200" y="1344"/>
                  <a:ext cx="1776" cy="0"/>
                </a:xfrm>
                <a:prstGeom prst="straightConnector1">
                  <a:avLst/>
                </a:prstGeom>
                <a:noFill/>
                <a:ln cap="sq" cmpd="sng" w="38100">
                  <a:solidFill>
                    <a:srgbClr val="009900"/>
                  </a:solidFill>
                  <a:prstDash val="solid"/>
                  <a:round/>
                  <a:headEnd len="med" w="med" type="none"/>
                  <a:tailEnd len="med" w="med" type="none"/>
                </a:ln>
              </p:spPr>
            </p:cxnSp>
            <p:cxnSp>
              <p:nvCxnSpPr>
                <p:cNvPr id="1737" name="Google Shape;1737;p71"/>
                <p:cNvCxnSpPr/>
                <p:nvPr/>
              </p:nvCxnSpPr>
              <p:spPr>
                <a:xfrm>
                  <a:off x="1200" y="1584"/>
                  <a:ext cx="1776" cy="0"/>
                </a:xfrm>
                <a:prstGeom prst="straightConnector1">
                  <a:avLst/>
                </a:prstGeom>
                <a:noFill/>
                <a:ln cap="sq" cmpd="sng" w="38100">
                  <a:solidFill>
                    <a:srgbClr val="009900"/>
                  </a:solidFill>
                  <a:prstDash val="solid"/>
                  <a:round/>
                  <a:headEnd len="med" w="med" type="none"/>
                  <a:tailEnd len="med" w="med" type="none"/>
                </a:ln>
              </p:spPr>
            </p:cxnSp>
          </p:grpSp>
          <p:cxnSp>
            <p:nvCxnSpPr>
              <p:cNvPr id="1738" name="Google Shape;1738;p71"/>
              <p:cNvCxnSpPr/>
              <p:nvPr/>
            </p:nvCxnSpPr>
            <p:spPr>
              <a:xfrm>
                <a:off x="1584" y="384"/>
                <a:ext cx="0" cy="1440"/>
              </a:xfrm>
              <a:prstGeom prst="straightConnector1">
                <a:avLst/>
              </a:prstGeom>
              <a:noFill/>
              <a:ln cap="sq" cmpd="sng" w="38100">
                <a:solidFill>
                  <a:srgbClr val="009900"/>
                </a:solidFill>
                <a:prstDash val="solid"/>
                <a:round/>
                <a:headEnd len="med" w="med" type="none"/>
                <a:tailEnd len="med" w="med" type="none"/>
              </a:ln>
            </p:spPr>
          </p:cxnSp>
          <p:cxnSp>
            <p:nvCxnSpPr>
              <p:cNvPr id="1739" name="Google Shape;1739;p71"/>
              <p:cNvCxnSpPr/>
              <p:nvPr/>
            </p:nvCxnSpPr>
            <p:spPr>
              <a:xfrm>
                <a:off x="1968" y="384"/>
                <a:ext cx="0" cy="1440"/>
              </a:xfrm>
              <a:prstGeom prst="straightConnector1">
                <a:avLst/>
              </a:prstGeom>
              <a:noFill/>
              <a:ln cap="sq" cmpd="sng" w="38100">
                <a:solidFill>
                  <a:srgbClr val="009900"/>
                </a:solidFill>
                <a:prstDash val="solid"/>
                <a:round/>
                <a:headEnd len="med" w="med" type="none"/>
                <a:tailEnd len="med" w="med" type="none"/>
              </a:ln>
            </p:spPr>
          </p:cxnSp>
        </p:grpSp>
        <p:sp>
          <p:nvSpPr>
            <p:cNvPr id="1740" name="Google Shape;1740;p71"/>
            <p:cNvSpPr txBox="1"/>
            <p:nvPr/>
          </p:nvSpPr>
          <p:spPr>
            <a:xfrm>
              <a:off x="2400" y="1584"/>
              <a:ext cx="1392" cy="3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000000"/>
                  </a:solidFill>
                  <a:latin typeface="Calibri"/>
                  <a:ea typeface="Calibri"/>
                  <a:cs typeface="Calibri"/>
                  <a:sym typeface="Calibri"/>
                </a:rPr>
                <a:t>Natural Join</a:t>
              </a:r>
              <a:endParaRPr sz="1800">
                <a:solidFill>
                  <a:schemeClr val="dk1"/>
                </a:solidFill>
                <a:latin typeface="Calibri"/>
                <a:ea typeface="Calibri"/>
                <a:cs typeface="Calibri"/>
                <a:sym typeface="Calibri"/>
              </a:endParaRPr>
            </a:p>
          </p:txBody>
        </p:sp>
      </p:grpSp>
      <p:grpSp>
        <p:nvGrpSpPr>
          <p:cNvPr id="1741" name="Google Shape;1741;p71"/>
          <p:cNvGrpSpPr/>
          <p:nvPr/>
        </p:nvGrpSpPr>
        <p:grpSpPr>
          <a:xfrm>
            <a:off x="3430588" y="4648200"/>
            <a:ext cx="3732212" cy="1676400"/>
            <a:chOff x="1201" y="2928"/>
            <a:chExt cx="2351" cy="1056"/>
          </a:xfrm>
        </p:grpSpPr>
        <p:grpSp>
          <p:nvGrpSpPr>
            <p:cNvPr id="1742" name="Google Shape;1742;p71"/>
            <p:cNvGrpSpPr/>
            <p:nvPr/>
          </p:nvGrpSpPr>
          <p:grpSpPr>
            <a:xfrm>
              <a:off x="1201" y="2928"/>
              <a:ext cx="1152" cy="1056"/>
              <a:chOff x="1200" y="2400"/>
              <a:chExt cx="1152" cy="1056"/>
            </a:xfrm>
          </p:grpSpPr>
          <p:sp>
            <p:nvSpPr>
              <p:cNvPr id="1743" name="Google Shape;1743;p71"/>
              <p:cNvSpPr/>
              <p:nvPr/>
            </p:nvSpPr>
            <p:spPr>
              <a:xfrm>
                <a:off x="1200" y="2812"/>
                <a:ext cx="1152" cy="233"/>
              </a:xfrm>
              <a:prstGeom prst="rect">
                <a:avLst/>
              </a:prstGeom>
              <a:gradFill>
                <a:gsLst>
                  <a:gs pos="0">
                    <a:srgbClr val="FFFFFF"/>
                  </a:gs>
                  <a:gs pos="100000">
                    <a:srgbClr val="FF99FF"/>
                  </a:gs>
                </a:gsLst>
                <a:lin ang="5400000" scaled="0"/>
              </a:gradFill>
              <a:ln cap="sq" cmpd="sng" w="38100">
                <a:solidFill>
                  <a:srgbClr val="FF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744" name="Google Shape;1744;p71"/>
              <p:cNvCxnSpPr/>
              <p:nvPr/>
            </p:nvCxnSpPr>
            <p:spPr>
              <a:xfrm>
                <a:off x="1200" y="2736"/>
                <a:ext cx="1152" cy="0"/>
              </a:xfrm>
              <a:prstGeom prst="straightConnector1">
                <a:avLst/>
              </a:prstGeom>
              <a:noFill/>
              <a:ln cap="sq" cmpd="sng" w="38100">
                <a:solidFill>
                  <a:srgbClr val="FF0066"/>
                </a:solidFill>
                <a:prstDash val="solid"/>
                <a:round/>
                <a:headEnd len="med" w="med" type="none"/>
                <a:tailEnd len="med" w="med" type="none"/>
              </a:ln>
            </p:spPr>
          </p:cxnSp>
          <p:cxnSp>
            <p:nvCxnSpPr>
              <p:cNvPr id="1745" name="Google Shape;1745;p71"/>
              <p:cNvCxnSpPr/>
              <p:nvPr/>
            </p:nvCxnSpPr>
            <p:spPr>
              <a:xfrm>
                <a:off x="1200" y="3120"/>
                <a:ext cx="1152" cy="0"/>
              </a:xfrm>
              <a:prstGeom prst="straightConnector1">
                <a:avLst/>
              </a:prstGeom>
              <a:noFill/>
              <a:ln cap="sq" cmpd="sng" w="38100">
                <a:solidFill>
                  <a:srgbClr val="FF0066"/>
                </a:solidFill>
                <a:prstDash val="solid"/>
                <a:round/>
                <a:headEnd len="med" w="med" type="none"/>
                <a:tailEnd len="med" w="med" type="none"/>
              </a:ln>
            </p:spPr>
          </p:cxnSp>
          <p:cxnSp>
            <p:nvCxnSpPr>
              <p:cNvPr id="1746" name="Google Shape;1746;p71"/>
              <p:cNvCxnSpPr/>
              <p:nvPr/>
            </p:nvCxnSpPr>
            <p:spPr>
              <a:xfrm>
                <a:off x="1584" y="2400"/>
                <a:ext cx="0" cy="1056"/>
              </a:xfrm>
              <a:prstGeom prst="straightConnector1">
                <a:avLst/>
              </a:prstGeom>
              <a:noFill/>
              <a:ln cap="sq" cmpd="sng" w="38100">
                <a:solidFill>
                  <a:srgbClr val="FF0066"/>
                </a:solidFill>
                <a:prstDash val="solid"/>
                <a:round/>
                <a:headEnd len="med" w="med" type="none"/>
                <a:tailEnd len="med" w="med" type="none"/>
              </a:ln>
            </p:spPr>
          </p:cxnSp>
          <p:cxnSp>
            <p:nvCxnSpPr>
              <p:cNvPr id="1747" name="Google Shape;1747;p71"/>
              <p:cNvCxnSpPr/>
              <p:nvPr/>
            </p:nvCxnSpPr>
            <p:spPr>
              <a:xfrm>
                <a:off x="1968" y="2400"/>
                <a:ext cx="0" cy="1056"/>
              </a:xfrm>
              <a:prstGeom prst="straightConnector1">
                <a:avLst/>
              </a:prstGeom>
              <a:noFill/>
              <a:ln cap="sq" cmpd="sng" w="38100">
                <a:solidFill>
                  <a:srgbClr val="FF0066"/>
                </a:solidFill>
                <a:prstDash val="solid"/>
                <a:round/>
                <a:headEnd len="med" w="med" type="none"/>
                <a:tailEnd len="med" w="med" type="none"/>
              </a:ln>
            </p:spPr>
          </p:cxnSp>
        </p:grpSp>
        <p:sp>
          <p:nvSpPr>
            <p:cNvPr id="1748" name="Google Shape;1748;p71"/>
            <p:cNvSpPr/>
            <p:nvPr/>
          </p:nvSpPr>
          <p:spPr>
            <a:xfrm>
              <a:off x="2404" y="3282"/>
              <a:ext cx="1148" cy="3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000000"/>
                  </a:solidFill>
                  <a:latin typeface="Calibri"/>
                  <a:ea typeface="Calibri"/>
                  <a:cs typeface="Calibri"/>
                  <a:sym typeface="Calibri"/>
                </a:rPr>
                <a:t>No Match</a:t>
              </a:r>
              <a:endParaRPr sz="2800">
                <a:solidFill>
                  <a:srgbClr val="000000"/>
                </a:solidFill>
                <a:latin typeface="Calibri"/>
                <a:ea typeface="Calibri"/>
                <a:cs typeface="Calibri"/>
                <a:sym typeface="Calibri"/>
              </a:endParaRPr>
            </a:p>
          </p:txBody>
        </p:sp>
      </p:grpSp>
      <p:grpSp>
        <p:nvGrpSpPr>
          <p:cNvPr id="1749" name="Google Shape;1749;p71"/>
          <p:cNvGrpSpPr/>
          <p:nvPr/>
        </p:nvGrpSpPr>
        <p:grpSpPr>
          <a:xfrm>
            <a:off x="5640389" y="3200400"/>
            <a:ext cx="4708525" cy="1981200"/>
            <a:chOff x="2593" y="2016"/>
            <a:chExt cx="2966" cy="1248"/>
          </a:xfrm>
        </p:grpSpPr>
        <p:cxnSp>
          <p:nvCxnSpPr>
            <p:cNvPr id="1750" name="Google Shape;1750;p71"/>
            <p:cNvCxnSpPr/>
            <p:nvPr/>
          </p:nvCxnSpPr>
          <p:spPr>
            <a:xfrm>
              <a:off x="2641" y="2016"/>
              <a:ext cx="816" cy="624"/>
            </a:xfrm>
            <a:prstGeom prst="straightConnector1">
              <a:avLst/>
            </a:prstGeom>
            <a:noFill/>
            <a:ln cap="sq" cmpd="sng" w="38100">
              <a:solidFill>
                <a:schemeClr val="dk2"/>
              </a:solidFill>
              <a:prstDash val="solid"/>
              <a:round/>
              <a:headEnd len="med" w="med" type="none"/>
              <a:tailEnd len="med" w="med" type="none"/>
            </a:ln>
          </p:spPr>
        </p:cxnSp>
        <p:cxnSp>
          <p:nvCxnSpPr>
            <p:cNvPr id="1751" name="Google Shape;1751;p71"/>
            <p:cNvCxnSpPr/>
            <p:nvPr/>
          </p:nvCxnSpPr>
          <p:spPr>
            <a:xfrm flipH="1" rot="10800000">
              <a:off x="2593" y="2640"/>
              <a:ext cx="864" cy="624"/>
            </a:xfrm>
            <a:prstGeom prst="straightConnector1">
              <a:avLst/>
            </a:prstGeom>
            <a:noFill/>
            <a:ln cap="sq" cmpd="sng" w="38100">
              <a:solidFill>
                <a:schemeClr val="dk2"/>
              </a:solidFill>
              <a:prstDash val="solid"/>
              <a:round/>
              <a:headEnd len="med" w="med" type="none"/>
              <a:tailEnd len="med" w="med" type="none"/>
            </a:ln>
          </p:spPr>
        </p:cxnSp>
        <p:cxnSp>
          <p:nvCxnSpPr>
            <p:cNvPr id="1752" name="Google Shape;1752;p71"/>
            <p:cNvCxnSpPr/>
            <p:nvPr/>
          </p:nvCxnSpPr>
          <p:spPr>
            <a:xfrm>
              <a:off x="3457" y="2640"/>
              <a:ext cx="864" cy="0"/>
            </a:xfrm>
            <a:prstGeom prst="straightConnector1">
              <a:avLst/>
            </a:prstGeom>
            <a:noFill/>
            <a:ln cap="sq" cmpd="sng" w="38100">
              <a:solidFill>
                <a:schemeClr val="dk2"/>
              </a:solidFill>
              <a:prstDash val="solid"/>
              <a:round/>
              <a:headEnd len="med" w="med" type="none"/>
              <a:tailEnd len="lg" w="lg" type="stealth"/>
            </a:ln>
          </p:spPr>
        </p:cxnSp>
        <p:sp>
          <p:nvSpPr>
            <p:cNvPr id="1753" name="Google Shape;1753;p71"/>
            <p:cNvSpPr/>
            <p:nvPr/>
          </p:nvSpPr>
          <p:spPr>
            <a:xfrm>
              <a:off x="4369" y="2418"/>
              <a:ext cx="1190" cy="3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2"/>
                  </a:solidFill>
                  <a:latin typeface="Calibri"/>
                  <a:ea typeface="Calibri"/>
                  <a:cs typeface="Calibri"/>
                  <a:sym typeface="Calibri"/>
                </a:rPr>
                <a:t>Outer Join</a:t>
              </a:r>
              <a:endParaRPr sz="2800">
                <a:solidFill>
                  <a:srgbClr val="000000"/>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29"/>
                                        </p:tgtEl>
                                        <p:attrNameLst>
                                          <p:attrName>style.visibility</p:attrName>
                                        </p:attrNameLst>
                                      </p:cBhvr>
                                      <p:to>
                                        <p:strVal val="visible"/>
                                      </p:to>
                                    </p:set>
                                    <p:anim calcmode="lin" valueType="num">
                                      <p:cBhvr additive="base">
                                        <p:cTn dur="500"/>
                                        <p:tgtEl>
                                          <p:spTgt spid="172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41"/>
                                        </p:tgtEl>
                                        <p:attrNameLst>
                                          <p:attrName>style.visibility</p:attrName>
                                        </p:attrNameLst>
                                      </p:cBhvr>
                                      <p:to>
                                        <p:strVal val="visible"/>
                                      </p:to>
                                    </p:set>
                                    <p:anim calcmode="lin" valueType="num">
                                      <p:cBhvr additive="base">
                                        <p:cTn dur="500"/>
                                        <p:tgtEl>
                                          <p:spTgt spid="174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1451579" y="125012"/>
            <a:ext cx="9603275" cy="52933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Basics of SQL</a:t>
            </a:r>
            <a:endParaRPr>
              <a:latin typeface="Times New Roman"/>
              <a:ea typeface="Times New Roman"/>
              <a:cs typeface="Times New Roman"/>
              <a:sym typeface="Times New Roman"/>
            </a:endParaRPr>
          </a:p>
        </p:txBody>
      </p:sp>
      <p:sp>
        <p:nvSpPr>
          <p:cNvPr id="123" name="Google Shape;123;p18"/>
          <p:cNvSpPr txBox="1"/>
          <p:nvPr>
            <p:ph idx="1" type="body"/>
          </p:nvPr>
        </p:nvSpPr>
        <p:spPr>
          <a:xfrm>
            <a:off x="4857226" y="654342"/>
            <a:ext cx="7029974" cy="4812003"/>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000"/>
              <a:buNone/>
            </a:pPr>
            <a:r>
              <a:t/>
            </a:r>
            <a:endParaRPr b="1"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DDL is Data Definition Language statements</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Some examples</a:t>
            </a:r>
            <a:endParaRPr/>
          </a:p>
          <a:p>
            <a:pPr indent="-101600" lvl="0" marL="22860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CREATE - to create objects in the database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ALTER - alters the structure of the database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DROP - delete objects from the database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TRUNCATE - remove all records from a table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COMMENT - add comments to the data dictionary</a:t>
            </a:r>
            <a:endParaRPr sz="2000">
              <a:latin typeface="Times New Roman"/>
              <a:ea typeface="Times New Roman"/>
              <a:cs typeface="Times New Roman"/>
              <a:sym typeface="Times New Roman"/>
            </a:endParaRPr>
          </a:p>
        </p:txBody>
      </p:sp>
      <p:pic>
        <p:nvPicPr>
          <p:cNvPr descr="DB 용어 정리 DDL DML DCL TCL" id="124" name="Google Shape;124;p18"/>
          <p:cNvPicPr preferRelativeResize="0"/>
          <p:nvPr/>
        </p:nvPicPr>
        <p:blipFill rotWithShape="1">
          <a:blip r:embed="rId3">
            <a:alphaModFix/>
          </a:blip>
          <a:srcRect b="0" l="0" r="0" t="0"/>
          <a:stretch/>
        </p:blipFill>
        <p:spPr>
          <a:xfrm>
            <a:off x="404944" y="1946246"/>
            <a:ext cx="4452282" cy="3251804"/>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8" name="Shape 1758"/>
        <p:cNvGrpSpPr/>
        <p:nvPr/>
      </p:nvGrpSpPr>
      <p:grpSpPr>
        <a:xfrm>
          <a:off x="0" y="0"/>
          <a:ext cx="0" cy="0"/>
          <a:chOff x="0" y="0"/>
          <a:chExt cx="0" cy="0"/>
        </a:xfrm>
      </p:grpSpPr>
      <p:sp>
        <p:nvSpPr>
          <p:cNvPr id="1759" name="Google Shape;1759;p72"/>
          <p:cNvSpPr/>
          <p:nvPr/>
        </p:nvSpPr>
        <p:spPr>
          <a:xfrm>
            <a:off x="1752600" y="1676400"/>
            <a:ext cx="8686800" cy="1219200"/>
          </a:xfrm>
          <a:prstGeom prst="rect">
            <a:avLst/>
          </a:prstGeom>
          <a:noFill/>
          <a:ln>
            <a:noFill/>
          </a:ln>
        </p:spPr>
        <p:txBody>
          <a:bodyPr anchorCtr="0" anchor="t" bIns="46025" lIns="92075" spcFirstLastPara="1" rIns="92075" wrap="square" tIns="46025">
            <a:noAutofit/>
          </a:bodyPr>
          <a:lstStyle/>
          <a:p>
            <a:pPr indent="-476250" lvl="1" marL="762000" marR="0" rtl="0" algn="l">
              <a:spcBef>
                <a:spcPts val="0"/>
              </a:spcBef>
              <a:spcAft>
                <a:spcPts val="0"/>
              </a:spcAft>
              <a:buClr>
                <a:srgbClr val="000000"/>
              </a:buClr>
              <a:buSzPts val="2600"/>
              <a:buFont typeface="Times New Roman"/>
              <a:buNone/>
            </a:pPr>
            <a:r>
              <a:rPr b="0" i="0" lang="en-US" sz="2600" u="none" cap="none" strike="noStrike">
                <a:solidFill>
                  <a:srgbClr val="000000"/>
                </a:solidFill>
                <a:latin typeface="Times New Roman"/>
                <a:ea typeface="Times New Roman"/>
                <a:cs typeface="Times New Roman"/>
                <a:sym typeface="Times New Roman"/>
              </a:rPr>
              <a:t>		</a:t>
            </a:r>
            <a:r>
              <a:rPr b="0" i="0" lang="en-US" sz="2600" u="none" cap="none" strike="noStrike">
                <a:solidFill>
                  <a:srgbClr val="000066"/>
                </a:solidFill>
                <a:latin typeface="Times New Roman"/>
                <a:ea typeface="Times New Roman"/>
                <a:cs typeface="Times New Roman"/>
                <a:sym typeface="Times New Roman"/>
              </a:rPr>
              <a:t>SELECT s.class, s.name, s.id, m.type ;</a:t>
            </a:r>
            <a:endParaRPr/>
          </a:p>
          <a:p>
            <a:pPr indent="-228600" lvl="2" marL="1181100" marR="0" rtl="0" algn="l">
              <a:spcBef>
                <a:spcPts val="520"/>
              </a:spcBef>
              <a:spcAft>
                <a:spcPts val="0"/>
              </a:spcAft>
              <a:buClr>
                <a:srgbClr val="000066"/>
              </a:buClr>
              <a:buSzPts val="2600"/>
              <a:buFont typeface="Times New Roman"/>
              <a:buNone/>
            </a:pPr>
            <a:r>
              <a:rPr b="0" i="0" lang="en-US" sz="2600" u="none" cap="none" strike="noStrike">
                <a:solidFill>
                  <a:srgbClr val="000066"/>
                </a:solidFill>
                <a:latin typeface="Times New Roman"/>
                <a:ea typeface="Times New Roman"/>
                <a:cs typeface="Times New Roman"/>
                <a:sym typeface="Times New Roman"/>
              </a:rPr>
              <a:t>		FROM student s, music m ;</a:t>
            </a:r>
            <a:endParaRPr/>
          </a:p>
          <a:p>
            <a:pPr indent="-228600" lvl="2" marL="1181100" marR="0" rtl="0" algn="l">
              <a:spcBef>
                <a:spcPts val="520"/>
              </a:spcBef>
              <a:spcAft>
                <a:spcPts val="0"/>
              </a:spcAft>
              <a:buClr>
                <a:srgbClr val="000066"/>
              </a:buClr>
              <a:buSzPts val="2600"/>
              <a:buFont typeface="Times New Roman"/>
              <a:buNone/>
            </a:pPr>
            <a:r>
              <a:rPr b="0" i="0" lang="en-US" sz="2600" u="none" cap="none" strike="noStrike">
                <a:solidFill>
                  <a:srgbClr val="000066"/>
                </a:solidFill>
                <a:latin typeface="Times New Roman"/>
                <a:ea typeface="Times New Roman"/>
                <a:cs typeface="Times New Roman"/>
                <a:sym typeface="Times New Roman"/>
              </a:rPr>
              <a:t>		WHERE s.id=m.id ;</a:t>
            </a:r>
            <a:endParaRPr b="0" i="0" sz="2600" u="none" cap="none" strike="noStrike">
              <a:solidFill>
                <a:srgbClr val="000066"/>
              </a:solidFill>
              <a:latin typeface="Times New Roman"/>
              <a:ea typeface="Times New Roman"/>
              <a:cs typeface="Times New Roman"/>
              <a:sym typeface="Times New Roman"/>
            </a:endParaRPr>
          </a:p>
        </p:txBody>
      </p:sp>
      <p:sp>
        <p:nvSpPr>
          <p:cNvPr id="1760" name="Google Shape;1760;p72"/>
          <p:cNvSpPr txBox="1"/>
          <p:nvPr>
            <p:ph type="title"/>
          </p:nvPr>
        </p:nvSpPr>
        <p:spPr>
          <a:xfrm>
            <a:off x="2894013" y="247650"/>
            <a:ext cx="7772400" cy="1143000"/>
          </a:xfrm>
          <a:prstGeom prst="rect">
            <a:avLst/>
          </a:prstGeom>
          <a:noFill/>
          <a:ln>
            <a:noFill/>
          </a:ln>
        </p:spPr>
        <p:txBody>
          <a:bodyPr anchorCtr="0" anchor="b" bIns="46025" lIns="92075" spcFirstLastPara="1" rIns="92075" wrap="square" tIns="46025">
            <a:normAutofit/>
          </a:bodyPr>
          <a:lstStyle/>
          <a:p>
            <a:pPr indent="0" lvl="0" marL="0" rtl="0" algn="l">
              <a:lnSpc>
                <a:spcPct val="90000"/>
              </a:lnSpc>
              <a:spcBef>
                <a:spcPts val="0"/>
              </a:spcBef>
              <a:spcAft>
                <a:spcPts val="0"/>
              </a:spcAft>
              <a:buClr>
                <a:schemeClr val="dk1"/>
              </a:buClr>
              <a:buSzPts val="3600"/>
              <a:buFont typeface="Arial Black"/>
              <a:buNone/>
            </a:pPr>
            <a:r>
              <a:rPr i="1" lang="en-US" sz="3600">
                <a:latin typeface="Arial Black"/>
                <a:ea typeface="Arial Black"/>
                <a:cs typeface="Arial Black"/>
                <a:sym typeface="Arial Black"/>
              </a:rPr>
              <a:t>Outer Join</a:t>
            </a:r>
            <a:endParaRPr i="1" sz="3600">
              <a:latin typeface="Arial Black"/>
              <a:ea typeface="Arial Black"/>
              <a:cs typeface="Arial Black"/>
              <a:sym typeface="Arial Black"/>
            </a:endParaRPr>
          </a:p>
        </p:txBody>
      </p:sp>
      <p:sp>
        <p:nvSpPr>
          <p:cNvPr id="1761" name="Google Shape;1761;p72"/>
          <p:cNvSpPr/>
          <p:nvPr/>
        </p:nvSpPr>
        <p:spPr>
          <a:xfrm>
            <a:off x="1828800" y="3124200"/>
            <a:ext cx="8839200" cy="2438400"/>
          </a:xfrm>
          <a:prstGeom prst="rect">
            <a:avLst/>
          </a:prstGeom>
          <a:noFill/>
          <a:ln>
            <a:noFill/>
          </a:ln>
        </p:spPr>
        <p:txBody>
          <a:bodyPr anchorCtr="0" anchor="t" bIns="46025" lIns="92075" spcFirstLastPara="1" rIns="92075" wrap="square" tIns="46025">
            <a:noAutofit/>
          </a:bodyPr>
          <a:lstStyle/>
          <a:p>
            <a:pPr indent="-228600" lvl="2" marL="1181100" marR="0" rtl="0" algn="l">
              <a:spcBef>
                <a:spcPts val="0"/>
              </a:spcBef>
              <a:spcAft>
                <a:spcPts val="0"/>
              </a:spcAft>
              <a:buClr>
                <a:srgbClr val="000066"/>
              </a:buClr>
              <a:buSzPts val="2600"/>
              <a:buFont typeface="Times New Roman"/>
              <a:buNone/>
            </a:pPr>
            <a:r>
              <a:rPr b="0" i="0" lang="en-US" sz="2600" u="none" cap="none" strike="noStrike">
                <a:solidFill>
                  <a:srgbClr val="000066"/>
                </a:solidFill>
                <a:latin typeface="Times New Roman"/>
                <a:ea typeface="Times New Roman"/>
                <a:cs typeface="Times New Roman"/>
                <a:sym typeface="Times New Roman"/>
              </a:rPr>
              <a:t>		UNION ;</a:t>
            </a:r>
            <a:endParaRPr/>
          </a:p>
          <a:p>
            <a:pPr indent="-228600" lvl="2" marL="1181100" marR="0" rtl="0" algn="l">
              <a:spcBef>
                <a:spcPts val="520"/>
              </a:spcBef>
              <a:spcAft>
                <a:spcPts val="0"/>
              </a:spcAft>
              <a:buClr>
                <a:srgbClr val="000066"/>
              </a:buClr>
              <a:buSzPts val="2600"/>
              <a:buFont typeface="Times New Roman"/>
              <a:buNone/>
            </a:pPr>
            <a:r>
              <a:rPr b="0" i="0" lang="en-US" sz="2600" u="none" cap="none" strike="noStrike">
                <a:solidFill>
                  <a:srgbClr val="000066"/>
                </a:solidFill>
                <a:latin typeface="Times New Roman"/>
                <a:ea typeface="Times New Roman"/>
                <a:cs typeface="Times New Roman"/>
                <a:sym typeface="Times New Roman"/>
              </a:rPr>
              <a:t>		SELECT class, name, id, "" ;</a:t>
            </a:r>
            <a:endParaRPr/>
          </a:p>
          <a:p>
            <a:pPr indent="-228600" lvl="2" marL="1181100" marR="0" rtl="0" algn="l">
              <a:spcBef>
                <a:spcPts val="520"/>
              </a:spcBef>
              <a:spcAft>
                <a:spcPts val="0"/>
              </a:spcAft>
              <a:buClr>
                <a:srgbClr val="000066"/>
              </a:buClr>
              <a:buSzPts val="2600"/>
              <a:buFont typeface="Times New Roman"/>
              <a:buNone/>
            </a:pPr>
            <a:r>
              <a:rPr b="0" i="0" lang="en-US" sz="2600" u="none" cap="none" strike="noStrike">
                <a:solidFill>
                  <a:srgbClr val="000066"/>
                </a:solidFill>
                <a:latin typeface="Times New Roman"/>
                <a:ea typeface="Times New Roman"/>
                <a:cs typeface="Times New Roman"/>
                <a:sym typeface="Times New Roman"/>
              </a:rPr>
              <a:t>		FROM student ;</a:t>
            </a:r>
            <a:endParaRPr/>
          </a:p>
          <a:p>
            <a:pPr indent="-228600" lvl="2" marL="1181100" marR="0" rtl="0" algn="l">
              <a:spcBef>
                <a:spcPts val="520"/>
              </a:spcBef>
              <a:spcAft>
                <a:spcPts val="0"/>
              </a:spcAft>
              <a:buClr>
                <a:srgbClr val="000066"/>
              </a:buClr>
              <a:buSzPts val="2600"/>
              <a:buFont typeface="Times New Roman"/>
              <a:buNone/>
            </a:pPr>
            <a:r>
              <a:rPr b="0" i="0" lang="en-US" sz="2600" u="none" cap="none" strike="noStrike">
                <a:solidFill>
                  <a:srgbClr val="000066"/>
                </a:solidFill>
                <a:latin typeface="Times New Roman"/>
                <a:ea typeface="Times New Roman"/>
                <a:cs typeface="Times New Roman"/>
                <a:sym typeface="Times New Roman"/>
              </a:rPr>
              <a:t>		WHERE id NOT IN ( SELECT id FROM music ) ;</a:t>
            </a:r>
            <a:endParaRPr/>
          </a:p>
          <a:p>
            <a:pPr indent="-228600" lvl="2" marL="1181100" marR="0" rtl="0" algn="l">
              <a:spcBef>
                <a:spcPts val="520"/>
              </a:spcBef>
              <a:spcAft>
                <a:spcPts val="0"/>
              </a:spcAft>
              <a:buClr>
                <a:srgbClr val="000066"/>
              </a:buClr>
              <a:buSzPts val="2600"/>
              <a:buFont typeface="Times New Roman"/>
              <a:buNone/>
            </a:pPr>
            <a:r>
              <a:rPr b="0" i="0" lang="en-US" sz="2600" u="none" cap="none" strike="noStrike">
                <a:solidFill>
                  <a:srgbClr val="000066"/>
                </a:solidFill>
                <a:latin typeface="Times New Roman"/>
                <a:ea typeface="Times New Roman"/>
                <a:cs typeface="Times New Roman"/>
                <a:sym typeface="Times New Roman"/>
              </a:rPr>
              <a:t>		ORDER BY 1, 2</a:t>
            </a:r>
            <a:endParaRPr/>
          </a:p>
          <a:p>
            <a:pPr indent="-228600" lvl="2" marL="1181100" marR="0" rtl="0" algn="l">
              <a:spcBef>
                <a:spcPts val="440"/>
              </a:spcBef>
              <a:spcAft>
                <a:spcPts val="0"/>
              </a:spcAft>
              <a:buClr>
                <a:schemeClr val="dk1"/>
              </a:buClr>
              <a:buSzPts val="2200"/>
              <a:buFont typeface="Arial"/>
              <a:buNone/>
            </a:pPr>
            <a:r>
              <a:t/>
            </a:r>
            <a:endParaRPr b="0" i="0" sz="2200" u="none" cap="none" strike="noStrike">
              <a:solidFill>
                <a:srgbClr val="000066"/>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9"/>
                                        </p:tgtEl>
                                        <p:attrNameLst>
                                          <p:attrName>style.visibility</p:attrName>
                                        </p:attrNameLst>
                                      </p:cBhvr>
                                      <p:to>
                                        <p:strVal val="visible"/>
                                      </p:to>
                                    </p:set>
                                    <p:animEffect filter="fade" transition="in">
                                      <p:cBhvr>
                                        <p:cTn dur="5000"/>
                                        <p:tgtEl>
                                          <p:spTgt spid="17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1"/>
                                        </p:tgtEl>
                                        <p:attrNameLst>
                                          <p:attrName>style.visibility</p:attrName>
                                        </p:attrNameLst>
                                      </p:cBhvr>
                                      <p:to>
                                        <p:strVal val="visible"/>
                                      </p:to>
                                    </p:set>
                                    <p:animEffect filter="fade" transition="in">
                                      <p:cBhvr>
                                        <p:cTn dur="5000"/>
                                        <p:tgtEl>
                                          <p:spTgt spid="17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5" name="Shape 1765"/>
        <p:cNvGrpSpPr/>
        <p:nvPr/>
      </p:nvGrpSpPr>
      <p:grpSpPr>
        <a:xfrm>
          <a:off x="0" y="0"/>
          <a:ext cx="0" cy="0"/>
          <a:chOff x="0" y="0"/>
          <a:chExt cx="0" cy="0"/>
        </a:xfrm>
      </p:grpSpPr>
      <p:sp>
        <p:nvSpPr>
          <p:cNvPr id="1766" name="Google Shape;1766;p7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1767" name="Google Shape;1767;p7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1" name="Shape 1771"/>
        <p:cNvGrpSpPr/>
        <p:nvPr/>
      </p:nvGrpSpPr>
      <p:grpSpPr>
        <a:xfrm>
          <a:off x="0" y="0"/>
          <a:ext cx="0" cy="0"/>
          <a:chOff x="0" y="0"/>
          <a:chExt cx="0" cy="0"/>
        </a:xfrm>
      </p:grpSpPr>
      <p:sp>
        <p:nvSpPr>
          <p:cNvPr id="1772" name="Google Shape;1772;p74"/>
          <p:cNvSpPr txBox="1"/>
          <p:nvPr>
            <p:ph type="title"/>
          </p:nvPr>
        </p:nvSpPr>
        <p:spPr>
          <a:xfrm>
            <a:off x="735169" y="13330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11111"/>
              <a:buFont typeface="Times New Roman"/>
              <a:buNone/>
            </a:pPr>
            <a:r>
              <a:rPr b="0" i="0" lang="en-US">
                <a:solidFill>
                  <a:schemeClr val="dk1"/>
                </a:solidFill>
                <a:latin typeface="Times New Roman"/>
                <a:ea typeface="Times New Roman"/>
                <a:cs typeface="Times New Roman"/>
                <a:sym typeface="Times New Roman"/>
              </a:rPr>
              <a:t>Set Queries: (UNION, INTERSECT, and EXCEPT)</a:t>
            </a:r>
            <a:br>
              <a:rPr b="0" i="0" lang="en-US">
                <a:solidFill>
                  <a:schemeClr val="dk1"/>
                </a:solidFill>
                <a:latin typeface="Times New Roman"/>
                <a:ea typeface="Times New Roman"/>
                <a:cs typeface="Times New Roman"/>
                <a:sym typeface="Times New Roman"/>
              </a:rPr>
            </a:br>
            <a:r>
              <a:rPr b="0" i="0" lang="en-US">
                <a:solidFill>
                  <a:schemeClr val="dk1"/>
                </a:solidFill>
                <a:latin typeface="Times New Roman"/>
                <a:ea typeface="Times New Roman"/>
                <a:cs typeface="Times New Roman"/>
                <a:sym typeface="Times New Roman"/>
              </a:rPr>
              <a:t> Set Operation </a:t>
            </a:r>
            <a:r>
              <a:rPr b="0" lang="en-US">
                <a:solidFill>
                  <a:schemeClr val="dk1"/>
                </a:solidFill>
                <a:latin typeface="Times New Roman"/>
                <a:ea typeface="Times New Roman"/>
                <a:cs typeface="Times New Roman"/>
                <a:sym typeface="Times New Roman"/>
              </a:rPr>
              <a:t>functions in SQL</a:t>
            </a:r>
            <a:endParaRPr/>
          </a:p>
        </p:txBody>
      </p:sp>
      <p:sp>
        <p:nvSpPr>
          <p:cNvPr id="1773" name="Google Shape;1773;p74"/>
          <p:cNvSpPr txBox="1"/>
          <p:nvPr>
            <p:ph idx="1" type="body"/>
          </p:nvPr>
        </p:nvSpPr>
        <p:spPr>
          <a:xfrm>
            <a:off x="786684" y="1493950"/>
            <a:ext cx="10618631" cy="483756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Char char="•"/>
            </a:pPr>
            <a:r>
              <a:rPr b="0" i="0" lang="en-US">
                <a:solidFill>
                  <a:srgbClr val="000000"/>
                </a:solidFill>
                <a:latin typeface="Times New Roman"/>
                <a:ea typeface="Times New Roman"/>
                <a:cs typeface="Times New Roman"/>
                <a:sym typeface="Times New Roman"/>
              </a:rPr>
              <a:t>The SQL Set operation is used to combine the two or more SQL SELECT statements.</a:t>
            </a:r>
            <a:endParaRPr/>
          </a:p>
          <a:p>
            <a:pPr indent="-228600" lvl="0" marL="228600" rtl="0" algn="ctr">
              <a:lnSpc>
                <a:spcPct val="90000"/>
              </a:lnSpc>
              <a:spcBef>
                <a:spcPts val="1000"/>
              </a:spcBef>
              <a:spcAft>
                <a:spcPts val="0"/>
              </a:spcAft>
              <a:buClr>
                <a:srgbClr val="610B4B"/>
              </a:buClr>
              <a:buSzPts val="2800"/>
              <a:buChar char="•"/>
            </a:pPr>
            <a:r>
              <a:rPr b="1" i="0" lang="en-US">
                <a:solidFill>
                  <a:srgbClr val="610B4B"/>
                </a:solidFill>
                <a:latin typeface="Times New Roman"/>
                <a:ea typeface="Times New Roman"/>
                <a:cs typeface="Times New Roman"/>
                <a:sym typeface="Times New Roman"/>
              </a:rPr>
              <a:t>Types of Set Operation</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DBMS SQL Set Operation" id="1774" name="Google Shape;1774;p74"/>
          <p:cNvPicPr preferRelativeResize="0"/>
          <p:nvPr/>
        </p:nvPicPr>
        <p:blipFill rotWithShape="1">
          <a:blip r:embed="rId3">
            <a:alphaModFix/>
          </a:blip>
          <a:srcRect b="5045" l="14257" r="14403" t="4237"/>
          <a:stretch/>
        </p:blipFill>
        <p:spPr>
          <a:xfrm>
            <a:off x="3551773" y="3034248"/>
            <a:ext cx="4882392" cy="3573709"/>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8" name="Shape 1778"/>
        <p:cNvGrpSpPr/>
        <p:nvPr/>
      </p:nvGrpSpPr>
      <p:grpSpPr>
        <a:xfrm>
          <a:off x="0" y="0"/>
          <a:ext cx="0" cy="0"/>
          <a:chOff x="0" y="0"/>
          <a:chExt cx="0" cy="0"/>
        </a:xfrm>
      </p:grpSpPr>
      <p:sp>
        <p:nvSpPr>
          <p:cNvPr id="1779" name="Google Shape;1779;p75"/>
          <p:cNvSpPr txBox="1"/>
          <p:nvPr>
            <p:ph type="title"/>
          </p:nvPr>
        </p:nvSpPr>
        <p:spPr>
          <a:xfrm>
            <a:off x="838200" y="64394"/>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33333"/>
              </a:buClr>
              <a:buSzPts val="4000"/>
              <a:buFont typeface="Times New Roman"/>
              <a:buNone/>
            </a:pPr>
            <a:r>
              <a:rPr b="0" i="0" lang="en-US" sz="4000">
                <a:solidFill>
                  <a:srgbClr val="333333"/>
                </a:solidFill>
                <a:latin typeface="Times New Roman"/>
                <a:ea typeface="Times New Roman"/>
                <a:cs typeface="Times New Roman"/>
                <a:sym typeface="Times New Roman"/>
              </a:rPr>
              <a:t>UNION Operation</a:t>
            </a:r>
            <a:endParaRPr sz="4000"/>
          </a:p>
        </p:txBody>
      </p:sp>
      <p:sp>
        <p:nvSpPr>
          <p:cNvPr id="1780" name="Google Shape;1780;p75"/>
          <p:cNvSpPr txBox="1"/>
          <p:nvPr>
            <p:ph idx="1" type="body"/>
          </p:nvPr>
        </p:nvSpPr>
        <p:spPr>
          <a:xfrm>
            <a:off x="773269" y="727175"/>
            <a:ext cx="10645462" cy="5404231"/>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333333"/>
              </a:buClr>
              <a:buSzPts val="2800"/>
              <a:buChar char="•"/>
            </a:pPr>
            <a:r>
              <a:rPr b="1" i="0" lang="en-US" u="none" cap="none" strike="noStrike">
                <a:solidFill>
                  <a:srgbClr val="333333"/>
                </a:solidFill>
                <a:latin typeface="Times New Roman"/>
                <a:ea typeface="Times New Roman"/>
                <a:cs typeface="Times New Roman"/>
                <a:sym typeface="Times New Roman"/>
              </a:rPr>
              <a:t>UNION</a:t>
            </a:r>
            <a:r>
              <a:rPr b="0" i="0" lang="en-US" u="none" cap="none" strike="noStrike">
                <a:solidFill>
                  <a:srgbClr val="333333"/>
                </a:solidFill>
                <a:latin typeface="Times New Roman"/>
                <a:ea typeface="Times New Roman"/>
                <a:cs typeface="Times New Roman"/>
                <a:sym typeface="Times New Roman"/>
              </a:rPr>
              <a:t> is used to combine the results of two or more </a:t>
            </a:r>
            <a:r>
              <a:rPr b="0" i="0" lang="en-US" u="none" cap="none" strike="noStrike">
                <a:solidFill>
                  <a:srgbClr val="C7254E"/>
                </a:solidFill>
                <a:latin typeface="Times New Roman"/>
                <a:ea typeface="Times New Roman"/>
                <a:cs typeface="Times New Roman"/>
                <a:sym typeface="Times New Roman"/>
              </a:rPr>
              <a:t>SELECT</a:t>
            </a:r>
            <a:r>
              <a:rPr b="0" i="0" lang="en-US" u="none" cap="none" strike="noStrike">
                <a:solidFill>
                  <a:srgbClr val="333333"/>
                </a:solidFill>
                <a:latin typeface="Times New Roman"/>
                <a:ea typeface="Times New Roman"/>
                <a:cs typeface="Times New Roman"/>
                <a:sym typeface="Times New Roman"/>
              </a:rPr>
              <a:t> statements. </a:t>
            </a:r>
            <a:endParaRPr/>
          </a:p>
          <a:p>
            <a:pPr indent="-228600" lvl="0" marL="228600" rtl="0" algn="just">
              <a:lnSpc>
                <a:spcPct val="90000"/>
              </a:lnSpc>
              <a:spcBef>
                <a:spcPts val="1000"/>
              </a:spcBef>
              <a:spcAft>
                <a:spcPts val="0"/>
              </a:spcAft>
              <a:buClr>
                <a:srgbClr val="333333"/>
              </a:buClr>
              <a:buSzPts val="2800"/>
              <a:buChar char="•"/>
            </a:pPr>
            <a:r>
              <a:rPr b="0" i="0" lang="en-US" u="none" cap="none" strike="noStrike">
                <a:solidFill>
                  <a:srgbClr val="333333"/>
                </a:solidFill>
                <a:latin typeface="Times New Roman"/>
                <a:ea typeface="Times New Roman"/>
                <a:cs typeface="Times New Roman"/>
                <a:sym typeface="Times New Roman"/>
              </a:rPr>
              <a:t>However it will eliminate duplicate rows from its resultset. </a:t>
            </a:r>
            <a:endParaRPr/>
          </a:p>
          <a:p>
            <a:pPr indent="-228600" lvl="0" marL="228600" rtl="0" algn="just">
              <a:lnSpc>
                <a:spcPct val="90000"/>
              </a:lnSpc>
              <a:spcBef>
                <a:spcPts val="1000"/>
              </a:spcBef>
              <a:spcAft>
                <a:spcPts val="0"/>
              </a:spcAft>
              <a:buClr>
                <a:srgbClr val="333333"/>
              </a:buClr>
              <a:buSzPts val="2800"/>
              <a:buChar char="•"/>
            </a:pPr>
            <a:r>
              <a:rPr b="0" i="0" lang="en-US" u="none" cap="none" strike="noStrike">
                <a:solidFill>
                  <a:srgbClr val="333333"/>
                </a:solidFill>
                <a:latin typeface="Times New Roman"/>
                <a:ea typeface="Times New Roman"/>
                <a:cs typeface="Times New Roman"/>
                <a:sym typeface="Times New Roman"/>
              </a:rPr>
              <a:t>In case of union, number of columns and datatype must be same in both the tables, on which UNION operation is being applied.</a:t>
            </a:r>
            <a:r>
              <a:rPr b="0" i="0" lang="en-US" u="none" cap="none" strike="noStrike">
                <a:solidFill>
                  <a:schemeClr val="dk1"/>
                </a:solidFill>
                <a:latin typeface="Times New Roman"/>
                <a:ea typeface="Times New Roman"/>
                <a:cs typeface="Times New Roman"/>
                <a:sym typeface="Times New Roman"/>
              </a:rPr>
              <a:t>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781" name="Google Shape;1781;p75"/>
          <p:cNvPicPr preferRelativeResize="0"/>
          <p:nvPr/>
        </p:nvPicPr>
        <p:blipFill rotWithShape="1">
          <a:blip r:embed="rId3">
            <a:alphaModFix/>
          </a:blip>
          <a:srcRect b="4535" l="14700" r="32912" t="47670"/>
          <a:stretch/>
        </p:blipFill>
        <p:spPr>
          <a:xfrm>
            <a:off x="1342587" y="3020034"/>
            <a:ext cx="2734811" cy="1333850"/>
          </a:xfrm>
          <a:prstGeom prst="rect">
            <a:avLst/>
          </a:prstGeom>
          <a:noFill/>
          <a:ln>
            <a:noFill/>
          </a:ln>
        </p:spPr>
      </p:pic>
      <p:pic>
        <p:nvPicPr>
          <p:cNvPr id="1782" name="Google Shape;1782;p75"/>
          <p:cNvPicPr preferRelativeResize="0"/>
          <p:nvPr/>
        </p:nvPicPr>
        <p:blipFill rotWithShape="1">
          <a:blip r:embed="rId4">
            <a:alphaModFix/>
          </a:blip>
          <a:srcRect b="2868" l="11556" r="30075" t="16800"/>
          <a:stretch/>
        </p:blipFill>
        <p:spPr>
          <a:xfrm>
            <a:off x="5986424" y="3965426"/>
            <a:ext cx="5255704" cy="2449585"/>
          </a:xfrm>
          <a:prstGeom prst="rect">
            <a:avLst/>
          </a:prstGeom>
          <a:noFill/>
          <a:ln>
            <a:noFill/>
          </a:ln>
        </p:spPr>
      </p:pic>
      <p:pic>
        <p:nvPicPr>
          <p:cNvPr id="1783" name="Google Shape;1783;p75"/>
          <p:cNvPicPr preferRelativeResize="0"/>
          <p:nvPr/>
        </p:nvPicPr>
        <p:blipFill rotWithShape="1">
          <a:blip r:embed="rId5">
            <a:alphaModFix/>
          </a:blip>
          <a:srcRect b="3436" l="10237" r="19287" t="22006"/>
          <a:stretch/>
        </p:blipFill>
        <p:spPr>
          <a:xfrm>
            <a:off x="1023456" y="4353884"/>
            <a:ext cx="4328719" cy="2273418"/>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7" name="Shape 1787"/>
        <p:cNvGrpSpPr/>
        <p:nvPr/>
      </p:nvGrpSpPr>
      <p:grpSpPr>
        <a:xfrm>
          <a:off x="0" y="0"/>
          <a:ext cx="0" cy="0"/>
          <a:chOff x="0" y="0"/>
          <a:chExt cx="0" cy="0"/>
        </a:xfrm>
      </p:grpSpPr>
      <p:sp>
        <p:nvSpPr>
          <p:cNvPr id="1788" name="Google Shape;1788;p76"/>
          <p:cNvSpPr txBox="1"/>
          <p:nvPr>
            <p:ph type="title"/>
          </p:nvPr>
        </p:nvSpPr>
        <p:spPr>
          <a:xfrm>
            <a:off x="619259" y="94670"/>
            <a:ext cx="10515600" cy="127049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b="0" i="0" lang="en-US">
                <a:solidFill>
                  <a:schemeClr val="dk1"/>
                </a:solidFill>
                <a:latin typeface="Times New Roman"/>
                <a:ea typeface="Times New Roman"/>
                <a:cs typeface="Times New Roman"/>
                <a:sym typeface="Times New Roman"/>
              </a:rPr>
              <a:t>Union All</a:t>
            </a:r>
            <a:br>
              <a:rPr b="0" i="0" lang="en-US">
                <a:solidFill>
                  <a:srgbClr val="610B4B"/>
                </a:solidFill>
                <a:latin typeface="Arial"/>
                <a:ea typeface="Arial"/>
                <a:cs typeface="Arial"/>
                <a:sym typeface="Arial"/>
              </a:rPr>
            </a:br>
            <a:endParaRPr/>
          </a:p>
        </p:txBody>
      </p:sp>
      <p:sp>
        <p:nvSpPr>
          <p:cNvPr id="1789" name="Google Shape;1789;p76"/>
          <p:cNvSpPr txBox="1"/>
          <p:nvPr>
            <p:ph idx="1" type="body"/>
          </p:nvPr>
        </p:nvSpPr>
        <p:spPr>
          <a:xfrm>
            <a:off x="619259" y="114304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Char char="•"/>
            </a:pPr>
            <a:r>
              <a:rPr b="0" i="0" lang="en-US">
                <a:solidFill>
                  <a:srgbClr val="000000"/>
                </a:solidFill>
                <a:latin typeface="Times New Roman"/>
                <a:ea typeface="Times New Roman"/>
                <a:cs typeface="Times New Roman"/>
                <a:sym typeface="Times New Roman"/>
              </a:rPr>
              <a:t>Union All operation is equal to the Union operation. It returns the set without removing duplication and sorting the data.</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
        <p:nvSpPr>
          <p:cNvPr id="1790" name="Google Shape;1790;p76"/>
          <p:cNvSpPr txBox="1"/>
          <p:nvPr/>
        </p:nvSpPr>
        <p:spPr>
          <a:xfrm>
            <a:off x="654342" y="880844"/>
            <a:ext cx="11065078" cy="5082936"/>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pic>
        <p:nvPicPr>
          <p:cNvPr id="1791" name="Google Shape;1791;p76"/>
          <p:cNvPicPr preferRelativeResize="0"/>
          <p:nvPr/>
        </p:nvPicPr>
        <p:blipFill rotWithShape="1">
          <a:blip r:embed="rId3">
            <a:alphaModFix/>
          </a:blip>
          <a:srcRect b="0" l="12725" r="49073" t="23806"/>
          <a:stretch/>
        </p:blipFill>
        <p:spPr>
          <a:xfrm>
            <a:off x="1178653" y="2902590"/>
            <a:ext cx="5008228" cy="2231472"/>
          </a:xfrm>
          <a:prstGeom prst="rect">
            <a:avLst/>
          </a:prstGeom>
          <a:noFill/>
          <a:ln>
            <a:noFill/>
          </a:ln>
        </p:spPr>
      </p:pic>
      <p:pic>
        <p:nvPicPr>
          <p:cNvPr id="1792" name="Google Shape;1792;p76"/>
          <p:cNvPicPr preferRelativeResize="0"/>
          <p:nvPr/>
        </p:nvPicPr>
        <p:blipFill rotWithShape="1">
          <a:blip r:embed="rId4">
            <a:alphaModFix/>
          </a:blip>
          <a:srcRect b="3996" l="9797" r="39784" t="22243"/>
          <a:stretch/>
        </p:blipFill>
        <p:spPr>
          <a:xfrm>
            <a:off x="6529872" y="2902590"/>
            <a:ext cx="4778488" cy="2013359"/>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6" name="Shape 1796"/>
        <p:cNvGrpSpPr/>
        <p:nvPr/>
      </p:nvGrpSpPr>
      <p:grpSpPr>
        <a:xfrm>
          <a:off x="0" y="0"/>
          <a:ext cx="0" cy="0"/>
          <a:chOff x="0" y="0"/>
          <a:chExt cx="0" cy="0"/>
        </a:xfrm>
      </p:grpSpPr>
      <p:sp>
        <p:nvSpPr>
          <p:cNvPr id="1797" name="Google Shape;1797;p77"/>
          <p:cNvSpPr txBox="1"/>
          <p:nvPr>
            <p:ph type="title"/>
          </p:nvPr>
        </p:nvSpPr>
        <p:spPr>
          <a:xfrm>
            <a:off x="838200" y="171942"/>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0" i="0" lang="en-US">
                <a:solidFill>
                  <a:schemeClr val="dk1"/>
                </a:solidFill>
                <a:latin typeface="Times New Roman"/>
                <a:ea typeface="Times New Roman"/>
                <a:cs typeface="Times New Roman"/>
                <a:sym typeface="Times New Roman"/>
              </a:rPr>
              <a:t>Intersect </a:t>
            </a:r>
            <a:endParaRPr/>
          </a:p>
        </p:txBody>
      </p:sp>
      <p:sp>
        <p:nvSpPr>
          <p:cNvPr id="1798" name="Google Shape;1798;p77"/>
          <p:cNvSpPr txBox="1"/>
          <p:nvPr/>
        </p:nvSpPr>
        <p:spPr>
          <a:xfrm>
            <a:off x="987105" y="1443301"/>
            <a:ext cx="11204895" cy="5309439"/>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rgbClr val="000000"/>
              </a:buClr>
              <a:buSzPts val="1600"/>
              <a:buFont typeface="Arial"/>
              <a:buChar char="•"/>
            </a:pPr>
            <a:r>
              <a:rPr b="0" i="0" lang="en-US" sz="1600" u="none" cap="none" strike="noStrike">
                <a:solidFill>
                  <a:srgbClr val="000000"/>
                </a:solidFill>
                <a:latin typeface="Times New Roman"/>
                <a:ea typeface="Times New Roman"/>
                <a:cs typeface="Times New Roman"/>
                <a:sym typeface="Times New Roman"/>
              </a:rPr>
              <a:t>It is used to combine two SELECT statements. The Intersect operation returns the common rows from both the SELECT statements.</a:t>
            </a:r>
            <a:endParaRPr sz="1800">
              <a:solidFill>
                <a:schemeClr val="dk1"/>
              </a:solidFill>
              <a:latin typeface="Calibri"/>
              <a:ea typeface="Calibri"/>
              <a:cs typeface="Calibri"/>
              <a:sym typeface="Calibri"/>
            </a:endParaRPr>
          </a:p>
          <a:p>
            <a:pPr indent="-228600" lvl="0" marL="228600" marR="0" rtl="0" algn="just">
              <a:lnSpc>
                <a:spcPct val="90000"/>
              </a:lnSpc>
              <a:spcBef>
                <a:spcPts val="1000"/>
              </a:spcBef>
              <a:spcAft>
                <a:spcPts val="0"/>
              </a:spcAft>
              <a:buClr>
                <a:srgbClr val="000000"/>
              </a:buClr>
              <a:buSzPts val="1600"/>
              <a:buFont typeface="Arial"/>
              <a:buChar char="•"/>
            </a:pPr>
            <a:r>
              <a:rPr b="0" i="0" lang="en-US" sz="1600" u="none" cap="none" strike="noStrike">
                <a:solidFill>
                  <a:srgbClr val="000000"/>
                </a:solidFill>
                <a:latin typeface="Times New Roman"/>
                <a:ea typeface="Times New Roman"/>
                <a:cs typeface="Times New Roman"/>
                <a:sym typeface="Times New Roman"/>
              </a:rPr>
              <a:t>In the Intersect operation, the number of datatype and columns must be the same.</a:t>
            </a:r>
            <a:endParaRPr sz="1800">
              <a:solidFill>
                <a:schemeClr val="dk1"/>
              </a:solidFill>
              <a:latin typeface="Calibri"/>
              <a:ea typeface="Calibri"/>
              <a:cs typeface="Calibri"/>
              <a:sym typeface="Calibri"/>
            </a:endParaRPr>
          </a:p>
          <a:p>
            <a:pPr indent="-228600" lvl="0" marL="228600" marR="0" rtl="0" algn="just">
              <a:lnSpc>
                <a:spcPct val="90000"/>
              </a:lnSpc>
              <a:spcBef>
                <a:spcPts val="1000"/>
              </a:spcBef>
              <a:spcAft>
                <a:spcPts val="0"/>
              </a:spcAft>
              <a:buClr>
                <a:srgbClr val="000000"/>
              </a:buClr>
              <a:buSzPts val="1600"/>
              <a:buFont typeface="Arial"/>
              <a:buChar char="•"/>
            </a:pPr>
            <a:r>
              <a:rPr b="0" i="0" lang="en-US" sz="1600" u="none" cap="none" strike="noStrike">
                <a:solidFill>
                  <a:srgbClr val="000000"/>
                </a:solidFill>
                <a:latin typeface="Times New Roman"/>
                <a:ea typeface="Times New Roman"/>
                <a:cs typeface="Times New Roman"/>
                <a:sym typeface="Times New Roman"/>
              </a:rPr>
              <a:t>It has no duplicates and it arranges the data in ascending order by default.</a:t>
            </a:r>
            <a:endParaRPr sz="1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id="1799" name="Google Shape;1799;p77"/>
          <p:cNvPicPr preferRelativeResize="0"/>
          <p:nvPr/>
        </p:nvPicPr>
        <p:blipFill rotWithShape="1">
          <a:blip r:embed="rId3">
            <a:alphaModFix/>
          </a:blip>
          <a:srcRect b="2388" l="5699" r="45999" t="14833"/>
          <a:stretch/>
        </p:blipFill>
        <p:spPr>
          <a:xfrm>
            <a:off x="855678" y="2969702"/>
            <a:ext cx="4077049" cy="2483142"/>
          </a:xfrm>
          <a:prstGeom prst="rect">
            <a:avLst/>
          </a:prstGeom>
          <a:noFill/>
          <a:ln>
            <a:noFill/>
          </a:ln>
        </p:spPr>
      </p:pic>
      <p:pic>
        <p:nvPicPr>
          <p:cNvPr id="1800" name="Google Shape;1800;p77"/>
          <p:cNvPicPr preferRelativeResize="0"/>
          <p:nvPr/>
        </p:nvPicPr>
        <p:blipFill rotWithShape="1">
          <a:blip r:embed="rId4">
            <a:alphaModFix/>
          </a:blip>
          <a:srcRect b="5254" l="15165" r="0" t="47984"/>
          <a:stretch/>
        </p:blipFill>
        <p:spPr>
          <a:xfrm>
            <a:off x="5631809" y="3733100"/>
            <a:ext cx="3948419" cy="729843"/>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4" name="Shape 1804"/>
        <p:cNvGrpSpPr/>
        <p:nvPr/>
      </p:nvGrpSpPr>
      <p:grpSpPr>
        <a:xfrm>
          <a:off x="0" y="0"/>
          <a:ext cx="0" cy="0"/>
          <a:chOff x="0" y="0"/>
          <a:chExt cx="0" cy="0"/>
        </a:xfrm>
      </p:grpSpPr>
      <p:sp>
        <p:nvSpPr>
          <p:cNvPr id="1805" name="Google Shape;1805;p78"/>
          <p:cNvSpPr txBox="1"/>
          <p:nvPr>
            <p:ph type="title"/>
          </p:nvPr>
        </p:nvSpPr>
        <p:spPr>
          <a:xfrm>
            <a:off x="696533" y="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US">
                <a:solidFill>
                  <a:schemeClr val="dk1"/>
                </a:solidFill>
                <a:latin typeface="Times New Roman"/>
                <a:ea typeface="Times New Roman"/>
                <a:cs typeface="Times New Roman"/>
                <a:sym typeface="Times New Roman"/>
              </a:rPr>
              <a:t>Except</a:t>
            </a:r>
            <a:endParaRPr/>
          </a:p>
        </p:txBody>
      </p:sp>
      <p:sp>
        <p:nvSpPr>
          <p:cNvPr id="1806" name="Google Shape;1806;p78"/>
          <p:cNvSpPr txBox="1"/>
          <p:nvPr/>
        </p:nvSpPr>
        <p:spPr>
          <a:xfrm>
            <a:off x="1015068" y="1468192"/>
            <a:ext cx="10503016" cy="4495588"/>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rgbClr val="000000"/>
              </a:buClr>
              <a:buSzPts val="1600"/>
              <a:buFont typeface="Arial"/>
              <a:buChar char="•"/>
            </a:pPr>
            <a:r>
              <a:rPr b="0" i="0" lang="en-US" sz="1600" u="none" cap="none" strike="noStrike">
                <a:solidFill>
                  <a:srgbClr val="000000"/>
                </a:solidFill>
                <a:latin typeface="Times New Roman"/>
                <a:ea typeface="Times New Roman"/>
                <a:cs typeface="Times New Roman"/>
                <a:sym typeface="Times New Roman"/>
              </a:rPr>
              <a:t>It combines the result of two SELECT statements. Minus operator is used to display the rows which are present in the first query but absent in the second query.</a:t>
            </a:r>
            <a:endParaRPr sz="1800">
              <a:solidFill>
                <a:schemeClr val="dk1"/>
              </a:solidFill>
              <a:latin typeface="Calibri"/>
              <a:ea typeface="Calibri"/>
              <a:cs typeface="Calibri"/>
              <a:sym typeface="Calibri"/>
            </a:endParaRPr>
          </a:p>
          <a:p>
            <a:pPr indent="-228600" lvl="0" marL="228600" marR="0" rtl="0" algn="just">
              <a:lnSpc>
                <a:spcPct val="90000"/>
              </a:lnSpc>
              <a:spcBef>
                <a:spcPts val="1000"/>
              </a:spcBef>
              <a:spcAft>
                <a:spcPts val="0"/>
              </a:spcAft>
              <a:buClr>
                <a:srgbClr val="000000"/>
              </a:buClr>
              <a:buSzPts val="1600"/>
              <a:buFont typeface="Arial"/>
              <a:buChar char="•"/>
            </a:pPr>
            <a:r>
              <a:rPr b="0" i="0" lang="en-US" sz="1600" u="none" cap="none" strike="noStrike">
                <a:solidFill>
                  <a:srgbClr val="000000"/>
                </a:solidFill>
                <a:latin typeface="Times New Roman"/>
                <a:ea typeface="Times New Roman"/>
                <a:cs typeface="Times New Roman"/>
                <a:sym typeface="Times New Roman"/>
              </a:rPr>
              <a:t>It has no duplicates and data arranged in ascending order by default.</a:t>
            </a:r>
            <a:endParaRPr sz="1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id="1807" name="Google Shape;1807;p78"/>
          <p:cNvPicPr preferRelativeResize="0"/>
          <p:nvPr/>
        </p:nvPicPr>
        <p:blipFill rotWithShape="1">
          <a:blip r:embed="rId3">
            <a:alphaModFix/>
          </a:blip>
          <a:srcRect b="0" l="5260" r="51708" t="13116"/>
          <a:stretch/>
        </p:blipFill>
        <p:spPr>
          <a:xfrm>
            <a:off x="1115735" y="2709642"/>
            <a:ext cx="4513278" cy="2424419"/>
          </a:xfrm>
          <a:prstGeom prst="rect">
            <a:avLst/>
          </a:prstGeom>
          <a:noFill/>
          <a:ln>
            <a:noFill/>
          </a:ln>
        </p:spPr>
      </p:pic>
      <p:pic>
        <p:nvPicPr>
          <p:cNvPr id="1808" name="Google Shape;1808;p78"/>
          <p:cNvPicPr preferRelativeResize="0"/>
          <p:nvPr/>
        </p:nvPicPr>
        <p:blipFill rotWithShape="1">
          <a:blip r:embed="rId4">
            <a:alphaModFix/>
          </a:blip>
          <a:srcRect b="7251" l="8341" r="6717" t="36790"/>
          <a:stretch/>
        </p:blipFill>
        <p:spPr>
          <a:xfrm>
            <a:off x="6139342" y="3429001"/>
            <a:ext cx="4513278" cy="941664"/>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2" name="Shape 1812"/>
        <p:cNvGrpSpPr/>
        <p:nvPr/>
      </p:nvGrpSpPr>
      <p:grpSpPr>
        <a:xfrm>
          <a:off x="0" y="0"/>
          <a:ext cx="0" cy="0"/>
          <a:chOff x="0" y="0"/>
          <a:chExt cx="0" cy="0"/>
        </a:xfrm>
      </p:grpSpPr>
      <p:sp>
        <p:nvSpPr>
          <p:cNvPr id="1813" name="Google Shape;1813;p79"/>
          <p:cNvSpPr txBox="1"/>
          <p:nvPr>
            <p:ph type="title"/>
          </p:nvPr>
        </p:nvSpPr>
        <p:spPr>
          <a:xfrm>
            <a:off x="1920240" y="165384"/>
            <a:ext cx="8770571" cy="57284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273239"/>
              </a:buClr>
              <a:buSzPct val="100000"/>
              <a:buFont typeface="Times New Roman"/>
              <a:buNone/>
            </a:pPr>
            <a:r>
              <a:rPr b="0" i="0" lang="en-US">
                <a:solidFill>
                  <a:srgbClr val="273239"/>
                </a:solidFill>
                <a:latin typeface="Times New Roman"/>
                <a:ea typeface="Times New Roman"/>
                <a:cs typeface="Times New Roman"/>
                <a:sym typeface="Times New Roman"/>
              </a:rPr>
              <a:t>Subquery</a:t>
            </a:r>
            <a:endParaRPr b="0">
              <a:latin typeface="Times New Roman"/>
              <a:ea typeface="Times New Roman"/>
              <a:cs typeface="Times New Roman"/>
              <a:sym typeface="Times New Roman"/>
            </a:endParaRPr>
          </a:p>
        </p:txBody>
      </p:sp>
      <p:sp>
        <p:nvSpPr>
          <p:cNvPr id="1814" name="Google Shape;1814;p79"/>
          <p:cNvSpPr txBox="1"/>
          <p:nvPr>
            <p:ph idx="1" type="body"/>
          </p:nvPr>
        </p:nvSpPr>
        <p:spPr>
          <a:xfrm>
            <a:off x="687897" y="576743"/>
            <a:ext cx="11148969" cy="570451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40424E"/>
              </a:buClr>
              <a:buSzPts val="1600"/>
              <a:buChar char="•"/>
            </a:pPr>
            <a:r>
              <a:rPr b="0" i="0" lang="en-US" sz="1600">
                <a:solidFill>
                  <a:srgbClr val="40424E"/>
                </a:solidFill>
                <a:latin typeface="Times New Roman"/>
                <a:ea typeface="Times New Roman"/>
                <a:cs typeface="Times New Roman"/>
                <a:sym typeface="Times New Roman"/>
              </a:rPr>
              <a:t>Subquery can be simply defined as a query within another query. In other words we can say that a Subquery is a query that is embedded in WHERE clause of another SQL query.</a:t>
            </a:r>
            <a:endParaRPr/>
          </a:p>
          <a:p>
            <a:pPr indent="-228600" lvl="0" marL="228600" rtl="0" algn="l">
              <a:lnSpc>
                <a:spcPct val="90000"/>
              </a:lnSpc>
              <a:spcBef>
                <a:spcPts val="1000"/>
              </a:spcBef>
              <a:spcAft>
                <a:spcPts val="0"/>
              </a:spcAft>
              <a:buClr>
                <a:srgbClr val="548135"/>
              </a:buClr>
              <a:buSzPts val="1600"/>
              <a:buChar char="•"/>
            </a:pPr>
            <a:r>
              <a:rPr b="1" lang="en-US" sz="1600">
                <a:solidFill>
                  <a:srgbClr val="548135"/>
                </a:solidFill>
                <a:latin typeface="Times New Roman"/>
                <a:ea typeface="Times New Roman"/>
                <a:cs typeface="Times New Roman"/>
                <a:sym typeface="Times New Roman"/>
              </a:rPr>
              <a:t>Important rules for Subqueries</a:t>
            </a:r>
            <a:endParaRPr/>
          </a:p>
          <a:p>
            <a:pPr indent="-228600" lvl="0" marL="228600" rtl="0" algn="just">
              <a:lnSpc>
                <a:spcPct val="90000"/>
              </a:lnSpc>
              <a:spcBef>
                <a:spcPts val="1000"/>
              </a:spcBef>
              <a:spcAft>
                <a:spcPts val="0"/>
              </a:spcAft>
              <a:buClr>
                <a:srgbClr val="40424E"/>
              </a:buClr>
              <a:buSzPts val="1600"/>
              <a:buFont typeface="Arial"/>
              <a:buChar char="•"/>
            </a:pPr>
            <a:r>
              <a:rPr lang="en-US" sz="1600">
                <a:solidFill>
                  <a:srgbClr val="40424E"/>
                </a:solidFill>
                <a:latin typeface="Times New Roman"/>
                <a:ea typeface="Times New Roman"/>
                <a:cs typeface="Times New Roman"/>
                <a:sym typeface="Times New Roman"/>
              </a:rPr>
              <a:t>You can place the Subquery in a number of SQL clauses: </a:t>
            </a:r>
            <a:r>
              <a:rPr lang="en-US" sz="1600" u="sng">
                <a:solidFill>
                  <a:schemeClr val="hlink"/>
                </a:solidFill>
                <a:latin typeface="Times New Roman"/>
                <a:ea typeface="Times New Roman"/>
                <a:cs typeface="Times New Roman"/>
                <a:sym typeface="Times New Roman"/>
                <a:hlinkClick r:id="rId3"/>
              </a:rPr>
              <a:t>WHERE</a:t>
            </a:r>
            <a:r>
              <a:rPr lang="en-US" sz="1600">
                <a:solidFill>
                  <a:srgbClr val="40424E"/>
                </a:solidFill>
                <a:latin typeface="Times New Roman"/>
                <a:ea typeface="Times New Roman"/>
                <a:cs typeface="Times New Roman"/>
                <a:sym typeface="Times New Roman"/>
              </a:rPr>
              <a:t> clause,</a:t>
            </a:r>
            <a:r>
              <a:rPr lang="en-US" sz="1600" u="sng">
                <a:solidFill>
                  <a:schemeClr val="hlink"/>
                </a:solidFill>
                <a:latin typeface="Times New Roman"/>
                <a:ea typeface="Times New Roman"/>
                <a:cs typeface="Times New Roman"/>
                <a:sym typeface="Times New Roman"/>
                <a:hlinkClick r:id="rId4"/>
              </a:rPr>
              <a:t> HAVING</a:t>
            </a:r>
            <a:r>
              <a:rPr lang="en-US" sz="1600">
                <a:solidFill>
                  <a:srgbClr val="40424E"/>
                </a:solidFill>
                <a:latin typeface="Times New Roman"/>
                <a:ea typeface="Times New Roman"/>
                <a:cs typeface="Times New Roman"/>
                <a:sym typeface="Times New Roman"/>
              </a:rPr>
              <a:t> clause, FROM clause.</a:t>
            </a:r>
            <a:br>
              <a:rPr lang="en-US" sz="1600">
                <a:solidFill>
                  <a:srgbClr val="40424E"/>
                </a:solidFill>
                <a:latin typeface="Times New Roman"/>
                <a:ea typeface="Times New Roman"/>
                <a:cs typeface="Times New Roman"/>
                <a:sym typeface="Times New Roman"/>
              </a:rPr>
            </a:br>
            <a:r>
              <a:rPr lang="en-US" sz="1600">
                <a:solidFill>
                  <a:srgbClr val="40424E"/>
                </a:solidFill>
                <a:latin typeface="Times New Roman"/>
                <a:ea typeface="Times New Roman"/>
                <a:cs typeface="Times New Roman"/>
                <a:sym typeface="Times New Roman"/>
              </a:rPr>
              <a:t>Subqueries can be used with SELECT, UPDATE, INSERT, DELETE statements along with expression operator. It could be equality operator or comparison operator such as =, &gt;, =, &lt;= and Like operator.</a:t>
            </a:r>
            <a:endParaRPr/>
          </a:p>
          <a:p>
            <a:pPr indent="-228600" lvl="0" marL="228600" rtl="0" algn="just">
              <a:lnSpc>
                <a:spcPct val="90000"/>
              </a:lnSpc>
              <a:spcBef>
                <a:spcPts val="1000"/>
              </a:spcBef>
              <a:spcAft>
                <a:spcPts val="0"/>
              </a:spcAft>
              <a:buClr>
                <a:srgbClr val="40424E"/>
              </a:buClr>
              <a:buSzPts val="1600"/>
              <a:buFont typeface="Arial"/>
              <a:buChar char="•"/>
            </a:pPr>
            <a:r>
              <a:rPr lang="en-US" sz="1600">
                <a:solidFill>
                  <a:srgbClr val="40424E"/>
                </a:solidFill>
                <a:latin typeface="Times New Roman"/>
                <a:ea typeface="Times New Roman"/>
                <a:cs typeface="Times New Roman"/>
                <a:sym typeface="Times New Roman"/>
              </a:rPr>
              <a:t>A subquery is a query within another query. The outer query is called as main query and inner query is called as subquery.</a:t>
            </a:r>
            <a:endParaRPr/>
          </a:p>
          <a:p>
            <a:pPr indent="-228600" lvl="0" marL="228600" rtl="0" algn="just">
              <a:lnSpc>
                <a:spcPct val="90000"/>
              </a:lnSpc>
              <a:spcBef>
                <a:spcPts val="1000"/>
              </a:spcBef>
              <a:spcAft>
                <a:spcPts val="0"/>
              </a:spcAft>
              <a:buClr>
                <a:srgbClr val="40424E"/>
              </a:buClr>
              <a:buSzPts val="1600"/>
              <a:buFont typeface="Arial"/>
              <a:buChar char="•"/>
            </a:pPr>
            <a:r>
              <a:rPr lang="en-US" sz="1600">
                <a:solidFill>
                  <a:srgbClr val="40424E"/>
                </a:solidFill>
                <a:latin typeface="Times New Roman"/>
                <a:ea typeface="Times New Roman"/>
                <a:cs typeface="Times New Roman"/>
                <a:sym typeface="Times New Roman"/>
              </a:rPr>
              <a:t>The subquery generally executes first, and its output is used to complete the query condition for the main or outer query.</a:t>
            </a:r>
            <a:endParaRPr/>
          </a:p>
          <a:p>
            <a:pPr indent="-228600" lvl="0" marL="228600" rtl="0" algn="just">
              <a:lnSpc>
                <a:spcPct val="90000"/>
              </a:lnSpc>
              <a:spcBef>
                <a:spcPts val="1000"/>
              </a:spcBef>
              <a:spcAft>
                <a:spcPts val="0"/>
              </a:spcAft>
              <a:buClr>
                <a:srgbClr val="40424E"/>
              </a:buClr>
              <a:buSzPts val="1600"/>
              <a:buFont typeface="Arial"/>
              <a:buChar char="•"/>
            </a:pPr>
            <a:r>
              <a:rPr lang="en-US" sz="1600">
                <a:solidFill>
                  <a:srgbClr val="40424E"/>
                </a:solidFill>
                <a:latin typeface="Times New Roman"/>
                <a:ea typeface="Times New Roman"/>
                <a:cs typeface="Times New Roman"/>
                <a:sym typeface="Times New Roman"/>
              </a:rPr>
              <a:t>Subquery must be enclosed in parentheses.</a:t>
            </a:r>
            <a:endParaRPr/>
          </a:p>
          <a:p>
            <a:pPr indent="-228600" lvl="0" marL="228600" rtl="0" algn="just">
              <a:lnSpc>
                <a:spcPct val="90000"/>
              </a:lnSpc>
              <a:spcBef>
                <a:spcPts val="1000"/>
              </a:spcBef>
              <a:spcAft>
                <a:spcPts val="0"/>
              </a:spcAft>
              <a:buClr>
                <a:srgbClr val="40424E"/>
              </a:buClr>
              <a:buSzPts val="1600"/>
              <a:buFont typeface="Arial"/>
              <a:buChar char="•"/>
            </a:pPr>
            <a:r>
              <a:rPr lang="en-US" sz="1600">
                <a:solidFill>
                  <a:srgbClr val="40424E"/>
                </a:solidFill>
                <a:latin typeface="Times New Roman"/>
                <a:ea typeface="Times New Roman"/>
                <a:cs typeface="Times New Roman"/>
                <a:sym typeface="Times New Roman"/>
              </a:rPr>
              <a:t>Subqueries are on the right side of the comparison operator.</a:t>
            </a:r>
            <a:endParaRPr/>
          </a:p>
          <a:p>
            <a:pPr indent="-228600" lvl="0" marL="228600" rtl="0" algn="just">
              <a:lnSpc>
                <a:spcPct val="90000"/>
              </a:lnSpc>
              <a:spcBef>
                <a:spcPts val="1000"/>
              </a:spcBef>
              <a:spcAft>
                <a:spcPts val="0"/>
              </a:spcAft>
              <a:buClr>
                <a:srgbClr val="40424E"/>
              </a:buClr>
              <a:buSzPts val="1600"/>
              <a:buFont typeface="Arial"/>
              <a:buChar char="•"/>
            </a:pPr>
            <a:r>
              <a:rPr lang="en-US" sz="1600" u="sng">
                <a:solidFill>
                  <a:schemeClr val="hlink"/>
                </a:solidFill>
                <a:latin typeface="Times New Roman"/>
                <a:ea typeface="Times New Roman"/>
                <a:cs typeface="Times New Roman"/>
                <a:sym typeface="Times New Roman"/>
                <a:hlinkClick r:id="rId5"/>
              </a:rPr>
              <a:t>ORDER BY</a:t>
            </a:r>
            <a:r>
              <a:rPr lang="en-US" sz="1600">
                <a:solidFill>
                  <a:srgbClr val="40424E"/>
                </a:solidFill>
                <a:latin typeface="Times New Roman"/>
                <a:ea typeface="Times New Roman"/>
                <a:cs typeface="Times New Roman"/>
                <a:sym typeface="Times New Roman"/>
              </a:rPr>
              <a:t> command cannot be used in a Subquery. </a:t>
            </a:r>
            <a:r>
              <a:rPr lang="en-US" sz="1600" u="sng">
                <a:solidFill>
                  <a:schemeClr val="hlink"/>
                </a:solidFill>
                <a:latin typeface="Times New Roman"/>
                <a:ea typeface="Times New Roman"/>
                <a:cs typeface="Times New Roman"/>
                <a:sym typeface="Times New Roman"/>
                <a:hlinkClick r:id="rId6"/>
              </a:rPr>
              <a:t>GROUPBY </a:t>
            </a:r>
            <a:r>
              <a:rPr lang="en-US" sz="1600">
                <a:solidFill>
                  <a:srgbClr val="40424E"/>
                </a:solidFill>
                <a:latin typeface="Times New Roman"/>
                <a:ea typeface="Times New Roman"/>
                <a:cs typeface="Times New Roman"/>
                <a:sym typeface="Times New Roman"/>
              </a:rPr>
              <a:t>command can be used to perform same function as ORDER BY command.</a:t>
            </a:r>
            <a:endParaRPr/>
          </a:p>
          <a:p>
            <a:pPr indent="-228600" lvl="0" marL="228600" rtl="0" algn="just">
              <a:lnSpc>
                <a:spcPct val="90000"/>
              </a:lnSpc>
              <a:spcBef>
                <a:spcPts val="1000"/>
              </a:spcBef>
              <a:spcAft>
                <a:spcPts val="0"/>
              </a:spcAft>
              <a:buClr>
                <a:srgbClr val="40424E"/>
              </a:buClr>
              <a:buSzPts val="1600"/>
              <a:buFont typeface="Arial"/>
              <a:buChar char="•"/>
            </a:pPr>
            <a:r>
              <a:rPr lang="en-US" sz="1600">
                <a:solidFill>
                  <a:srgbClr val="40424E"/>
                </a:solidFill>
                <a:latin typeface="Times New Roman"/>
                <a:ea typeface="Times New Roman"/>
                <a:cs typeface="Times New Roman"/>
                <a:sym typeface="Times New Roman"/>
              </a:rPr>
              <a:t>Use single-row operators with singlerow Subqueries. Use multiple-row operators with multiple-row Subqueries.</a:t>
            </a:r>
            <a:endParaRPr/>
          </a:p>
          <a:p>
            <a:pPr indent="-127000" lvl="0" marL="228600" rtl="0" algn="just">
              <a:lnSpc>
                <a:spcPct val="90000"/>
              </a:lnSpc>
              <a:spcBef>
                <a:spcPts val="1000"/>
              </a:spcBef>
              <a:spcAft>
                <a:spcPts val="0"/>
              </a:spcAft>
              <a:buClr>
                <a:schemeClr val="dk1"/>
              </a:buClr>
              <a:buSzPts val="1600"/>
              <a:buNone/>
            </a:pPr>
            <a:r>
              <a:t/>
            </a:r>
            <a:endParaRPr sz="1600">
              <a:latin typeface="Times New Roman"/>
              <a:ea typeface="Times New Roman"/>
              <a:cs typeface="Times New Roman"/>
              <a:sym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8" name="Shape 1818"/>
        <p:cNvGrpSpPr/>
        <p:nvPr/>
      </p:nvGrpSpPr>
      <p:grpSpPr>
        <a:xfrm>
          <a:off x="0" y="0"/>
          <a:ext cx="0" cy="0"/>
          <a:chOff x="0" y="0"/>
          <a:chExt cx="0" cy="0"/>
        </a:xfrm>
      </p:grpSpPr>
      <p:sp>
        <p:nvSpPr>
          <p:cNvPr id="1819" name="Google Shape;1819;p80"/>
          <p:cNvSpPr txBox="1"/>
          <p:nvPr>
            <p:ph idx="1" type="body"/>
          </p:nvPr>
        </p:nvSpPr>
        <p:spPr>
          <a:xfrm>
            <a:off x="729842" y="620785"/>
            <a:ext cx="11056689" cy="5704514"/>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ctr">
              <a:lnSpc>
                <a:spcPct val="90000"/>
              </a:lnSpc>
              <a:spcBef>
                <a:spcPts val="0"/>
              </a:spcBef>
              <a:spcAft>
                <a:spcPts val="0"/>
              </a:spcAft>
              <a:buClr>
                <a:srgbClr val="40424E"/>
              </a:buClr>
              <a:buSzPct val="100000"/>
              <a:buChar char="•"/>
            </a:pPr>
            <a:r>
              <a:rPr b="1" i="0" lang="en-US" sz="2600">
                <a:solidFill>
                  <a:srgbClr val="40424E"/>
                </a:solidFill>
                <a:latin typeface="Times New Roman"/>
                <a:ea typeface="Times New Roman"/>
                <a:cs typeface="Times New Roman"/>
                <a:sym typeface="Times New Roman"/>
              </a:rPr>
              <a:t>Subqueries with SELECT statement</a:t>
            </a:r>
            <a:endParaRPr/>
          </a:p>
          <a:p>
            <a:pPr indent="-228600" lvl="0" marL="228600" rtl="0" algn="l">
              <a:lnSpc>
                <a:spcPct val="90000"/>
              </a:lnSpc>
              <a:spcBef>
                <a:spcPts val="1000"/>
              </a:spcBef>
              <a:spcAft>
                <a:spcPts val="0"/>
              </a:spcAft>
              <a:buClr>
                <a:srgbClr val="40424E"/>
              </a:buClr>
              <a:buSzPct val="100000"/>
              <a:buChar char="•"/>
            </a:pPr>
            <a:r>
              <a:rPr b="1" i="0" lang="en-US" sz="2300">
                <a:solidFill>
                  <a:srgbClr val="40424E"/>
                </a:solidFill>
                <a:latin typeface="Times New Roman"/>
                <a:ea typeface="Times New Roman"/>
                <a:cs typeface="Times New Roman"/>
                <a:sym typeface="Times New Roman"/>
              </a:rPr>
              <a:t>Syntax</a:t>
            </a:r>
            <a:endParaRPr/>
          </a:p>
          <a:p>
            <a:pPr indent="-228600" lvl="0" marL="228600" rtl="0" algn="l">
              <a:lnSpc>
                <a:spcPct val="90000"/>
              </a:lnSpc>
              <a:spcBef>
                <a:spcPts val="1000"/>
              </a:spcBef>
              <a:spcAft>
                <a:spcPts val="0"/>
              </a:spcAft>
              <a:buClr>
                <a:schemeClr val="dk1"/>
              </a:buClr>
              <a:buSzPct val="100000"/>
              <a:buChar char="•"/>
            </a:pPr>
            <a:r>
              <a:rPr b="0" i="0" lang="en-US" sz="2300" u="none" cap="none" strike="noStrike">
                <a:solidFill>
                  <a:schemeClr val="dk1"/>
                </a:solidFill>
                <a:latin typeface="Times New Roman"/>
                <a:ea typeface="Times New Roman"/>
                <a:cs typeface="Times New Roman"/>
                <a:sym typeface="Times New Roman"/>
              </a:rPr>
              <a:t>SELECT column_name FROM table_name WHERE column_name </a:t>
            </a:r>
            <a:r>
              <a:rPr b="0" i="1" lang="en-US" sz="2300" u="none" cap="none" strike="noStrike">
                <a:solidFill>
                  <a:schemeClr val="dk1"/>
                </a:solidFill>
                <a:latin typeface="Times New Roman"/>
                <a:ea typeface="Times New Roman"/>
                <a:cs typeface="Times New Roman"/>
                <a:sym typeface="Times New Roman"/>
              </a:rPr>
              <a:t>expression operator</a:t>
            </a:r>
            <a:r>
              <a:rPr b="0" i="0" lang="en-US" sz="2300" u="none" cap="none" strike="noStrike">
                <a:solidFill>
                  <a:schemeClr val="dk1"/>
                </a:solidFill>
                <a:latin typeface="Times New Roman"/>
                <a:ea typeface="Times New Roman"/>
                <a:cs typeface="Times New Roman"/>
                <a:sym typeface="Times New Roman"/>
              </a:rPr>
              <a:t> ( SELECT COLUMN_NAME from TABLE_NAME WHERE ... ); </a:t>
            </a:r>
            <a:endParaRPr/>
          </a:p>
          <a:p>
            <a:pPr indent="-131445" lvl="0" marL="228600" rtl="0" algn="l">
              <a:lnSpc>
                <a:spcPct val="90000"/>
              </a:lnSpc>
              <a:spcBef>
                <a:spcPts val="1000"/>
              </a:spcBef>
              <a:spcAft>
                <a:spcPts val="0"/>
              </a:spcAft>
              <a:buClr>
                <a:schemeClr val="dk1"/>
              </a:buClr>
              <a:buSzPct val="100000"/>
              <a:buNone/>
            </a:pPr>
            <a:r>
              <a:t/>
            </a:r>
            <a:endParaRPr b="0" i="0" sz="1800" u="none" cap="none" strike="noStrike">
              <a:solidFill>
                <a:schemeClr val="dk1"/>
              </a:solidFill>
              <a:latin typeface="Consolas"/>
              <a:ea typeface="Consolas"/>
              <a:cs typeface="Consolas"/>
              <a:sym typeface="Consolas"/>
            </a:endParaRPr>
          </a:p>
          <a:p>
            <a:pPr indent="-77470" lvl="0" marL="228600" rtl="0" algn="l">
              <a:lnSpc>
                <a:spcPct val="90000"/>
              </a:lnSpc>
              <a:spcBef>
                <a:spcPts val="1000"/>
              </a:spcBef>
              <a:spcAft>
                <a:spcPts val="0"/>
              </a:spcAft>
              <a:buClr>
                <a:schemeClr val="dk1"/>
              </a:buClr>
              <a:buSzPct val="100000"/>
              <a:buNone/>
            </a:pPr>
            <a:r>
              <a:t/>
            </a:r>
            <a:endParaRPr>
              <a:solidFill>
                <a:schemeClr val="dk1"/>
              </a:solidFill>
              <a:latin typeface="Consolas"/>
              <a:ea typeface="Consolas"/>
              <a:cs typeface="Consolas"/>
              <a:sym typeface="Consolas"/>
            </a:endParaRPr>
          </a:p>
          <a:p>
            <a:pPr indent="-131445" lvl="0" marL="228600" rtl="0" algn="l">
              <a:lnSpc>
                <a:spcPct val="90000"/>
              </a:lnSpc>
              <a:spcBef>
                <a:spcPts val="1000"/>
              </a:spcBef>
              <a:spcAft>
                <a:spcPts val="0"/>
              </a:spcAft>
              <a:buClr>
                <a:schemeClr val="dk1"/>
              </a:buClr>
              <a:buSzPct val="100000"/>
              <a:buNone/>
            </a:pPr>
            <a:r>
              <a:t/>
            </a:r>
            <a:endParaRPr b="0" i="0" sz="1800" u="none" cap="none" strike="noStrike">
              <a:solidFill>
                <a:schemeClr val="dk1"/>
              </a:solidFill>
              <a:latin typeface="Consolas"/>
              <a:ea typeface="Consolas"/>
              <a:cs typeface="Consolas"/>
              <a:sym typeface="Consolas"/>
            </a:endParaRPr>
          </a:p>
          <a:p>
            <a:pPr indent="-77470" lvl="0" marL="228600" rtl="0" algn="l">
              <a:lnSpc>
                <a:spcPct val="90000"/>
              </a:lnSpc>
              <a:spcBef>
                <a:spcPts val="1000"/>
              </a:spcBef>
              <a:spcAft>
                <a:spcPts val="0"/>
              </a:spcAft>
              <a:buClr>
                <a:schemeClr val="dk1"/>
              </a:buClr>
              <a:buSzPct val="100000"/>
              <a:buNone/>
            </a:pPr>
            <a:r>
              <a:t/>
            </a:r>
            <a:endParaRPr>
              <a:solidFill>
                <a:schemeClr val="dk1"/>
              </a:solidFill>
              <a:latin typeface="Consolas"/>
              <a:ea typeface="Consolas"/>
              <a:cs typeface="Consolas"/>
              <a:sym typeface="Consolas"/>
            </a:endParaRPr>
          </a:p>
          <a:p>
            <a:pPr indent="-131445" lvl="0" marL="228600" rtl="0" algn="ctr">
              <a:lnSpc>
                <a:spcPct val="90000"/>
              </a:lnSpc>
              <a:spcBef>
                <a:spcPts val="1000"/>
              </a:spcBef>
              <a:spcAft>
                <a:spcPts val="0"/>
              </a:spcAft>
              <a:buClr>
                <a:schemeClr val="dk1"/>
              </a:buClr>
              <a:buSzPct val="100000"/>
              <a:buNone/>
            </a:pPr>
            <a:r>
              <a:t/>
            </a:r>
            <a:endParaRPr b="0" i="0" sz="1800" u="none" cap="none" strike="noStrike">
              <a:solidFill>
                <a:schemeClr val="dk1"/>
              </a:solidFill>
              <a:latin typeface="Consolas"/>
              <a:ea typeface="Consolas"/>
              <a:cs typeface="Consolas"/>
              <a:sym typeface="Consolas"/>
            </a:endParaRPr>
          </a:p>
          <a:p>
            <a:pPr indent="-77470" lvl="0" marL="228600" rtl="0" algn="l">
              <a:lnSpc>
                <a:spcPct val="90000"/>
              </a:lnSpc>
              <a:spcBef>
                <a:spcPts val="1000"/>
              </a:spcBef>
              <a:spcAft>
                <a:spcPts val="0"/>
              </a:spcAft>
              <a:buClr>
                <a:schemeClr val="dk1"/>
              </a:buClr>
              <a:buSzPct val="100000"/>
              <a:buNone/>
            </a:pPr>
            <a:r>
              <a:t/>
            </a:r>
            <a:endParaRPr>
              <a:solidFill>
                <a:schemeClr val="dk1"/>
              </a:solidFill>
              <a:latin typeface="Consolas"/>
              <a:ea typeface="Consolas"/>
              <a:cs typeface="Consolas"/>
              <a:sym typeface="Consolas"/>
            </a:endParaRPr>
          </a:p>
          <a:p>
            <a:pPr indent="-131445" lvl="0" marL="228600" rtl="0" algn="l">
              <a:lnSpc>
                <a:spcPct val="90000"/>
              </a:lnSpc>
              <a:spcBef>
                <a:spcPts val="1000"/>
              </a:spcBef>
              <a:spcAft>
                <a:spcPts val="0"/>
              </a:spcAft>
              <a:buClr>
                <a:schemeClr val="dk1"/>
              </a:buClr>
              <a:buSzPct val="100000"/>
              <a:buNone/>
            </a:pPr>
            <a:r>
              <a:t/>
            </a:r>
            <a:endParaRPr b="0" i="0" sz="1800" u="none" cap="none" strike="noStrike">
              <a:solidFill>
                <a:schemeClr val="dk1"/>
              </a:solidFill>
              <a:latin typeface="Consolas"/>
              <a:ea typeface="Consolas"/>
              <a:cs typeface="Consolas"/>
              <a:sym typeface="Consolas"/>
            </a:endParaRPr>
          </a:p>
          <a:p>
            <a:pPr indent="-131445" lvl="0" marL="228600" rtl="0" algn="l">
              <a:lnSpc>
                <a:spcPct val="90000"/>
              </a:lnSpc>
              <a:spcBef>
                <a:spcPts val="1000"/>
              </a:spcBef>
              <a:spcAft>
                <a:spcPts val="0"/>
              </a:spcAft>
              <a:buClr>
                <a:schemeClr val="dk1"/>
              </a:buClr>
              <a:buSzPct val="100000"/>
              <a:buNone/>
            </a:pPr>
            <a:r>
              <a:t/>
            </a:r>
            <a:endParaRPr b="0" i="0" sz="1800" u="none" cap="none" strike="noStrike">
              <a:solidFill>
                <a:schemeClr val="dk1"/>
              </a:solidFill>
              <a:latin typeface="Consolas"/>
              <a:ea typeface="Consolas"/>
              <a:cs typeface="Consolas"/>
              <a:sym typeface="Consolas"/>
            </a:endParaRPr>
          </a:p>
          <a:p>
            <a:pPr indent="-131445" lvl="0" marL="228600" rtl="0" algn="l">
              <a:lnSpc>
                <a:spcPct val="90000"/>
              </a:lnSpc>
              <a:spcBef>
                <a:spcPts val="1000"/>
              </a:spcBef>
              <a:spcAft>
                <a:spcPts val="0"/>
              </a:spcAft>
              <a:buClr>
                <a:schemeClr val="dk1"/>
              </a:buClr>
              <a:buSzPct val="100000"/>
              <a:buNone/>
            </a:pPr>
            <a:r>
              <a:t/>
            </a:r>
            <a:endParaRPr b="0" i="0" sz="1800" u="none" cap="none" strike="noStrike">
              <a:solidFill>
                <a:schemeClr val="dk1"/>
              </a:solidFill>
              <a:latin typeface="Consolas"/>
              <a:ea typeface="Consolas"/>
              <a:cs typeface="Consolas"/>
              <a:sym typeface="Consolas"/>
            </a:endParaRPr>
          </a:p>
          <a:p>
            <a:pPr indent="-131445" lvl="0" marL="228600" rtl="0" algn="l">
              <a:lnSpc>
                <a:spcPct val="90000"/>
              </a:lnSpc>
              <a:spcBef>
                <a:spcPts val="1000"/>
              </a:spcBef>
              <a:spcAft>
                <a:spcPts val="0"/>
              </a:spcAft>
              <a:buClr>
                <a:schemeClr val="dk1"/>
              </a:buClr>
              <a:buSzPct val="100000"/>
              <a:buNone/>
            </a:pPr>
            <a:r>
              <a:t/>
            </a:r>
            <a:endParaRPr b="0" i="0" sz="1800" u="none" cap="none" strike="noStrike">
              <a:solidFill>
                <a:schemeClr val="dk1"/>
              </a:solidFill>
              <a:latin typeface="Consolas"/>
              <a:ea typeface="Consolas"/>
              <a:cs typeface="Consolas"/>
              <a:sym typeface="Consolas"/>
            </a:endParaRPr>
          </a:p>
          <a:p>
            <a:pPr indent="-104457" lvl="0" marL="228600" rtl="0" algn="l">
              <a:lnSpc>
                <a:spcPct val="90000"/>
              </a:lnSpc>
              <a:spcBef>
                <a:spcPts val="1000"/>
              </a:spcBef>
              <a:spcAft>
                <a:spcPts val="0"/>
              </a:spcAft>
              <a:buClr>
                <a:schemeClr val="dk1"/>
              </a:buClr>
              <a:buSzPct val="100000"/>
              <a:buNone/>
            </a:pPr>
            <a:r>
              <a:t/>
            </a:r>
            <a:endParaRPr b="0" i="0" sz="2300" u="none" cap="none" strike="noStrike">
              <a:solidFill>
                <a:schemeClr val="dk1"/>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Char char="•"/>
            </a:pPr>
            <a:r>
              <a:rPr b="0" i="0" lang="en-US" sz="2300" u="none" cap="none" strike="noStrike">
                <a:solidFill>
                  <a:schemeClr val="dk1"/>
                </a:solidFill>
                <a:latin typeface="Times New Roman"/>
                <a:ea typeface="Times New Roman"/>
                <a:cs typeface="Times New Roman"/>
                <a:sym typeface="Times New Roman"/>
              </a:rPr>
              <a:t>Select NAME, LOCATION, PHONE_NUMBER from DATABASE WHERE ROLL_NO IN (SELECT ROLL_NO from STUDENT where SECTION=’A’); </a:t>
            </a:r>
            <a:endParaRPr/>
          </a:p>
          <a:p>
            <a:pPr indent="-77470" lvl="0" marL="228600" rtl="0" algn="l">
              <a:lnSpc>
                <a:spcPct val="90000"/>
              </a:lnSpc>
              <a:spcBef>
                <a:spcPts val="1000"/>
              </a:spcBef>
              <a:spcAft>
                <a:spcPts val="0"/>
              </a:spcAft>
              <a:buClr>
                <a:schemeClr val="dk1"/>
              </a:buClr>
              <a:buSzPct val="100000"/>
              <a:buNone/>
            </a:pPr>
            <a:r>
              <a:t/>
            </a:r>
            <a:endParaRPr/>
          </a:p>
        </p:txBody>
      </p:sp>
      <p:pic>
        <p:nvPicPr>
          <p:cNvPr id="1820" name="Google Shape;1820;p80"/>
          <p:cNvPicPr preferRelativeResize="0"/>
          <p:nvPr/>
        </p:nvPicPr>
        <p:blipFill rotWithShape="1">
          <a:blip r:embed="rId3">
            <a:alphaModFix/>
          </a:blip>
          <a:srcRect b="2427" l="8627" r="22872" t="14103"/>
          <a:stretch/>
        </p:blipFill>
        <p:spPr>
          <a:xfrm>
            <a:off x="1308684" y="2332139"/>
            <a:ext cx="5276674" cy="2877423"/>
          </a:xfrm>
          <a:prstGeom prst="rect">
            <a:avLst/>
          </a:prstGeom>
          <a:noFill/>
          <a:ln>
            <a:noFill/>
          </a:ln>
        </p:spPr>
      </p:pic>
      <p:pic>
        <p:nvPicPr>
          <p:cNvPr id="1821" name="Google Shape;1821;p80"/>
          <p:cNvPicPr preferRelativeResize="0"/>
          <p:nvPr/>
        </p:nvPicPr>
        <p:blipFill rotWithShape="1">
          <a:blip r:embed="rId4">
            <a:alphaModFix/>
          </a:blip>
          <a:srcRect b="5047" l="12424" r="22880" t="46568"/>
          <a:stretch/>
        </p:blipFill>
        <p:spPr>
          <a:xfrm>
            <a:off x="6968455" y="3150064"/>
            <a:ext cx="3707934" cy="1241571"/>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5" name="Shape 1825"/>
        <p:cNvGrpSpPr/>
        <p:nvPr/>
      </p:nvGrpSpPr>
      <p:grpSpPr>
        <a:xfrm>
          <a:off x="0" y="0"/>
          <a:ext cx="0" cy="0"/>
          <a:chOff x="0" y="0"/>
          <a:chExt cx="0" cy="0"/>
        </a:xfrm>
      </p:grpSpPr>
      <p:sp>
        <p:nvSpPr>
          <p:cNvPr id="1826" name="Google Shape;1826;p81"/>
          <p:cNvSpPr txBox="1"/>
          <p:nvPr>
            <p:ph idx="1" type="body"/>
          </p:nvPr>
        </p:nvSpPr>
        <p:spPr>
          <a:xfrm>
            <a:off x="679508" y="637563"/>
            <a:ext cx="11098635" cy="5326217"/>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chemeClr val="dk1"/>
              </a:buClr>
              <a:buSzPts val="1600"/>
              <a:buChar char="•"/>
            </a:pPr>
            <a:r>
              <a:rPr b="1" i="0" lang="en-US" sz="1600">
                <a:latin typeface="Times New Roman"/>
                <a:ea typeface="Times New Roman"/>
                <a:cs typeface="Times New Roman"/>
                <a:sym typeface="Times New Roman"/>
              </a:rPr>
              <a:t>Subqueries with the INSERT Statement</a:t>
            </a:r>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latin typeface="Times New Roman"/>
                <a:ea typeface="Times New Roman"/>
                <a:cs typeface="Times New Roman"/>
                <a:sym typeface="Times New Roman"/>
              </a:rPr>
              <a:t>Subqueries also can be used with INSERT statements. </a:t>
            </a:r>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latin typeface="Times New Roman"/>
                <a:ea typeface="Times New Roman"/>
                <a:cs typeface="Times New Roman"/>
                <a:sym typeface="Times New Roman"/>
              </a:rPr>
              <a:t>The INSERT statement uses the data returned from the subquery to insert into another table. </a:t>
            </a:r>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latin typeface="Times New Roman"/>
                <a:ea typeface="Times New Roman"/>
                <a:cs typeface="Times New Roman"/>
                <a:sym typeface="Times New Roman"/>
              </a:rPr>
              <a:t>The selected data in the subquery can be modified with any of the character, date or number functions.</a:t>
            </a:r>
            <a:endParaRPr/>
          </a:p>
          <a:p>
            <a:pPr indent="-50800" lvl="0" marL="2286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000000"/>
              </a:buClr>
              <a:buSzPts val="2800"/>
              <a:buChar char="•"/>
            </a:pPr>
            <a:r>
              <a:rPr lang="en-US">
                <a:solidFill>
                  <a:srgbClr val="000000"/>
                </a:solidFill>
                <a:latin typeface="Times New Roman"/>
                <a:ea typeface="Times New Roman"/>
                <a:cs typeface="Times New Roman"/>
                <a:sym typeface="Times New Roman"/>
              </a:rPr>
              <a:t>INSERT INTO Student1 SELECT * FROM Student2; </a:t>
            </a:r>
            <a:endParaRPr/>
          </a:p>
          <a:p>
            <a:pPr indent="-50800" lvl="0" marL="2286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pic>
        <p:nvPicPr>
          <p:cNvPr id="1827" name="Google Shape;1827;p81"/>
          <p:cNvPicPr preferRelativeResize="0"/>
          <p:nvPr/>
        </p:nvPicPr>
        <p:blipFill rotWithShape="1">
          <a:blip r:embed="rId3">
            <a:alphaModFix/>
          </a:blip>
          <a:srcRect b="4588" l="11701" r="11896" t="30546"/>
          <a:stretch/>
        </p:blipFill>
        <p:spPr>
          <a:xfrm>
            <a:off x="679508" y="3057390"/>
            <a:ext cx="3447875" cy="1803633"/>
          </a:xfrm>
          <a:prstGeom prst="rect">
            <a:avLst/>
          </a:prstGeom>
          <a:noFill/>
          <a:ln>
            <a:noFill/>
          </a:ln>
        </p:spPr>
      </p:pic>
      <p:pic>
        <p:nvPicPr>
          <p:cNvPr id="1828" name="Google Shape;1828;p81"/>
          <p:cNvPicPr preferRelativeResize="0"/>
          <p:nvPr/>
        </p:nvPicPr>
        <p:blipFill rotWithShape="1">
          <a:blip r:embed="rId4">
            <a:alphaModFix/>
          </a:blip>
          <a:srcRect b="0" l="0" r="40730" t="64125"/>
          <a:stretch/>
        </p:blipFill>
        <p:spPr>
          <a:xfrm>
            <a:off x="4127383" y="3280096"/>
            <a:ext cx="4379055" cy="1580927"/>
          </a:xfrm>
          <a:prstGeom prst="rect">
            <a:avLst/>
          </a:prstGeom>
          <a:noFill/>
          <a:ln>
            <a:noFill/>
          </a:ln>
        </p:spPr>
      </p:pic>
      <p:pic>
        <p:nvPicPr>
          <p:cNvPr id="1829" name="Google Shape;1829;p81"/>
          <p:cNvPicPr preferRelativeResize="0"/>
          <p:nvPr/>
        </p:nvPicPr>
        <p:blipFill rotWithShape="1">
          <a:blip r:embed="rId4">
            <a:alphaModFix/>
          </a:blip>
          <a:srcRect b="83586" l="46251" r="38478" t="8862"/>
          <a:stretch/>
        </p:blipFill>
        <p:spPr>
          <a:xfrm>
            <a:off x="4127383" y="3036021"/>
            <a:ext cx="1327774" cy="327170"/>
          </a:xfrm>
          <a:prstGeom prst="rect">
            <a:avLst/>
          </a:prstGeom>
          <a:noFill/>
          <a:ln>
            <a:noFill/>
          </a:ln>
        </p:spPr>
      </p:pic>
      <p:pic>
        <p:nvPicPr>
          <p:cNvPr id="1830" name="Google Shape;1830;p81"/>
          <p:cNvPicPr preferRelativeResize="0"/>
          <p:nvPr/>
        </p:nvPicPr>
        <p:blipFill rotWithShape="1">
          <a:blip r:embed="rId5">
            <a:alphaModFix/>
          </a:blip>
          <a:srcRect b="0" l="11741" r="28101" t="18465"/>
          <a:stretch/>
        </p:blipFill>
        <p:spPr>
          <a:xfrm>
            <a:off x="8305800" y="3280096"/>
            <a:ext cx="2915088" cy="168242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idx="1" type="body"/>
          </p:nvPr>
        </p:nvSpPr>
        <p:spPr>
          <a:xfrm>
            <a:off x="4798503" y="645952"/>
            <a:ext cx="6996417" cy="4820393"/>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000"/>
              <a:buNone/>
            </a:pPr>
            <a:r>
              <a:rPr b="1" lang="en-US" sz="2000">
                <a:latin typeface="Times New Roman"/>
                <a:ea typeface="Times New Roman"/>
                <a:cs typeface="Times New Roman"/>
                <a:sym typeface="Times New Roman"/>
              </a:rPr>
              <a:t>DML is Data Manipulation Language statements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Some examples: </a:t>
            </a:r>
            <a:endParaRPr/>
          </a:p>
          <a:p>
            <a:pPr indent="-101600" lvl="0" marL="22860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SELECT - retrieve data from the a database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INSERT - insert data into a table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UPDATE - updates existing data within a table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DELETE - deletes all records from a table, the space for the records remain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CALL - call a PL/SQL or Java subprogram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EXPLAIN PLAN - explain access path to data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LOCK TABLE - control concurrency</a:t>
            </a:r>
            <a:endParaRPr sz="2000">
              <a:latin typeface="Times New Roman"/>
              <a:ea typeface="Times New Roman"/>
              <a:cs typeface="Times New Roman"/>
              <a:sym typeface="Times New Roman"/>
            </a:endParaRPr>
          </a:p>
        </p:txBody>
      </p:sp>
      <p:pic>
        <p:nvPicPr>
          <p:cNvPr descr="DB 용어 정리 DDL DML DCL TCL" id="130" name="Google Shape;130;p19"/>
          <p:cNvPicPr preferRelativeResize="0"/>
          <p:nvPr/>
        </p:nvPicPr>
        <p:blipFill rotWithShape="1">
          <a:blip r:embed="rId3">
            <a:alphaModFix/>
          </a:blip>
          <a:srcRect b="0" l="0" r="0" t="0"/>
          <a:stretch/>
        </p:blipFill>
        <p:spPr>
          <a:xfrm>
            <a:off x="346221" y="1996580"/>
            <a:ext cx="4452282" cy="3251804"/>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4" name="Shape 1834"/>
        <p:cNvGrpSpPr/>
        <p:nvPr/>
      </p:nvGrpSpPr>
      <p:grpSpPr>
        <a:xfrm>
          <a:off x="0" y="0"/>
          <a:ext cx="0" cy="0"/>
          <a:chOff x="0" y="0"/>
          <a:chExt cx="0" cy="0"/>
        </a:xfrm>
      </p:grpSpPr>
      <p:sp>
        <p:nvSpPr>
          <p:cNvPr id="1835" name="Google Shape;1835;p82"/>
          <p:cNvSpPr txBox="1"/>
          <p:nvPr>
            <p:ph idx="1" type="body"/>
          </p:nvPr>
        </p:nvSpPr>
        <p:spPr>
          <a:xfrm>
            <a:off x="645952" y="385894"/>
            <a:ext cx="10981189" cy="6132352"/>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chemeClr val="dk1"/>
              </a:buClr>
              <a:buSzPts val="1600"/>
              <a:buChar char="•"/>
            </a:pPr>
            <a:r>
              <a:rPr b="1" i="0" lang="en-US" sz="1600">
                <a:latin typeface="Times New Roman"/>
                <a:ea typeface="Times New Roman"/>
                <a:cs typeface="Times New Roman"/>
                <a:sym typeface="Times New Roman"/>
              </a:rPr>
              <a:t>Subqueries with the UPDATE Statement</a:t>
            </a:r>
            <a:endParaRPr/>
          </a:p>
          <a:p>
            <a:pPr indent="-228600" lvl="0" marL="228600" rtl="0" algn="just">
              <a:lnSpc>
                <a:spcPct val="90000"/>
              </a:lnSpc>
              <a:spcBef>
                <a:spcPts val="1000"/>
              </a:spcBef>
              <a:spcAft>
                <a:spcPts val="0"/>
              </a:spcAft>
              <a:buClr>
                <a:srgbClr val="000000"/>
              </a:buClr>
              <a:buSzPts val="1600"/>
              <a:buChar char="•"/>
            </a:pPr>
            <a:r>
              <a:rPr b="0" i="0" lang="en-US" sz="1600">
                <a:solidFill>
                  <a:srgbClr val="000000"/>
                </a:solidFill>
                <a:latin typeface="Times New Roman"/>
                <a:ea typeface="Times New Roman"/>
                <a:cs typeface="Times New Roman"/>
                <a:sym typeface="Times New Roman"/>
              </a:rPr>
              <a:t>The subquery can be used in conjunction with the UPDATE statement. Either single or multiple columns in a table can be updated when using a subquery with the UPDATE statement.</a:t>
            </a:r>
            <a:endParaRPr/>
          </a:p>
          <a:p>
            <a:pPr indent="-127000" lvl="0" marL="228600" rtl="0" algn="just">
              <a:lnSpc>
                <a:spcPct val="90000"/>
              </a:lnSpc>
              <a:spcBef>
                <a:spcPts val="1000"/>
              </a:spcBef>
              <a:spcAft>
                <a:spcPts val="0"/>
              </a:spcAft>
              <a:buClr>
                <a:schemeClr val="dk1"/>
              </a:buClr>
              <a:buSzPts val="1600"/>
              <a:buNone/>
            </a:pPr>
            <a:r>
              <a:t/>
            </a:r>
            <a:endParaRPr sz="1600">
              <a:solidFill>
                <a:srgbClr val="000000"/>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000000"/>
              </a:buClr>
              <a:buSzPts val="1600"/>
              <a:buChar char="•"/>
            </a:pPr>
            <a:r>
              <a:rPr lang="en-US" sz="1600">
                <a:solidFill>
                  <a:srgbClr val="000000"/>
                </a:solidFill>
                <a:latin typeface="Times New Roman"/>
                <a:ea typeface="Times New Roman"/>
                <a:cs typeface="Times New Roman"/>
                <a:sym typeface="Times New Roman"/>
              </a:rPr>
              <a:t>To update name of the students to geeks in Student2 table whose location is same as Raju,Ravi in Student1 table</a:t>
            </a:r>
            <a:endParaRPr/>
          </a:p>
          <a:p>
            <a:pPr indent="-127000" lvl="0" marL="228600" rtl="0" algn="just">
              <a:lnSpc>
                <a:spcPct val="90000"/>
              </a:lnSpc>
              <a:spcBef>
                <a:spcPts val="1000"/>
              </a:spcBef>
              <a:spcAft>
                <a:spcPts val="0"/>
              </a:spcAft>
              <a:buClr>
                <a:schemeClr val="dk1"/>
              </a:buClr>
              <a:buSzPts val="1600"/>
              <a:buNone/>
            </a:pPr>
            <a:r>
              <a:t/>
            </a:r>
            <a:endParaRPr sz="1600">
              <a:solidFill>
                <a:srgbClr val="000000"/>
              </a:solidFill>
              <a:latin typeface="Times New Roman"/>
              <a:ea typeface="Times New Roman"/>
              <a:cs typeface="Times New Roman"/>
              <a:sym typeface="Times New Roman"/>
            </a:endParaRPr>
          </a:p>
          <a:p>
            <a:pPr indent="-127000" lvl="0" marL="228600" rtl="0" algn="just">
              <a:lnSpc>
                <a:spcPct val="90000"/>
              </a:lnSpc>
              <a:spcBef>
                <a:spcPts val="1000"/>
              </a:spcBef>
              <a:spcAft>
                <a:spcPts val="0"/>
              </a:spcAft>
              <a:buClr>
                <a:schemeClr val="dk1"/>
              </a:buClr>
              <a:buSzPts val="1600"/>
              <a:buNone/>
            </a:pPr>
            <a:r>
              <a:t/>
            </a:r>
            <a:endParaRPr sz="1600">
              <a:solidFill>
                <a:srgbClr val="000000"/>
              </a:solidFill>
              <a:latin typeface="Times New Roman"/>
              <a:ea typeface="Times New Roman"/>
              <a:cs typeface="Times New Roman"/>
              <a:sym typeface="Times New Roman"/>
            </a:endParaRPr>
          </a:p>
          <a:p>
            <a:pPr indent="-127000" lvl="0" marL="228600" rtl="0" algn="just">
              <a:lnSpc>
                <a:spcPct val="90000"/>
              </a:lnSpc>
              <a:spcBef>
                <a:spcPts val="1000"/>
              </a:spcBef>
              <a:spcAft>
                <a:spcPts val="0"/>
              </a:spcAft>
              <a:buClr>
                <a:schemeClr val="dk1"/>
              </a:buClr>
              <a:buSzPts val="1600"/>
              <a:buNone/>
            </a:pPr>
            <a:r>
              <a:t/>
            </a:r>
            <a:endParaRPr sz="1600">
              <a:solidFill>
                <a:srgbClr val="000000"/>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000000"/>
              </a:buClr>
              <a:buSzPts val="1600"/>
              <a:buChar char="•"/>
            </a:pPr>
            <a:r>
              <a:rPr lang="en-US" sz="1600">
                <a:solidFill>
                  <a:srgbClr val="000000"/>
                </a:solidFill>
                <a:latin typeface="Times New Roman"/>
                <a:ea typeface="Times New Roman"/>
                <a:cs typeface="Times New Roman"/>
                <a:sym typeface="Times New Roman"/>
              </a:rPr>
              <a:t>UPDATE Student2 SET NAME=’geeks’ WHERE LOCATION IN ( SELECT LOCATION FROM Student1 WHERE NAME IN (‘Raju’,’Ravi’)); </a:t>
            </a:r>
            <a:endParaRPr/>
          </a:p>
          <a:p>
            <a:pPr indent="-127000" lvl="0" marL="228600" rtl="0" algn="just">
              <a:lnSpc>
                <a:spcPct val="90000"/>
              </a:lnSpc>
              <a:spcBef>
                <a:spcPts val="1000"/>
              </a:spcBef>
              <a:spcAft>
                <a:spcPts val="0"/>
              </a:spcAft>
              <a:buClr>
                <a:schemeClr val="dk1"/>
              </a:buClr>
              <a:buSzPts val="1600"/>
              <a:buNone/>
            </a:pPr>
            <a:r>
              <a:t/>
            </a:r>
            <a:endParaRPr sz="1600">
              <a:latin typeface="Times New Roman"/>
              <a:ea typeface="Times New Roman"/>
              <a:cs typeface="Times New Roman"/>
              <a:sym typeface="Times New Roman"/>
            </a:endParaRPr>
          </a:p>
        </p:txBody>
      </p:sp>
      <p:pic>
        <p:nvPicPr>
          <p:cNvPr id="1836" name="Google Shape;1836;p82"/>
          <p:cNvPicPr preferRelativeResize="0"/>
          <p:nvPr/>
        </p:nvPicPr>
        <p:blipFill rotWithShape="1">
          <a:blip r:embed="rId3">
            <a:alphaModFix/>
          </a:blip>
          <a:srcRect b="1696" l="18579" r="15555" t="36158"/>
          <a:stretch/>
        </p:blipFill>
        <p:spPr>
          <a:xfrm>
            <a:off x="4429388" y="4937442"/>
            <a:ext cx="3775045" cy="1534664"/>
          </a:xfrm>
          <a:prstGeom prst="rect">
            <a:avLst/>
          </a:prstGeom>
          <a:noFill/>
          <a:ln>
            <a:noFill/>
          </a:ln>
        </p:spPr>
      </p:pic>
      <p:pic>
        <p:nvPicPr>
          <p:cNvPr id="1837" name="Google Shape;1837;p82"/>
          <p:cNvPicPr preferRelativeResize="0"/>
          <p:nvPr/>
        </p:nvPicPr>
        <p:blipFill rotWithShape="1">
          <a:blip r:embed="rId4">
            <a:alphaModFix/>
          </a:blip>
          <a:srcRect b="4588" l="11701" r="11896" t="30546"/>
          <a:stretch/>
        </p:blipFill>
        <p:spPr>
          <a:xfrm>
            <a:off x="813733" y="4043536"/>
            <a:ext cx="3447875" cy="1803633"/>
          </a:xfrm>
          <a:prstGeom prst="rect">
            <a:avLst/>
          </a:prstGeom>
          <a:noFill/>
          <a:ln>
            <a:noFill/>
          </a:ln>
        </p:spPr>
      </p:pic>
      <p:pic>
        <p:nvPicPr>
          <p:cNvPr id="1838" name="Google Shape;1838;p82"/>
          <p:cNvPicPr preferRelativeResize="0"/>
          <p:nvPr/>
        </p:nvPicPr>
        <p:blipFill rotWithShape="1">
          <a:blip r:embed="rId5">
            <a:alphaModFix/>
          </a:blip>
          <a:srcRect b="0" l="0" r="40730" t="64125"/>
          <a:stretch/>
        </p:blipFill>
        <p:spPr>
          <a:xfrm>
            <a:off x="8289109" y="4012493"/>
            <a:ext cx="4379055" cy="1580927"/>
          </a:xfrm>
          <a:prstGeom prst="rect">
            <a:avLst/>
          </a:prstGeom>
          <a:noFill/>
          <a:ln>
            <a:noFill/>
          </a:ln>
        </p:spPr>
      </p:pic>
      <p:pic>
        <p:nvPicPr>
          <p:cNvPr id="1839" name="Google Shape;1839;p82"/>
          <p:cNvPicPr preferRelativeResize="0"/>
          <p:nvPr/>
        </p:nvPicPr>
        <p:blipFill rotWithShape="1">
          <a:blip r:embed="rId5">
            <a:alphaModFix/>
          </a:blip>
          <a:srcRect b="83586" l="46251" r="38478" t="8862"/>
          <a:stretch/>
        </p:blipFill>
        <p:spPr>
          <a:xfrm>
            <a:off x="7625222" y="3848908"/>
            <a:ext cx="1327774" cy="32717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3" name="Shape 1843"/>
        <p:cNvGrpSpPr/>
        <p:nvPr/>
      </p:nvGrpSpPr>
      <p:grpSpPr>
        <a:xfrm>
          <a:off x="0" y="0"/>
          <a:ext cx="0" cy="0"/>
          <a:chOff x="0" y="0"/>
          <a:chExt cx="0" cy="0"/>
        </a:xfrm>
      </p:grpSpPr>
      <p:sp>
        <p:nvSpPr>
          <p:cNvPr id="1844" name="Google Shape;1844;p83"/>
          <p:cNvSpPr txBox="1"/>
          <p:nvPr>
            <p:ph type="title"/>
          </p:nvPr>
        </p:nvSpPr>
        <p:spPr>
          <a:xfrm>
            <a:off x="1920240" y="620785"/>
            <a:ext cx="8770571" cy="75501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b="0" i="0" lang="en-US" sz="3600">
                <a:latin typeface="Times New Roman"/>
                <a:ea typeface="Times New Roman"/>
                <a:cs typeface="Times New Roman"/>
                <a:sym typeface="Times New Roman"/>
              </a:rPr>
              <a:t>Subqueries with the DELETE Statement</a:t>
            </a:r>
            <a:br>
              <a:rPr b="0" i="0" lang="en-US">
                <a:latin typeface="Arial"/>
                <a:ea typeface="Arial"/>
                <a:cs typeface="Arial"/>
                <a:sym typeface="Arial"/>
              </a:rPr>
            </a:br>
            <a:endParaRPr/>
          </a:p>
        </p:txBody>
      </p:sp>
      <p:sp>
        <p:nvSpPr>
          <p:cNvPr id="1845" name="Google Shape;1845;p83"/>
          <p:cNvSpPr txBox="1"/>
          <p:nvPr>
            <p:ph idx="1" type="body"/>
          </p:nvPr>
        </p:nvSpPr>
        <p:spPr>
          <a:xfrm>
            <a:off x="425042" y="704676"/>
            <a:ext cx="11341915" cy="520038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00"/>
              </a:buClr>
              <a:buSzPts val="1700"/>
              <a:buChar char="•"/>
            </a:pPr>
            <a:r>
              <a:rPr b="0" i="0" lang="en-US" sz="1700">
                <a:solidFill>
                  <a:srgbClr val="000000"/>
                </a:solidFill>
                <a:latin typeface="Times New Roman"/>
                <a:ea typeface="Times New Roman"/>
                <a:cs typeface="Times New Roman"/>
                <a:sym typeface="Times New Roman"/>
              </a:rPr>
              <a:t>The subquery can be used in conjunction with the DELETE statement like with any other statements mentioned above.</a:t>
            </a:r>
            <a:endParaRPr/>
          </a:p>
          <a:p>
            <a:pPr indent="-228600" lvl="0" marL="228600" rtl="0" algn="just">
              <a:lnSpc>
                <a:spcPct val="90000"/>
              </a:lnSpc>
              <a:spcBef>
                <a:spcPts val="1000"/>
              </a:spcBef>
              <a:spcAft>
                <a:spcPts val="0"/>
              </a:spcAft>
              <a:buClr>
                <a:srgbClr val="000000"/>
              </a:buClr>
              <a:buSzPts val="1700"/>
              <a:buChar char="•"/>
            </a:pPr>
            <a:r>
              <a:rPr lang="en-US" sz="1700">
                <a:solidFill>
                  <a:srgbClr val="000000"/>
                </a:solidFill>
                <a:latin typeface="Times New Roman"/>
                <a:ea typeface="Times New Roman"/>
                <a:cs typeface="Times New Roman"/>
                <a:sym typeface="Times New Roman"/>
              </a:rPr>
              <a:t>To delete students from Student2 table whose rollno is same as that in Student1 table and having location as Chennai.</a:t>
            </a:r>
            <a:endParaRPr/>
          </a:p>
          <a:p>
            <a:pPr indent="-50800" lvl="0" marL="228600" rtl="0" algn="just">
              <a:lnSpc>
                <a:spcPct val="90000"/>
              </a:lnSpc>
              <a:spcBef>
                <a:spcPts val="1000"/>
              </a:spcBef>
              <a:spcAft>
                <a:spcPts val="0"/>
              </a:spcAft>
              <a:buClr>
                <a:schemeClr val="dk1"/>
              </a:buClr>
              <a:buSzPts val="2800"/>
              <a:buNone/>
            </a:pPr>
            <a:r>
              <a:t/>
            </a:r>
            <a:endParaRPr>
              <a:solidFill>
                <a:srgbClr val="000000"/>
              </a:solidFill>
              <a:latin typeface="Times New Roman"/>
              <a:ea typeface="Times New Roman"/>
              <a:cs typeface="Times New Roman"/>
              <a:sym typeface="Times New Roman"/>
            </a:endParaRPr>
          </a:p>
          <a:p>
            <a:pPr indent="-50800" lvl="0" marL="228600" rtl="0" algn="just">
              <a:lnSpc>
                <a:spcPct val="90000"/>
              </a:lnSpc>
              <a:spcBef>
                <a:spcPts val="1000"/>
              </a:spcBef>
              <a:spcAft>
                <a:spcPts val="0"/>
              </a:spcAft>
              <a:buClr>
                <a:schemeClr val="dk1"/>
              </a:buClr>
              <a:buSzPts val="2800"/>
              <a:buNone/>
            </a:pPr>
            <a:r>
              <a:t/>
            </a:r>
            <a:endParaRPr>
              <a:solidFill>
                <a:srgbClr val="000000"/>
              </a:solidFill>
              <a:latin typeface="Times New Roman"/>
              <a:ea typeface="Times New Roman"/>
              <a:cs typeface="Times New Roman"/>
              <a:sym typeface="Times New Roman"/>
            </a:endParaRPr>
          </a:p>
          <a:p>
            <a:pPr indent="-50800" lvl="0" marL="228600" rtl="0" algn="just">
              <a:lnSpc>
                <a:spcPct val="90000"/>
              </a:lnSpc>
              <a:spcBef>
                <a:spcPts val="1000"/>
              </a:spcBef>
              <a:spcAft>
                <a:spcPts val="0"/>
              </a:spcAft>
              <a:buClr>
                <a:schemeClr val="dk1"/>
              </a:buClr>
              <a:buSzPts val="2800"/>
              <a:buNone/>
            </a:pPr>
            <a:r>
              <a:t/>
            </a:r>
            <a:endParaRPr>
              <a:solidFill>
                <a:srgbClr val="000000"/>
              </a:solidFill>
              <a:latin typeface="Times New Roman"/>
              <a:ea typeface="Times New Roman"/>
              <a:cs typeface="Times New Roman"/>
              <a:sym typeface="Times New Roman"/>
            </a:endParaRPr>
          </a:p>
          <a:p>
            <a:pPr indent="-50800" lvl="0" marL="228600" rtl="0" algn="just">
              <a:lnSpc>
                <a:spcPct val="90000"/>
              </a:lnSpc>
              <a:spcBef>
                <a:spcPts val="1000"/>
              </a:spcBef>
              <a:spcAft>
                <a:spcPts val="0"/>
              </a:spcAft>
              <a:buClr>
                <a:schemeClr val="dk1"/>
              </a:buClr>
              <a:buSzPts val="2800"/>
              <a:buNone/>
            </a:pPr>
            <a:r>
              <a:t/>
            </a:r>
            <a:endParaRPr>
              <a:solidFill>
                <a:srgbClr val="000000"/>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000000"/>
              </a:buClr>
              <a:buSzPts val="1600"/>
              <a:buChar char="•"/>
            </a:pPr>
            <a:r>
              <a:rPr lang="en-US" sz="1600">
                <a:solidFill>
                  <a:srgbClr val="000000"/>
                </a:solidFill>
                <a:latin typeface="Times New Roman"/>
                <a:ea typeface="Times New Roman"/>
                <a:cs typeface="Times New Roman"/>
                <a:sym typeface="Times New Roman"/>
              </a:rPr>
              <a:t>DELETE FROM Student2 WHERE ROLL_NO IN ( SELECT ROLL_NO FROM Student1 WHERE LOCATION = ’chennai’); </a:t>
            </a:r>
            <a:endParaRPr/>
          </a:p>
          <a:p>
            <a:pPr indent="-50800" lvl="0" marL="2286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pic>
        <p:nvPicPr>
          <p:cNvPr id="1846" name="Google Shape;1846;p83"/>
          <p:cNvPicPr preferRelativeResize="0"/>
          <p:nvPr/>
        </p:nvPicPr>
        <p:blipFill rotWithShape="1">
          <a:blip r:embed="rId3">
            <a:alphaModFix/>
          </a:blip>
          <a:srcRect b="4588" l="11701" r="11896" t="30546"/>
          <a:stretch/>
        </p:blipFill>
        <p:spPr>
          <a:xfrm>
            <a:off x="511729" y="4546834"/>
            <a:ext cx="3447875" cy="1803633"/>
          </a:xfrm>
          <a:prstGeom prst="rect">
            <a:avLst/>
          </a:prstGeom>
          <a:noFill/>
          <a:ln>
            <a:noFill/>
          </a:ln>
        </p:spPr>
      </p:pic>
      <p:pic>
        <p:nvPicPr>
          <p:cNvPr id="1847" name="Google Shape;1847;p83"/>
          <p:cNvPicPr preferRelativeResize="0"/>
          <p:nvPr/>
        </p:nvPicPr>
        <p:blipFill rotWithShape="1">
          <a:blip r:embed="rId4">
            <a:alphaModFix/>
          </a:blip>
          <a:srcRect b="0" l="0" r="40730" t="64125"/>
          <a:stretch/>
        </p:blipFill>
        <p:spPr>
          <a:xfrm>
            <a:off x="8203798" y="4769540"/>
            <a:ext cx="4379055" cy="1580927"/>
          </a:xfrm>
          <a:prstGeom prst="rect">
            <a:avLst/>
          </a:prstGeom>
          <a:noFill/>
          <a:ln>
            <a:noFill/>
          </a:ln>
        </p:spPr>
      </p:pic>
      <p:pic>
        <p:nvPicPr>
          <p:cNvPr id="1848" name="Google Shape;1848;p83"/>
          <p:cNvPicPr preferRelativeResize="0"/>
          <p:nvPr/>
        </p:nvPicPr>
        <p:blipFill rotWithShape="1">
          <a:blip r:embed="rId4">
            <a:alphaModFix/>
          </a:blip>
          <a:srcRect b="83586" l="46251" r="38478" t="8862"/>
          <a:stretch/>
        </p:blipFill>
        <p:spPr>
          <a:xfrm>
            <a:off x="8492476" y="4324131"/>
            <a:ext cx="1327774" cy="327170"/>
          </a:xfrm>
          <a:prstGeom prst="rect">
            <a:avLst/>
          </a:prstGeom>
          <a:noFill/>
          <a:ln>
            <a:noFill/>
          </a:ln>
        </p:spPr>
      </p:pic>
      <p:pic>
        <p:nvPicPr>
          <p:cNvPr id="1849" name="Google Shape;1849;p83"/>
          <p:cNvPicPr preferRelativeResize="0"/>
          <p:nvPr/>
        </p:nvPicPr>
        <p:blipFill rotWithShape="1">
          <a:blip r:embed="rId5">
            <a:alphaModFix/>
          </a:blip>
          <a:srcRect b="9047" l="9443" r="19622" t="47309"/>
          <a:stretch/>
        </p:blipFill>
        <p:spPr>
          <a:xfrm>
            <a:off x="3959604" y="5040999"/>
            <a:ext cx="3682767" cy="1309468"/>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3" name="Shape 1853"/>
        <p:cNvGrpSpPr/>
        <p:nvPr/>
      </p:nvGrpSpPr>
      <p:grpSpPr>
        <a:xfrm>
          <a:off x="0" y="0"/>
          <a:ext cx="0" cy="0"/>
          <a:chOff x="0" y="0"/>
          <a:chExt cx="0" cy="0"/>
        </a:xfrm>
      </p:grpSpPr>
      <p:sp>
        <p:nvSpPr>
          <p:cNvPr id="1854" name="Google Shape;1854;p84"/>
          <p:cNvSpPr txBox="1"/>
          <p:nvPr>
            <p:ph type="title"/>
          </p:nvPr>
        </p:nvSpPr>
        <p:spPr>
          <a:xfrm>
            <a:off x="1920240" y="123439"/>
            <a:ext cx="8770571" cy="648349"/>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73239"/>
              </a:buClr>
              <a:buSzPts val="4400"/>
              <a:buFont typeface="Times New Roman"/>
              <a:buNone/>
            </a:pPr>
            <a:r>
              <a:rPr b="0" i="0" lang="en-US">
                <a:solidFill>
                  <a:srgbClr val="273239"/>
                </a:solidFill>
                <a:latin typeface="Times New Roman"/>
                <a:ea typeface="Times New Roman"/>
                <a:cs typeface="Times New Roman"/>
                <a:sym typeface="Times New Roman"/>
              </a:rPr>
              <a:t>SQL Correlated Subqueries</a:t>
            </a:r>
            <a:endParaRPr b="0">
              <a:latin typeface="Times New Roman"/>
              <a:ea typeface="Times New Roman"/>
              <a:cs typeface="Times New Roman"/>
              <a:sym typeface="Times New Roman"/>
            </a:endParaRPr>
          </a:p>
        </p:txBody>
      </p:sp>
      <p:sp>
        <p:nvSpPr>
          <p:cNvPr id="1855" name="Google Shape;1855;p84"/>
          <p:cNvSpPr txBox="1"/>
          <p:nvPr>
            <p:ph idx="1" type="body"/>
          </p:nvPr>
        </p:nvSpPr>
        <p:spPr>
          <a:xfrm>
            <a:off x="729842" y="771788"/>
            <a:ext cx="11023134" cy="5191992"/>
          </a:xfrm>
          <a:prstGeom prst="rect">
            <a:avLst/>
          </a:prstGeom>
          <a:noFill/>
          <a:ln>
            <a:noFill/>
          </a:ln>
        </p:spPr>
        <p:txBody>
          <a:bodyPr anchorCtr="0" anchor="t" bIns="45700" lIns="91425" spcFirstLastPara="1" rIns="91425" wrap="square" tIns="45700">
            <a:normAutofit/>
          </a:bodyPr>
          <a:lstStyle/>
          <a:p>
            <a:pPr indent="-285750" lvl="0" marL="285750" rtl="0" algn="just">
              <a:lnSpc>
                <a:spcPct val="90000"/>
              </a:lnSpc>
              <a:spcBef>
                <a:spcPts val="0"/>
              </a:spcBef>
              <a:spcAft>
                <a:spcPts val="0"/>
              </a:spcAft>
              <a:buClr>
                <a:schemeClr val="dk1"/>
              </a:buClr>
              <a:buSzPts val="2800"/>
              <a:buFont typeface="Arial"/>
              <a:buChar char="•"/>
            </a:pPr>
            <a:r>
              <a:rPr b="0" i="0" lang="en-US">
                <a:solidFill>
                  <a:schemeClr val="dk1"/>
                </a:solidFill>
                <a:latin typeface="Times New Roman"/>
                <a:ea typeface="Times New Roman"/>
                <a:cs typeface="Times New Roman"/>
                <a:sym typeface="Times New Roman"/>
              </a:rPr>
              <a:t>Correlated subqueries are used for row-by-row processing. Each subquery is executed once for every row of the outer query.</a:t>
            </a:r>
            <a:endParaRPr/>
          </a:p>
          <a:p>
            <a:pPr indent="-285750" lvl="0" marL="285750" rtl="0" algn="just">
              <a:lnSpc>
                <a:spcPct val="90000"/>
              </a:lnSpc>
              <a:spcBef>
                <a:spcPts val="1000"/>
              </a:spcBef>
              <a:spcAft>
                <a:spcPts val="0"/>
              </a:spcAft>
              <a:buClr>
                <a:schemeClr val="dk1"/>
              </a:buClr>
              <a:buSzPts val="2800"/>
              <a:buFont typeface="Arial"/>
              <a:buChar char="•"/>
            </a:pPr>
            <a:r>
              <a:rPr b="0" i="0" lang="en-US">
                <a:solidFill>
                  <a:schemeClr val="dk1"/>
                </a:solidFill>
                <a:latin typeface="Times New Roman"/>
                <a:ea typeface="Times New Roman"/>
                <a:cs typeface="Times New Roman"/>
                <a:sym typeface="Times New Roman"/>
              </a:rPr>
              <a:t>A correlated subquery is evaluated once for each row processed by the parent statement. The parent statement can be a </a:t>
            </a:r>
            <a:r>
              <a:rPr b="1" i="0" lang="en-US">
                <a:solidFill>
                  <a:schemeClr val="dk1"/>
                </a:solidFill>
                <a:latin typeface="Times New Roman"/>
                <a:ea typeface="Times New Roman"/>
                <a:cs typeface="Times New Roman"/>
                <a:sym typeface="Times New Roman"/>
              </a:rPr>
              <a:t>SELECT</a:t>
            </a:r>
            <a:r>
              <a:rPr b="0" i="0" lang="en-US">
                <a:solidFill>
                  <a:schemeClr val="dk1"/>
                </a:solidFill>
                <a:latin typeface="Times New Roman"/>
                <a:ea typeface="Times New Roman"/>
                <a:cs typeface="Times New Roman"/>
                <a:sym typeface="Times New Roman"/>
              </a:rPr>
              <a:t>, </a:t>
            </a:r>
            <a:r>
              <a:rPr b="1" i="0" lang="en-US">
                <a:solidFill>
                  <a:schemeClr val="dk1"/>
                </a:solidFill>
                <a:latin typeface="Times New Roman"/>
                <a:ea typeface="Times New Roman"/>
                <a:cs typeface="Times New Roman"/>
                <a:sym typeface="Times New Roman"/>
              </a:rPr>
              <a:t>UPDATE</a:t>
            </a:r>
            <a:r>
              <a:rPr b="0" i="0" lang="en-US">
                <a:solidFill>
                  <a:schemeClr val="dk1"/>
                </a:solidFill>
                <a:latin typeface="Times New Roman"/>
                <a:ea typeface="Times New Roman"/>
                <a:cs typeface="Times New Roman"/>
                <a:sym typeface="Times New Roman"/>
              </a:rPr>
              <a:t>, or </a:t>
            </a:r>
            <a:r>
              <a:rPr b="1" i="0" lang="en-US">
                <a:solidFill>
                  <a:schemeClr val="dk1"/>
                </a:solidFill>
                <a:latin typeface="Times New Roman"/>
                <a:ea typeface="Times New Roman"/>
                <a:cs typeface="Times New Roman"/>
                <a:sym typeface="Times New Roman"/>
              </a:rPr>
              <a:t>DELETE</a:t>
            </a:r>
            <a:r>
              <a:rPr b="0" i="0" lang="en-US">
                <a:solidFill>
                  <a:schemeClr val="dk1"/>
                </a:solidFill>
                <a:latin typeface="Times New Roman"/>
                <a:ea typeface="Times New Roman"/>
                <a:cs typeface="Times New Roman"/>
                <a:sym typeface="Times New Roman"/>
              </a:rPr>
              <a:t> statement.</a:t>
            </a:r>
            <a:endParaRPr/>
          </a:p>
          <a:p>
            <a:pPr indent="-285750" lvl="0" marL="285750" rtl="0" algn="just">
              <a:lnSpc>
                <a:spcPct val="90000"/>
              </a:lnSpc>
              <a:spcBef>
                <a:spcPts val="1000"/>
              </a:spcBef>
              <a:spcAft>
                <a:spcPts val="0"/>
              </a:spcAft>
              <a:buClr>
                <a:schemeClr val="dk1"/>
              </a:buClr>
              <a:buSzPts val="2800"/>
              <a:buFont typeface="Arial"/>
              <a:buChar char="•"/>
            </a:pPr>
            <a:r>
              <a:rPr b="0" i="0" lang="en-US">
                <a:solidFill>
                  <a:schemeClr val="dk1"/>
                </a:solidFill>
                <a:latin typeface="Times New Roman"/>
                <a:ea typeface="Times New Roman"/>
                <a:cs typeface="Times New Roman"/>
                <a:sym typeface="Times New Roman"/>
              </a:rPr>
              <a:t>A correlated subquery is one way of reading every row in a table and comparing values in each row against related data. </a:t>
            </a:r>
            <a:endParaRPr/>
          </a:p>
          <a:p>
            <a:pPr indent="-285750" lvl="0" marL="285750" rtl="0" algn="just">
              <a:lnSpc>
                <a:spcPct val="90000"/>
              </a:lnSpc>
              <a:spcBef>
                <a:spcPts val="1000"/>
              </a:spcBef>
              <a:spcAft>
                <a:spcPts val="0"/>
              </a:spcAft>
              <a:buClr>
                <a:schemeClr val="dk1"/>
              </a:buClr>
              <a:buSzPts val="2800"/>
              <a:buFont typeface="Arial"/>
              <a:buChar char="•"/>
            </a:pPr>
            <a:r>
              <a:rPr b="0" i="0" lang="en-US">
                <a:solidFill>
                  <a:schemeClr val="dk1"/>
                </a:solidFill>
                <a:latin typeface="Times New Roman"/>
                <a:ea typeface="Times New Roman"/>
                <a:cs typeface="Times New Roman"/>
                <a:sym typeface="Times New Roman"/>
              </a:rPr>
              <a:t>It is used whenever a subquery must return a different result or set of results for each candidate row considered by the main query. </a:t>
            </a:r>
            <a:endParaRPr/>
          </a:p>
          <a:p>
            <a:pPr indent="-107950" lvl="0" marL="285750" rtl="0" algn="just">
              <a:lnSpc>
                <a:spcPct val="90000"/>
              </a:lnSpc>
              <a:spcBef>
                <a:spcPts val="1000"/>
              </a:spcBef>
              <a:spcAft>
                <a:spcPts val="0"/>
              </a:spcAft>
              <a:buClr>
                <a:schemeClr val="dk1"/>
              </a:buClr>
              <a:buSzPts val="2800"/>
              <a:buFont typeface="Arial"/>
              <a:buNone/>
            </a:pPr>
            <a:r>
              <a:t/>
            </a:r>
            <a:endParaRPr>
              <a:latin typeface="Times New Roman"/>
              <a:ea typeface="Times New Roman"/>
              <a:cs typeface="Times New Roman"/>
              <a:sym typeface="Times New Roman"/>
            </a:endParaRPr>
          </a:p>
        </p:txBody>
      </p:sp>
      <p:pic>
        <p:nvPicPr>
          <p:cNvPr id="1856" name="Google Shape;1856;p84"/>
          <p:cNvPicPr preferRelativeResize="0"/>
          <p:nvPr/>
        </p:nvPicPr>
        <p:blipFill rotWithShape="1">
          <a:blip r:embed="rId3">
            <a:alphaModFix/>
          </a:blip>
          <a:srcRect b="0" l="25752" r="17605" t="46421"/>
          <a:stretch/>
        </p:blipFill>
        <p:spPr>
          <a:xfrm>
            <a:off x="4840448" y="4294547"/>
            <a:ext cx="4890781" cy="2191747"/>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sp>
        <p:nvSpPr>
          <p:cNvPr id="1861" name="Google Shape;1861;p85"/>
          <p:cNvSpPr txBox="1"/>
          <p:nvPr>
            <p:ph type="title"/>
          </p:nvPr>
        </p:nvSpPr>
        <p:spPr>
          <a:xfrm>
            <a:off x="1920240" y="442221"/>
            <a:ext cx="8770571" cy="82451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40424E"/>
              </a:buClr>
              <a:buSzPct val="100000"/>
              <a:buFont typeface="Times New Roman"/>
              <a:buNone/>
            </a:pPr>
            <a:r>
              <a:rPr b="0" i="0" lang="en-US" sz="3100">
                <a:solidFill>
                  <a:srgbClr val="40424E"/>
                </a:solidFill>
                <a:latin typeface="Times New Roman"/>
                <a:ea typeface="Times New Roman"/>
                <a:cs typeface="Times New Roman"/>
                <a:sym typeface="Times New Roman"/>
              </a:rPr>
              <a:t>Nested Subqueries Versus Correlated Subqueries</a:t>
            </a:r>
            <a:br>
              <a:rPr b="1" i="0" lang="en-US">
                <a:solidFill>
                  <a:srgbClr val="40424E"/>
                </a:solidFill>
                <a:latin typeface="Arial"/>
                <a:ea typeface="Arial"/>
                <a:cs typeface="Arial"/>
                <a:sym typeface="Arial"/>
              </a:rPr>
            </a:br>
            <a:endParaRPr/>
          </a:p>
        </p:txBody>
      </p:sp>
      <p:sp>
        <p:nvSpPr>
          <p:cNvPr id="1862" name="Google Shape;1862;p85"/>
          <p:cNvSpPr txBox="1"/>
          <p:nvPr>
            <p:ph idx="1" type="body"/>
          </p:nvPr>
        </p:nvSpPr>
        <p:spPr>
          <a:xfrm>
            <a:off x="713064" y="847288"/>
            <a:ext cx="11081857" cy="511649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0" i="0" lang="en-US">
                <a:solidFill>
                  <a:schemeClr val="dk1"/>
                </a:solidFill>
                <a:latin typeface="Times New Roman"/>
                <a:ea typeface="Times New Roman"/>
                <a:cs typeface="Times New Roman"/>
                <a:sym typeface="Times New Roman"/>
              </a:rPr>
              <a:t>With a normal nested subquery, the inner </a:t>
            </a:r>
            <a:r>
              <a:rPr b="1" i="0" lang="en-US">
                <a:solidFill>
                  <a:schemeClr val="dk1"/>
                </a:solidFill>
                <a:latin typeface="Times New Roman"/>
                <a:ea typeface="Times New Roman"/>
                <a:cs typeface="Times New Roman"/>
                <a:sym typeface="Times New Roman"/>
              </a:rPr>
              <a:t>SELECT</a:t>
            </a:r>
            <a:r>
              <a:rPr b="0" i="0" lang="en-US">
                <a:solidFill>
                  <a:schemeClr val="dk1"/>
                </a:solidFill>
                <a:latin typeface="Times New Roman"/>
                <a:ea typeface="Times New Roman"/>
                <a:cs typeface="Times New Roman"/>
                <a:sym typeface="Times New Roman"/>
              </a:rPr>
              <a:t> query runs first and executes once, returning values to be used by the main query.</a:t>
            </a:r>
            <a:endParaRPr/>
          </a:p>
          <a:p>
            <a:pPr indent="-50800" lvl="0" marL="228600" rtl="0" algn="just">
              <a:lnSpc>
                <a:spcPct val="90000"/>
              </a:lnSpc>
              <a:spcBef>
                <a:spcPts val="1000"/>
              </a:spcBef>
              <a:spcAft>
                <a:spcPts val="0"/>
              </a:spcAft>
              <a:buClr>
                <a:schemeClr val="dk1"/>
              </a:buClr>
              <a:buSzPts val="2800"/>
              <a:buNone/>
            </a:pPr>
            <a:r>
              <a:t/>
            </a:r>
            <a:endParaRPr>
              <a:solidFill>
                <a:schemeClr val="dk1"/>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b="0" i="0" lang="en-US">
                <a:solidFill>
                  <a:schemeClr val="dk1"/>
                </a:solidFill>
                <a:latin typeface="Times New Roman"/>
                <a:ea typeface="Times New Roman"/>
                <a:cs typeface="Times New Roman"/>
                <a:sym typeface="Times New Roman"/>
              </a:rPr>
              <a:t>A correlated subquery, however, executes once for each candidate row considered by the outer query. In other words, the inner query is driven by the outer query.</a:t>
            </a:r>
            <a:br>
              <a:rPr lang="en-US">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b="1" i="0" lang="en-US">
                <a:solidFill>
                  <a:schemeClr val="dk1"/>
                </a:solidFill>
                <a:latin typeface="Times New Roman"/>
                <a:ea typeface="Times New Roman"/>
                <a:cs typeface="Times New Roman"/>
                <a:sym typeface="Times New Roman"/>
              </a:rPr>
              <a:t>NOTE :</a:t>
            </a:r>
            <a:r>
              <a:rPr b="0" i="0" lang="en-US">
                <a:solidFill>
                  <a:schemeClr val="dk1"/>
                </a:solidFill>
                <a:latin typeface="Times New Roman"/>
                <a:ea typeface="Times New Roman"/>
                <a:cs typeface="Times New Roman"/>
                <a:sym typeface="Times New Roman"/>
              </a:rPr>
              <a:t> You can also use the </a:t>
            </a:r>
            <a:r>
              <a:rPr b="1" i="0" lang="en-US">
                <a:solidFill>
                  <a:schemeClr val="dk1"/>
                </a:solidFill>
                <a:latin typeface="Times New Roman"/>
                <a:ea typeface="Times New Roman"/>
                <a:cs typeface="Times New Roman"/>
                <a:sym typeface="Times New Roman"/>
              </a:rPr>
              <a:t>ANY</a:t>
            </a:r>
            <a:r>
              <a:rPr b="0" i="0" lang="en-US">
                <a:solidFill>
                  <a:schemeClr val="dk1"/>
                </a:solidFill>
                <a:latin typeface="Times New Roman"/>
                <a:ea typeface="Times New Roman"/>
                <a:cs typeface="Times New Roman"/>
                <a:sym typeface="Times New Roman"/>
              </a:rPr>
              <a:t> and </a:t>
            </a:r>
            <a:r>
              <a:rPr b="1" i="0" lang="en-US">
                <a:solidFill>
                  <a:schemeClr val="dk1"/>
                </a:solidFill>
                <a:latin typeface="Times New Roman"/>
                <a:ea typeface="Times New Roman"/>
                <a:cs typeface="Times New Roman"/>
                <a:sym typeface="Times New Roman"/>
              </a:rPr>
              <a:t>ALL</a:t>
            </a:r>
            <a:r>
              <a:rPr b="0" i="0" lang="en-US">
                <a:solidFill>
                  <a:schemeClr val="dk1"/>
                </a:solidFill>
                <a:latin typeface="Times New Roman"/>
                <a:ea typeface="Times New Roman"/>
                <a:cs typeface="Times New Roman"/>
                <a:sym typeface="Times New Roman"/>
              </a:rPr>
              <a:t> operator in a correlated subquery</a:t>
            </a:r>
            <a:r>
              <a:rPr b="0" i="0" lang="en-US">
                <a:solidFill>
                  <a:schemeClr val="dk1"/>
                </a:solidFill>
                <a:latin typeface="Arial"/>
                <a:ea typeface="Arial"/>
                <a:cs typeface="Arial"/>
                <a:sym typeface="Arial"/>
              </a:rPr>
              <a:t>.</a:t>
            </a:r>
            <a:endParaRPr>
              <a:solidFill>
                <a:schemeClr val="dk1"/>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6" name="Shape 1866"/>
        <p:cNvGrpSpPr/>
        <p:nvPr/>
      </p:nvGrpSpPr>
      <p:grpSpPr>
        <a:xfrm>
          <a:off x="0" y="0"/>
          <a:ext cx="0" cy="0"/>
          <a:chOff x="0" y="0"/>
          <a:chExt cx="0" cy="0"/>
        </a:xfrm>
      </p:grpSpPr>
      <p:sp>
        <p:nvSpPr>
          <p:cNvPr id="1867" name="Google Shape;1867;p86"/>
          <p:cNvSpPr txBox="1"/>
          <p:nvPr>
            <p:ph type="title"/>
          </p:nvPr>
        </p:nvSpPr>
        <p:spPr>
          <a:xfrm>
            <a:off x="595619" y="140217"/>
            <a:ext cx="10771464" cy="665127"/>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273239"/>
              </a:buClr>
              <a:buSzPct val="100000"/>
              <a:buFont typeface="Times New Roman"/>
              <a:buNone/>
            </a:pPr>
            <a:r>
              <a:rPr b="0" i="0" lang="en-US">
                <a:solidFill>
                  <a:srgbClr val="273239"/>
                </a:solidFill>
                <a:latin typeface="Times New Roman"/>
                <a:ea typeface="Times New Roman"/>
                <a:cs typeface="Times New Roman"/>
                <a:sym typeface="Times New Roman"/>
              </a:rPr>
              <a:t>Correlated Subqueries with Select Statement</a:t>
            </a:r>
            <a:endParaRPr/>
          </a:p>
        </p:txBody>
      </p:sp>
      <p:sp>
        <p:nvSpPr>
          <p:cNvPr id="1868" name="Google Shape;1868;p86"/>
          <p:cNvSpPr txBox="1"/>
          <p:nvPr>
            <p:ph idx="1" type="body"/>
          </p:nvPr>
        </p:nvSpPr>
        <p:spPr>
          <a:xfrm>
            <a:off x="939568" y="906011"/>
            <a:ext cx="10771464" cy="505776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40424E"/>
              </a:buClr>
              <a:buSzPts val="2800"/>
              <a:buChar char="•"/>
            </a:pPr>
            <a:r>
              <a:rPr b="0" i="0" lang="en-US">
                <a:solidFill>
                  <a:srgbClr val="40424E"/>
                </a:solidFill>
                <a:latin typeface="Arial"/>
                <a:ea typeface="Arial"/>
                <a:cs typeface="Arial"/>
                <a:sym typeface="Arial"/>
              </a:rPr>
              <a:t> </a:t>
            </a:r>
            <a:r>
              <a:rPr b="0" i="0" lang="en-US" sz="1600">
                <a:solidFill>
                  <a:srgbClr val="40424E"/>
                </a:solidFill>
                <a:latin typeface="Times New Roman"/>
                <a:ea typeface="Times New Roman"/>
                <a:cs typeface="Times New Roman"/>
                <a:sym typeface="Times New Roman"/>
              </a:rPr>
              <a:t>Find all the employees who earn more than the average salary in their department.</a:t>
            </a:r>
            <a:endParaRPr sz="1600">
              <a:solidFill>
                <a:srgbClr val="40424E"/>
              </a:solidFill>
              <a:latin typeface="Times New Roman"/>
              <a:ea typeface="Times New Roman"/>
              <a:cs typeface="Times New Roman"/>
              <a:sym typeface="Times New Roman"/>
            </a:endParaRPr>
          </a:p>
          <a:p>
            <a:pPr indent="-127000" lvl="0" marL="228600" rtl="0" algn="just">
              <a:lnSpc>
                <a:spcPct val="90000"/>
              </a:lnSpc>
              <a:spcBef>
                <a:spcPts val="1000"/>
              </a:spcBef>
              <a:spcAft>
                <a:spcPts val="0"/>
              </a:spcAft>
              <a:buClr>
                <a:schemeClr val="dk1"/>
              </a:buClr>
              <a:buSzPts val="1600"/>
              <a:buNone/>
            </a:pPr>
            <a:r>
              <a:t/>
            </a:r>
            <a:endParaRPr b="0" i="0" sz="1600" u="none" cap="none" strike="noStrike">
              <a:solidFill>
                <a:schemeClr val="dk1"/>
              </a:solidFill>
              <a:latin typeface="Times New Roman"/>
              <a:ea typeface="Times New Roman"/>
              <a:cs typeface="Times New Roman"/>
              <a:sym typeface="Times New Roman"/>
            </a:endParaRPr>
          </a:p>
          <a:p>
            <a:pPr indent="-127000" lvl="0" marL="228600" rtl="0" algn="just">
              <a:lnSpc>
                <a:spcPct val="90000"/>
              </a:lnSpc>
              <a:spcBef>
                <a:spcPts val="1000"/>
              </a:spcBef>
              <a:spcAft>
                <a:spcPts val="0"/>
              </a:spcAft>
              <a:buClr>
                <a:schemeClr val="dk1"/>
              </a:buClr>
              <a:buSzPts val="1600"/>
              <a:buNone/>
            </a:pPr>
            <a:r>
              <a:t/>
            </a:r>
            <a:endParaRPr sz="1600">
              <a:solidFill>
                <a:schemeClr val="dk1"/>
              </a:solidFill>
              <a:latin typeface="Times New Roman"/>
              <a:ea typeface="Times New Roman"/>
              <a:cs typeface="Times New Roman"/>
              <a:sym typeface="Times New Roman"/>
            </a:endParaRPr>
          </a:p>
          <a:p>
            <a:pPr indent="-127000" lvl="0" marL="228600" rtl="0" algn="just">
              <a:lnSpc>
                <a:spcPct val="90000"/>
              </a:lnSpc>
              <a:spcBef>
                <a:spcPts val="1000"/>
              </a:spcBef>
              <a:spcAft>
                <a:spcPts val="0"/>
              </a:spcAft>
              <a:buClr>
                <a:schemeClr val="dk1"/>
              </a:buClr>
              <a:buSzPts val="1600"/>
              <a:buNone/>
            </a:pPr>
            <a:r>
              <a:t/>
            </a:r>
            <a:endParaRPr sz="1600">
              <a:solidFill>
                <a:schemeClr val="dk1"/>
              </a:solidFill>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pic>
        <p:nvPicPr>
          <p:cNvPr id="1869" name="Google Shape;1869;p86"/>
          <p:cNvPicPr preferRelativeResize="0"/>
          <p:nvPr/>
        </p:nvPicPr>
        <p:blipFill rotWithShape="1">
          <a:blip r:embed="rId3">
            <a:alphaModFix/>
          </a:blip>
          <a:srcRect b="4939" l="15018" r="40779" t="53520"/>
          <a:stretch/>
        </p:blipFill>
        <p:spPr>
          <a:xfrm>
            <a:off x="4149754" y="4030910"/>
            <a:ext cx="3892491" cy="1921079"/>
          </a:xfrm>
          <a:prstGeom prst="rect">
            <a:avLst/>
          </a:prstGeom>
          <a:noFill/>
          <a:ln>
            <a:noFill/>
          </a:ln>
        </p:spPr>
      </p:pic>
      <p:pic>
        <p:nvPicPr>
          <p:cNvPr id="1870" name="Google Shape;1870;p86"/>
          <p:cNvPicPr preferRelativeResize="0"/>
          <p:nvPr/>
        </p:nvPicPr>
        <p:blipFill rotWithShape="1">
          <a:blip r:embed="rId3">
            <a:alphaModFix/>
          </a:blip>
          <a:srcRect b="50000" l="14336" r="16043" t="16783"/>
          <a:stretch/>
        </p:blipFill>
        <p:spPr>
          <a:xfrm>
            <a:off x="2701256" y="2617365"/>
            <a:ext cx="6576968" cy="1182848"/>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4" name="Shape 1874"/>
        <p:cNvGrpSpPr/>
        <p:nvPr/>
      </p:nvGrpSpPr>
      <p:grpSpPr>
        <a:xfrm>
          <a:off x="0" y="0"/>
          <a:ext cx="0" cy="0"/>
          <a:chOff x="0" y="0"/>
          <a:chExt cx="0" cy="0"/>
        </a:xfrm>
      </p:grpSpPr>
      <p:sp>
        <p:nvSpPr>
          <p:cNvPr id="1875" name="Google Shape;1875;p87"/>
          <p:cNvSpPr txBox="1"/>
          <p:nvPr>
            <p:ph type="title"/>
          </p:nvPr>
        </p:nvSpPr>
        <p:spPr>
          <a:xfrm>
            <a:off x="1042118" y="165383"/>
            <a:ext cx="9751244" cy="63157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73239"/>
              </a:buClr>
              <a:buSzPct val="100000"/>
              <a:buFont typeface="Times New Roman"/>
              <a:buNone/>
            </a:pPr>
            <a:r>
              <a:rPr b="0" i="0" lang="en-US">
                <a:solidFill>
                  <a:srgbClr val="273239"/>
                </a:solidFill>
                <a:latin typeface="Times New Roman"/>
                <a:ea typeface="Times New Roman"/>
                <a:cs typeface="Times New Roman"/>
                <a:sym typeface="Times New Roman"/>
              </a:rPr>
              <a:t>Using the Exists Operator</a:t>
            </a:r>
            <a:endParaRPr/>
          </a:p>
        </p:txBody>
      </p:sp>
      <p:sp>
        <p:nvSpPr>
          <p:cNvPr id="1876" name="Google Shape;1876;p87"/>
          <p:cNvSpPr txBox="1"/>
          <p:nvPr>
            <p:ph idx="1" type="body"/>
          </p:nvPr>
        </p:nvSpPr>
        <p:spPr>
          <a:xfrm>
            <a:off x="504201" y="955949"/>
            <a:ext cx="11417181" cy="5479034"/>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40424E"/>
              </a:buClr>
              <a:buSzPts val="2800"/>
              <a:buChar char="•"/>
            </a:pPr>
            <a:r>
              <a:rPr b="0" i="0" lang="en-US">
                <a:solidFill>
                  <a:srgbClr val="40424E"/>
                </a:solidFill>
                <a:latin typeface="Times New Roman"/>
                <a:ea typeface="Times New Roman"/>
                <a:cs typeface="Times New Roman"/>
                <a:sym typeface="Times New Roman"/>
              </a:rPr>
              <a:t>The EXISTS operator tests for existence of rows in the results set of the subquery. </a:t>
            </a:r>
            <a:endParaRPr/>
          </a:p>
          <a:p>
            <a:pPr indent="-50800" lvl="0" marL="228600" rtl="0" algn="just">
              <a:lnSpc>
                <a:spcPct val="90000"/>
              </a:lnSpc>
              <a:spcBef>
                <a:spcPts val="1000"/>
              </a:spcBef>
              <a:spcAft>
                <a:spcPts val="0"/>
              </a:spcAft>
              <a:buClr>
                <a:schemeClr val="dk1"/>
              </a:buClr>
              <a:buSzPts val="2800"/>
              <a:buNone/>
            </a:pPr>
            <a:r>
              <a:t/>
            </a:r>
            <a:endParaRPr>
              <a:solidFill>
                <a:srgbClr val="40424E"/>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40424E"/>
              </a:buClr>
              <a:buSzPts val="2800"/>
              <a:buChar char="•"/>
            </a:pPr>
            <a:r>
              <a:rPr b="0" i="0" lang="en-US">
                <a:solidFill>
                  <a:srgbClr val="40424E"/>
                </a:solidFill>
                <a:latin typeface="Times New Roman"/>
                <a:ea typeface="Times New Roman"/>
                <a:cs typeface="Times New Roman"/>
                <a:sym typeface="Times New Roman"/>
              </a:rPr>
              <a:t>If a subquery row value is found the condition is flagged </a:t>
            </a:r>
            <a:r>
              <a:rPr b="1" i="0" lang="en-US">
                <a:solidFill>
                  <a:srgbClr val="40424E"/>
                </a:solidFill>
                <a:latin typeface="Times New Roman"/>
                <a:ea typeface="Times New Roman"/>
                <a:cs typeface="Times New Roman"/>
                <a:sym typeface="Times New Roman"/>
              </a:rPr>
              <a:t>TRUE</a:t>
            </a:r>
            <a:r>
              <a:rPr b="0" i="0" lang="en-US">
                <a:solidFill>
                  <a:srgbClr val="40424E"/>
                </a:solidFill>
                <a:latin typeface="Times New Roman"/>
                <a:ea typeface="Times New Roman"/>
                <a:cs typeface="Times New Roman"/>
                <a:sym typeface="Times New Roman"/>
              </a:rPr>
              <a:t> and the search does not continue in the inner query, and if it is not found then the condition is flagged </a:t>
            </a:r>
            <a:r>
              <a:rPr b="1" i="0" lang="en-US">
                <a:solidFill>
                  <a:srgbClr val="40424E"/>
                </a:solidFill>
                <a:latin typeface="Times New Roman"/>
                <a:ea typeface="Times New Roman"/>
                <a:cs typeface="Times New Roman"/>
                <a:sym typeface="Times New Roman"/>
              </a:rPr>
              <a:t>FALSE</a:t>
            </a:r>
            <a:r>
              <a:rPr b="0" i="0" lang="en-US">
                <a:solidFill>
                  <a:srgbClr val="40424E"/>
                </a:solidFill>
                <a:latin typeface="Times New Roman"/>
                <a:ea typeface="Times New Roman"/>
                <a:cs typeface="Times New Roman"/>
                <a:sym typeface="Times New Roman"/>
              </a:rPr>
              <a:t> and the search continues in the inner query.</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Find the employees who have at least one person reporting to them</a:t>
            </a:r>
            <a:r>
              <a:rPr lang="en-US"/>
              <a:t>.</a:t>
            </a:r>
            <a:endParaRPr/>
          </a:p>
        </p:txBody>
      </p:sp>
      <p:pic>
        <p:nvPicPr>
          <p:cNvPr id="1877" name="Google Shape;1877;p87"/>
          <p:cNvPicPr preferRelativeResize="0"/>
          <p:nvPr/>
        </p:nvPicPr>
        <p:blipFill rotWithShape="1">
          <a:blip r:embed="rId3">
            <a:alphaModFix/>
          </a:blip>
          <a:srcRect b="49716" l="14695" r="5826" t="24655"/>
          <a:stretch/>
        </p:blipFill>
        <p:spPr>
          <a:xfrm>
            <a:off x="3422708" y="3816199"/>
            <a:ext cx="4555222" cy="947956"/>
          </a:xfrm>
          <a:prstGeom prst="rect">
            <a:avLst/>
          </a:prstGeom>
          <a:noFill/>
          <a:ln>
            <a:noFill/>
          </a:ln>
        </p:spPr>
      </p:pic>
      <p:pic>
        <p:nvPicPr>
          <p:cNvPr id="1878" name="Google Shape;1878;p87"/>
          <p:cNvPicPr preferRelativeResize="0"/>
          <p:nvPr/>
        </p:nvPicPr>
        <p:blipFill rotWithShape="1">
          <a:blip r:embed="rId3">
            <a:alphaModFix/>
          </a:blip>
          <a:srcRect b="4811" l="17555" r="11602" t="55271"/>
          <a:stretch/>
        </p:blipFill>
        <p:spPr>
          <a:xfrm>
            <a:off x="3422708" y="4764155"/>
            <a:ext cx="4555222" cy="1476462"/>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2" name="Shape 1882"/>
        <p:cNvGrpSpPr/>
        <p:nvPr/>
      </p:nvGrpSpPr>
      <p:grpSpPr>
        <a:xfrm>
          <a:off x="0" y="0"/>
          <a:ext cx="0" cy="0"/>
          <a:chOff x="0" y="0"/>
          <a:chExt cx="0" cy="0"/>
        </a:xfrm>
      </p:grpSpPr>
      <p:sp>
        <p:nvSpPr>
          <p:cNvPr id="1883" name="Google Shape;1883;p88"/>
          <p:cNvSpPr txBox="1"/>
          <p:nvPr>
            <p:ph type="title"/>
          </p:nvPr>
        </p:nvSpPr>
        <p:spPr>
          <a:xfrm>
            <a:off x="746620" y="442220"/>
            <a:ext cx="9944191" cy="53090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0" lang="en-US" sz="2800">
                <a:latin typeface="Times New Roman"/>
                <a:ea typeface="Times New Roman"/>
                <a:cs typeface="Times New Roman"/>
                <a:sym typeface="Times New Roman"/>
              </a:rPr>
              <a:t>Using the Not Exists Operator</a:t>
            </a:r>
            <a:endParaRPr/>
          </a:p>
        </p:txBody>
      </p:sp>
      <p:sp>
        <p:nvSpPr>
          <p:cNvPr id="1884" name="Google Shape;1884;p88"/>
          <p:cNvSpPr txBox="1"/>
          <p:nvPr>
            <p:ph idx="1" type="body"/>
          </p:nvPr>
        </p:nvSpPr>
        <p:spPr>
          <a:xfrm>
            <a:off x="1777627" y="1090569"/>
            <a:ext cx="8770571" cy="489837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Find all the departments that do not have any employees</a:t>
            </a:r>
            <a:endParaRPr/>
          </a:p>
        </p:txBody>
      </p:sp>
      <p:pic>
        <p:nvPicPr>
          <p:cNvPr id="1885" name="Google Shape;1885;p88"/>
          <p:cNvPicPr preferRelativeResize="0"/>
          <p:nvPr/>
        </p:nvPicPr>
        <p:blipFill rotWithShape="1">
          <a:blip r:embed="rId3">
            <a:alphaModFix/>
          </a:blip>
          <a:srcRect b="40968" l="17848" r="12774" t="34857"/>
          <a:stretch/>
        </p:blipFill>
        <p:spPr>
          <a:xfrm>
            <a:off x="2902592" y="2407640"/>
            <a:ext cx="6677636" cy="1291905"/>
          </a:xfrm>
          <a:prstGeom prst="rect">
            <a:avLst/>
          </a:prstGeom>
          <a:noFill/>
          <a:ln>
            <a:noFill/>
          </a:ln>
        </p:spPr>
      </p:pic>
      <p:pic>
        <p:nvPicPr>
          <p:cNvPr id="1886" name="Google Shape;1886;p88"/>
          <p:cNvPicPr preferRelativeResize="0"/>
          <p:nvPr/>
        </p:nvPicPr>
        <p:blipFill rotWithShape="1">
          <a:blip r:embed="rId3">
            <a:alphaModFix/>
          </a:blip>
          <a:srcRect b="14623" l="17994" r="16726" t="66932"/>
          <a:stretch/>
        </p:blipFill>
        <p:spPr>
          <a:xfrm>
            <a:off x="3833769" y="4222506"/>
            <a:ext cx="4949504" cy="79411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0" name="Shape 1890"/>
        <p:cNvGrpSpPr/>
        <p:nvPr/>
      </p:nvGrpSpPr>
      <p:grpSpPr>
        <a:xfrm>
          <a:off x="0" y="0"/>
          <a:ext cx="0" cy="0"/>
          <a:chOff x="0" y="0"/>
          <a:chExt cx="0" cy="0"/>
        </a:xfrm>
      </p:grpSpPr>
      <p:sp>
        <p:nvSpPr>
          <p:cNvPr id="1891" name="Google Shape;1891;p89"/>
          <p:cNvSpPr txBox="1"/>
          <p:nvPr>
            <p:ph type="title"/>
          </p:nvPr>
        </p:nvSpPr>
        <p:spPr>
          <a:xfrm>
            <a:off x="1451579" y="276013"/>
            <a:ext cx="9603275" cy="57127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11111"/>
              <a:buFont typeface="Times New Roman"/>
              <a:buNone/>
            </a:pPr>
            <a:r>
              <a:rPr i="0" lang="en-US" sz="3200">
                <a:latin typeface="Times New Roman"/>
                <a:ea typeface="Times New Roman"/>
                <a:cs typeface="Times New Roman"/>
                <a:sym typeface="Times New Roman"/>
              </a:rPr>
              <a:t>Data Manipulation Language</a:t>
            </a:r>
            <a:br>
              <a:rPr i="0" lang="en-US" sz="3200">
                <a:latin typeface="Times New Roman"/>
                <a:ea typeface="Times New Roman"/>
                <a:cs typeface="Times New Roman"/>
                <a:sym typeface="Times New Roman"/>
              </a:rPr>
            </a:br>
            <a:r>
              <a:rPr i="0" lang="en-US" sz="3200">
                <a:latin typeface="Times New Roman"/>
                <a:ea typeface="Times New Roman"/>
                <a:cs typeface="Times New Roman"/>
                <a:sym typeface="Times New Roman"/>
              </a:rPr>
              <a:t>(Modifying Data)</a:t>
            </a:r>
            <a:endParaRPr/>
          </a:p>
        </p:txBody>
      </p:sp>
      <p:sp>
        <p:nvSpPr>
          <p:cNvPr id="1892" name="Google Shape;1892;p89"/>
          <p:cNvSpPr txBox="1"/>
          <p:nvPr>
            <p:ph idx="1" type="body"/>
          </p:nvPr>
        </p:nvSpPr>
        <p:spPr>
          <a:xfrm>
            <a:off x="1451579" y="847288"/>
            <a:ext cx="9603275" cy="4619057"/>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A DML statement is executed when you</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Add new rows to a table</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Modify existing rows in a table</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Remove existing rows from a table</a:t>
            </a:r>
            <a:endParaRPr/>
          </a:p>
          <a:p>
            <a:pPr indent="-50800" lvl="0" marL="2286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6" name="Shape 1896"/>
        <p:cNvGrpSpPr/>
        <p:nvPr/>
      </p:nvGrpSpPr>
      <p:grpSpPr>
        <a:xfrm>
          <a:off x="0" y="0"/>
          <a:ext cx="0" cy="0"/>
          <a:chOff x="0" y="0"/>
          <a:chExt cx="0" cy="0"/>
        </a:xfrm>
      </p:grpSpPr>
      <p:sp>
        <p:nvSpPr>
          <p:cNvPr id="1897" name="Google Shape;1897;p90"/>
          <p:cNvSpPr txBox="1"/>
          <p:nvPr>
            <p:ph idx="1" type="body"/>
          </p:nvPr>
        </p:nvSpPr>
        <p:spPr>
          <a:xfrm>
            <a:off x="450210" y="352338"/>
            <a:ext cx="11291580" cy="6193171"/>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90000"/>
              </a:lnSpc>
              <a:spcBef>
                <a:spcPts val="0"/>
              </a:spcBef>
              <a:spcAft>
                <a:spcPts val="0"/>
              </a:spcAft>
              <a:buClr>
                <a:schemeClr val="dk1"/>
              </a:buClr>
              <a:buSzPts val="2200"/>
              <a:buNone/>
            </a:pPr>
            <a:r>
              <a:rPr lang="en-US" sz="2200">
                <a:latin typeface="Times New Roman"/>
                <a:ea typeface="Times New Roman"/>
                <a:cs typeface="Times New Roman"/>
                <a:sym typeface="Times New Roman"/>
              </a:rPr>
              <a:t>Add new rows to a table by using the INSERT statement.</a:t>
            </a:r>
            <a:endParaRPr/>
          </a:p>
          <a:p>
            <a:pPr indent="0" lvl="0" marL="0" rtl="0" algn="just">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1. INSERT INTO table VALUES(value1, value2,..);</a:t>
            </a:r>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Only one row is inserted at a time with this syntax.</a:t>
            </a:r>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List values in the default order of the columns in the table</a:t>
            </a:r>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Enclose character and date values within single quotation marks.</a:t>
            </a:r>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Insert a new row containing values for each column.</a:t>
            </a:r>
            <a:endParaRPr/>
          </a:p>
          <a:p>
            <a:pPr indent="0" lvl="0" marL="0" rtl="0" algn="just">
              <a:lnSpc>
                <a:spcPct val="90000"/>
              </a:lnSpc>
              <a:spcBef>
                <a:spcPts val="1000"/>
              </a:spcBef>
              <a:spcAft>
                <a:spcPts val="0"/>
              </a:spcAft>
              <a:buClr>
                <a:schemeClr val="dk1"/>
              </a:buClr>
              <a:buSzPts val="2200"/>
              <a:buNone/>
            </a:pPr>
            <a:r>
              <a:t/>
            </a:r>
            <a:endParaRPr sz="22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E.g.: </a:t>
            </a:r>
            <a:endParaRPr/>
          </a:p>
          <a:p>
            <a:pPr indent="-228600" lvl="0" marL="228600" rtl="0" algn="just">
              <a:lnSpc>
                <a:spcPct val="90000"/>
              </a:lnSpc>
              <a:spcBef>
                <a:spcPts val="1000"/>
              </a:spcBef>
              <a:spcAft>
                <a:spcPts val="0"/>
              </a:spcAft>
              <a:buClr>
                <a:srgbClr val="FF0000"/>
              </a:buClr>
              <a:buSzPts val="2200"/>
              <a:buChar char="•"/>
            </a:pPr>
            <a:r>
              <a:rPr lang="en-US" sz="2200">
                <a:solidFill>
                  <a:srgbClr val="FF0000"/>
                </a:solidFill>
                <a:latin typeface="Times New Roman"/>
                <a:ea typeface="Times New Roman"/>
                <a:cs typeface="Times New Roman"/>
                <a:sym typeface="Times New Roman"/>
              </a:rPr>
              <a:t>INSERT INTO </a:t>
            </a:r>
            <a:r>
              <a:rPr lang="en-US" sz="2200">
                <a:latin typeface="Times New Roman"/>
                <a:ea typeface="Times New Roman"/>
                <a:cs typeface="Times New Roman"/>
                <a:sym typeface="Times New Roman"/>
              </a:rPr>
              <a:t>Employee </a:t>
            </a:r>
            <a:r>
              <a:rPr lang="en-US" sz="2200">
                <a:solidFill>
                  <a:srgbClr val="FF0000"/>
                </a:solidFill>
                <a:latin typeface="Times New Roman"/>
                <a:ea typeface="Times New Roman"/>
                <a:cs typeface="Times New Roman"/>
                <a:sym typeface="Times New Roman"/>
              </a:rPr>
              <a:t>VALUES</a:t>
            </a:r>
            <a:r>
              <a:rPr lang="en-US" sz="2200">
                <a:latin typeface="Times New Roman"/>
                <a:ea typeface="Times New Roman"/>
                <a:cs typeface="Times New Roman"/>
                <a:sym typeface="Times New Roman"/>
              </a:rPr>
              <a:t> (‘ashok’, ‘16-mar-1998’, 30000); </a:t>
            </a:r>
            <a:endParaRPr/>
          </a:p>
          <a:p>
            <a:pPr indent="0" lvl="0" marL="0" rtl="0" algn="just">
              <a:lnSpc>
                <a:spcPct val="90000"/>
              </a:lnSpc>
              <a:spcBef>
                <a:spcPts val="1000"/>
              </a:spcBef>
              <a:spcAft>
                <a:spcPts val="0"/>
              </a:spcAft>
              <a:buClr>
                <a:schemeClr val="dk1"/>
              </a:buClr>
              <a:buSzPts val="2200"/>
              <a:buNone/>
            </a:pPr>
            <a:r>
              <a:t/>
            </a:r>
            <a:endParaRPr sz="22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2. INSERT INTO table(column1, column2,..)VALUES(value1, value2,..);</a:t>
            </a:r>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Rows can be inserted with NULL values either</a:t>
            </a:r>
            <a:endParaRPr/>
          </a:p>
          <a:p>
            <a:pPr indent="-228600" lvl="1" marL="685800" rtl="0" algn="just">
              <a:lnSpc>
                <a:spcPct val="90000"/>
              </a:lnSpc>
              <a:spcBef>
                <a:spcPts val="500"/>
              </a:spcBef>
              <a:spcAft>
                <a:spcPts val="0"/>
              </a:spcAft>
              <a:buClr>
                <a:schemeClr val="dk1"/>
              </a:buClr>
              <a:buSzPts val="2200"/>
              <a:buChar char="•"/>
            </a:pPr>
            <a:r>
              <a:rPr lang="en-US" sz="2200">
                <a:latin typeface="Times New Roman"/>
                <a:ea typeface="Times New Roman"/>
                <a:cs typeface="Times New Roman"/>
                <a:sym typeface="Times New Roman"/>
              </a:rPr>
              <a:t>by omitting column from the column list or</a:t>
            </a:r>
            <a:endParaRPr/>
          </a:p>
          <a:p>
            <a:pPr indent="-228600" lvl="1" marL="685800" rtl="0" algn="just">
              <a:lnSpc>
                <a:spcPct val="90000"/>
              </a:lnSpc>
              <a:spcBef>
                <a:spcPts val="500"/>
              </a:spcBef>
              <a:spcAft>
                <a:spcPts val="0"/>
              </a:spcAft>
              <a:buClr>
                <a:schemeClr val="dk1"/>
              </a:buClr>
              <a:buSzPts val="2200"/>
              <a:buChar char="•"/>
            </a:pPr>
            <a:r>
              <a:rPr lang="en-US" sz="2200">
                <a:latin typeface="Times New Roman"/>
                <a:ea typeface="Times New Roman"/>
                <a:cs typeface="Times New Roman"/>
                <a:sym typeface="Times New Roman"/>
              </a:rPr>
              <a:t>by specifying NULL in the value field.</a:t>
            </a:r>
            <a:endParaRPr/>
          </a:p>
          <a:p>
            <a:pPr indent="0" lvl="0" marL="0" rtl="0" algn="just">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E.g.:</a:t>
            </a:r>
            <a:endParaRPr/>
          </a:p>
          <a:p>
            <a:pPr indent="-228600" lvl="0" marL="228600" rtl="0" algn="just">
              <a:lnSpc>
                <a:spcPct val="90000"/>
              </a:lnSpc>
              <a:spcBef>
                <a:spcPts val="1000"/>
              </a:spcBef>
              <a:spcAft>
                <a:spcPts val="0"/>
              </a:spcAft>
              <a:buClr>
                <a:srgbClr val="FF0000"/>
              </a:buClr>
              <a:buSzPts val="2200"/>
              <a:buChar char="•"/>
            </a:pPr>
            <a:r>
              <a:rPr lang="en-US" sz="2200">
                <a:solidFill>
                  <a:srgbClr val="FF0000"/>
                </a:solidFill>
                <a:latin typeface="Times New Roman"/>
                <a:ea typeface="Times New Roman"/>
                <a:cs typeface="Times New Roman"/>
                <a:sym typeface="Times New Roman"/>
              </a:rPr>
              <a:t>INSERT INTO </a:t>
            </a:r>
            <a:r>
              <a:rPr lang="en-US" sz="2200">
                <a:latin typeface="Times New Roman"/>
                <a:ea typeface="Times New Roman"/>
                <a:cs typeface="Times New Roman"/>
                <a:sym typeface="Times New Roman"/>
              </a:rPr>
              <a:t>Employee (name, dob, salary) </a:t>
            </a:r>
            <a:r>
              <a:rPr lang="en-US" sz="2200">
                <a:solidFill>
                  <a:srgbClr val="FF0000"/>
                </a:solidFill>
                <a:latin typeface="Times New Roman"/>
                <a:ea typeface="Times New Roman"/>
                <a:cs typeface="Times New Roman"/>
                <a:sym typeface="Times New Roman"/>
              </a:rPr>
              <a:t>VALUES</a:t>
            </a:r>
            <a:r>
              <a:rPr lang="en-US" sz="2200">
                <a:latin typeface="Times New Roman"/>
                <a:ea typeface="Times New Roman"/>
                <a:cs typeface="Times New Roman"/>
                <a:sym typeface="Times New Roman"/>
              </a:rPr>
              <a:t> (‘ashok’, ‘16-mar-1998’, 30000);</a:t>
            </a:r>
            <a:endParaRPr/>
          </a:p>
          <a:p>
            <a:pPr indent="-50800" lvl="0" marL="228600" rtl="0" algn="l">
              <a:lnSpc>
                <a:spcPct val="90000"/>
              </a:lnSpc>
              <a:spcBef>
                <a:spcPts val="1000"/>
              </a:spcBef>
              <a:spcAft>
                <a:spcPts val="0"/>
              </a:spcAft>
              <a:buClr>
                <a:schemeClr val="dk1"/>
              </a:buClr>
              <a:buSzPts val="2800"/>
              <a:buNone/>
            </a:pPr>
            <a:r>
              <a:t/>
            </a:r>
            <a:endParaRPr>
              <a:solidFill>
                <a:srgbClr val="FF0000"/>
              </a:solidFill>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1" name="Shape 1901"/>
        <p:cNvGrpSpPr/>
        <p:nvPr/>
      </p:nvGrpSpPr>
      <p:grpSpPr>
        <a:xfrm>
          <a:off x="0" y="0"/>
          <a:ext cx="0" cy="0"/>
          <a:chOff x="0" y="0"/>
          <a:chExt cx="0" cy="0"/>
        </a:xfrm>
      </p:grpSpPr>
      <p:sp>
        <p:nvSpPr>
          <p:cNvPr id="1902" name="Google Shape;1902;p91"/>
          <p:cNvSpPr txBox="1"/>
          <p:nvPr>
            <p:ph idx="1" type="body"/>
          </p:nvPr>
        </p:nvSpPr>
        <p:spPr>
          <a:xfrm>
            <a:off x="1451579" y="385894"/>
            <a:ext cx="9603275" cy="508045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3. INSERT INTO table_name1 SELECT column_name1, column_name2,….,column_nameN FROM table_name2;</a:t>
            </a:r>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FF0000"/>
              </a:buClr>
              <a:buSzPts val="2000"/>
              <a:buChar char="•"/>
            </a:pPr>
            <a:r>
              <a:rPr lang="en-US" sz="2000">
                <a:solidFill>
                  <a:srgbClr val="FF0000"/>
                </a:solidFill>
                <a:latin typeface="Times New Roman"/>
                <a:ea typeface="Times New Roman"/>
                <a:cs typeface="Times New Roman"/>
                <a:sym typeface="Times New Roman"/>
              </a:rPr>
              <a:t>INSERT INTO </a:t>
            </a:r>
            <a:r>
              <a:rPr lang="en-US" sz="2000">
                <a:latin typeface="Times New Roman"/>
                <a:ea typeface="Times New Roman"/>
                <a:cs typeface="Times New Roman"/>
                <a:sym typeface="Times New Roman"/>
              </a:rPr>
              <a:t>Employee_details </a:t>
            </a:r>
            <a:r>
              <a:rPr lang="en-US" sz="2000">
                <a:solidFill>
                  <a:srgbClr val="FF0000"/>
                </a:solidFill>
                <a:latin typeface="Times New Roman"/>
                <a:ea typeface="Times New Roman"/>
                <a:cs typeface="Times New Roman"/>
                <a:sym typeface="Times New Roman"/>
              </a:rPr>
              <a:t>SELECT</a:t>
            </a:r>
            <a:r>
              <a:rPr lang="en-US" sz="2000">
                <a:latin typeface="Times New Roman"/>
                <a:ea typeface="Times New Roman"/>
                <a:cs typeface="Times New Roman"/>
                <a:sym typeface="Times New Roman"/>
              </a:rPr>
              <a:t> name, dob </a:t>
            </a:r>
            <a:r>
              <a:rPr lang="en-US" sz="2000">
                <a:solidFill>
                  <a:srgbClr val="FF0000"/>
                </a:solidFill>
                <a:latin typeface="Times New Roman"/>
                <a:ea typeface="Times New Roman"/>
                <a:cs typeface="Times New Roman"/>
                <a:sym typeface="Times New Roman"/>
              </a:rPr>
              <a:t>FROM</a:t>
            </a:r>
            <a:r>
              <a:rPr lang="en-US" sz="2000">
                <a:latin typeface="Times New Roman"/>
                <a:ea typeface="Times New Roman"/>
                <a:cs typeface="Times New Roman"/>
                <a:sym typeface="Times New Roman"/>
              </a:rPr>
              <a:t> Exmployee;</a:t>
            </a:r>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idx="1" type="body"/>
          </p:nvPr>
        </p:nvSpPr>
        <p:spPr>
          <a:xfrm>
            <a:off x="4941116" y="109057"/>
            <a:ext cx="7046752" cy="6098795"/>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000"/>
              <a:buNone/>
            </a:pPr>
            <a:r>
              <a:t/>
            </a:r>
            <a:endParaRPr b="1"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TCL(Transaction Control Language) is a DML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COMMIT - save work done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SAVEPOINT - identify a point in a transaction to which you can later roll back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ROLLBACK - restore database to original since the last COMMIT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SET TRANSACTION - Change transaction options like what rollback segment to use </a:t>
            </a:r>
            <a:endParaRPr/>
          </a:p>
          <a:p>
            <a:pPr indent="0" lvl="0" marL="0" rtl="0" algn="just">
              <a:lnSpc>
                <a:spcPct val="90000"/>
              </a:lnSpc>
              <a:spcBef>
                <a:spcPts val="1000"/>
              </a:spcBef>
              <a:spcAft>
                <a:spcPts val="0"/>
              </a:spcAft>
              <a:buClr>
                <a:schemeClr val="dk1"/>
              </a:buClr>
              <a:buSzPts val="2000"/>
              <a:buNone/>
            </a:pPr>
            <a:r>
              <a:t/>
            </a:r>
            <a:endParaRPr b="1"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DCL is Data Control Language statements</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Some examples: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GRANT - gives user's access privileges to database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 REVOKE - withdraw access privileges given with the GRANT command</a:t>
            </a:r>
            <a:endParaRPr sz="2000">
              <a:latin typeface="Times New Roman"/>
              <a:ea typeface="Times New Roman"/>
              <a:cs typeface="Times New Roman"/>
              <a:sym typeface="Times New Roman"/>
            </a:endParaRPr>
          </a:p>
        </p:txBody>
      </p:sp>
      <p:pic>
        <p:nvPicPr>
          <p:cNvPr descr="DB 용어 정리 DDL DML DCL TCL" id="136" name="Google Shape;136;p20"/>
          <p:cNvPicPr preferRelativeResize="0"/>
          <p:nvPr/>
        </p:nvPicPr>
        <p:blipFill rotWithShape="1">
          <a:blip r:embed="rId3">
            <a:alphaModFix/>
          </a:blip>
          <a:srcRect b="0" l="0" r="0" t="0"/>
          <a:stretch/>
        </p:blipFill>
        <p:spPr>
          <a:xfrm>
            <a:off x="404944" y="1946246"/>
            <a:ext cx="4452282" cy="3251804"/>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6" name="Shape 1906"/>
        <p:cNvGrpSpPr/>
        <p:nvPr/>
      </p:nvGrpSpPr>
      <p:grpSpPr>
        <a:xfrm>
          <a:off x="0" y="0"/>
          <a:ext cx="0" cy="0"/>
          <a:chOff x="0" y="0"/>
          <a:chExt cx="0" cy="0"/>
        </a:xfrm>
      </p:grpSpPr>
      <p:sp>
        <p:nvSpPr>
          <p:cNvPr id="1907" name="Google Shape;1907;p92"/>
          <p:cNvSpPr txBox="1"/>
          <p:nvPr>
            <p:ph type="title"/>
          </p:nvPr>
        </p:nvSpPr>
        <p:spPr>
          <a:xfrm>
            <a:off x="1294362" y="267625"/>
            <a:ext cx="9603275" cy="5293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CREATING DATABASE TABLE</a:t>
            </a:r>
            <a:endParaRPr/>
          </a:p>
        </p:txBody>
      </p:sp>
      <p:sp>
        <p:nvSpPr>
          <p:cNvPr id="1908" name="Google Shape;1908;p92"/>
          <p:cNvSpPr txBox="1"/>
          <p:nvPr>
            <p:ph idx="1" type="body"/>
          </p:nvPr>
        </p:nvSpPr>
        <p:spPr>
          <a:xfrm>
            <a:off x="1384467" y="1069137"/>
            <a:ext cx="9603275" cy="4719725"/>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solidFill>
                <a:srgbClr val="FF0000"/>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FF0000"/>
              </a:buClr>
              <a:buSzPts val="2000"/>
              <a:buChar char="•"/>
            </a:pPr>
            <a:r>
              <a:rPr lang="en-US" sz="2000">
                <a:solidFill>
                  <a:srgbClr val="FF0000"/>
                </a:solidFill>
                <a:latin typeface="Times New Roman"/>
                <a:ea typeface="Times New Roman"/>
                <a:cs typeface="Times New Roman"/>
                <a:sym typeface="Times New Roman"/>
              </a:rPr>
              <a:t>CREATE – </a:t>
            </a:r>
            <a:r>
              <a:rPr lang="en-US" sz="2000">
                <a:latin typeface="Times New Roman"/>
                <a:ea typeface="Times New Roman"/>
                <a:cs typeface="Times New Roman"/>
                <a:sym typeface="Times New Roman"/>
              </a:rPr>
              <a:t>creates a new table in the database</a:t>
            </a:r>
            <a:r>
              <a:rPr lang="en-US" sz="2000">
                <a:solidFill>
                  <a:srgbClr val="FF0000"/>
                </a:solidFill>
                <a:latin typeface="Times New Roman"/>
                <a:ea typeface="Times New Roman"/>
                <a:cs typeface="Times New Roman"/>
                <a:sym typeface="Times New Roman"/>
              </a:rPr>
              <a:t> </a:t>
            </a:r>
            <a:endParaRPr/>
          </a:p>
          <a:p>
            <a:pPr indent="-101600" lvl="0" marL="22860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Used to create a table by defining its structure, the data type and name of the various columns, the relationships with columns of other tables etc.</a:t>
            </a:r>
            <a:endParaRPr sz="2000">
              <a:solidFill>
                <a:srgbClr val="FF0000"/>
              </a:solidFill>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solidFill>
                <a:srgbClr val="FF0000"/>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FF0000"/>
              </a:buClr>
              <a:buSzPts val="2000"/>
              <a:buChar char="•"/>
            </a:pPr>
            <a:r>
              <a:rPr lang="en-US" sz="2000">
                <a:solidFill>
                  <a:srgbClr val="FF0000"/>
                </a:solidFill>
                <a:latin typeface="Times New Roman"/>
                <a:ea typeface="Times New Roman"/>
                <a:cs typeface="Times New Roman"/>
                <a:sym typeface="Times New Roman"/>
              </a:rPr>
              <a:t>CREATE TABLE </a:t>
            </a:r>
            <a:r>
              <a:rPr lang="en-US" sz="2000">
                <a:latin typeface="Times New Roman"/>
                <a:ea typeface="Times New Roman"/>
                <a:cs typeface="Times New Roman"/>
                <a:sym typeface="Times New Roman"/>
              </a:rPr>
              <a:t>table_name (column_name1 data_type(size), column_name2 data_type(size),….,  column_nameN data_type(size));</a:t>
            </a:r>
            <a:endParaRPr/>
          </a:p>
          <a:p>
            <a:pPr indent="-101600" lvl="0" marL="22860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E.g.:</a:t>
            </a:r>
            <a:endParaRPr/>
          </a:p>
          <a:p>
            <a:pPr indent="0" lvl="1" marL="457200" rtl="0" algn="just">
              <a:lnSpc>
                <a:spcPct val="9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CREATE TABLE Employee(Name varchar2(20), DOB date, Salary number(6));</a:t>
            </a:r>
            <a:endParaRPr/>
          </a:p>
          <a:p>
            <a:pPr indent="-101600" lvl="0" marL="22860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2" name="Shape 1912"/>
        <p:cNvGrpSpPr/>
        <p:nvPr/>
      </p:nvGrpSpPr>
      <p:grpSpPr>
        <a:xfrm>
          <a:off x="0" y="0"/>
          <a:ext cx="0" cy="0"/>
          <a:chOff x="0" y="0"/>
          <a:chExt cx="0" cy="0"/>
        </a:xfrm>
      </p:grpSpPr>
      <p:sp>
        <p:nvSpPr>
          <p:cNvPr id="1913" name="Google Shape;1913;p93"/>
          <p:cNvSpPr txBox="1"/>
          <p:nvPr>
            <p:ph idx="1" type="body"/>
          </p:nvPr>
        </p:nvSpPr>
        <p:spPr>
          <a:xfrm>
            <a:off x="796955" y="930719"/>
            <a:ext cx="10863742" cy="4996562"/>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000"/>
              <a:buNone/>
            </a:pPr>
            <a:r>
              <a:t/>
            </a:r>
            <a:endParaRPr b="0" i="0" sz="2000">
              <a:solidFill>
                <a:srgbClr val="FF0000"/>
              </a:solidFill>
              <a:latin typeface="Times New Roman"/>
              <a:ea typeface="Times New Roman"/>
              <a:cs typeface="Times New Roman"/>
              <a:sym typeface="Times New Roman"/>
            </a:endParaRPr>
          </a:p>
          <a:p>
            <a:pPr indent="0" lvl="0" marL="0" rtl="0" algn="just">
              <a:lnSpc>
                <a:spcPct val="90000"/>
              </a:lnSpc>
              <a:spcBef>
                <a:spcPts val="1000"/>
              </a:spcBef>
              <a:spcAft>
                <a:spcPts val="0"/>
              </a:spcAft>
              <a:buClr>
                <a:srgbClr val="FF0000"/>
              </a:buClr>
              <a:buSzPts val="2000"/>
              <a:buNone/>
            </a:pPr>
            <a:r>
              <a:rPr b="0" i="0" lang="en-US" sz="2000">
                <a:solidFill>
                  <a:srgbClr val="FF0000"/>
                </a:solidFill>
                <a:latin typeface="Times New Roman"/>
                <a:ea typeface="Times New Roman"/>
                <a:cs typeface="Times New Roman"/>
                <a:sym typeface="Times New Roman"/>
              </a:rPr>
              <a:t>ALTER</a:t>
            </a:r>
            <a:r>
              <a:rPr b="0" i="0" lang="en-US" sz="2000">
                <a:solidFill>
                  <a:srgbClr val="001C3B"/>
                </a:solidFill>
                <a:latin typeface="Times New Roman"/>
                <a:ea typeface="Times New Roman"/>
                <a:cs typeface="Times New Roman"/>
                <a:sym typeface="Times New Roman"/>
              </a:rPr>
              <a:t> - Add a new attribute or Modify the characteristics of some existing attribute.</a:t>
            </a:r>
            <a:endParaRPr/>
          </a:p>
          <a:p>
            <a:pPr indent="-101600" lvl="0" marL="228600" rtl="0" algn="just">
              <a:lnSpc>
                <a:spcPct val="90000"/>
              </a:lnSpc>
              <a:spcBef>
                <a:spcPts val="1000"/>
              </a:spcBef>
              <a:spcAft>
                <a:spcPts val="0"/>
              </a:spcAft>
              <a:buClr>
                <a:schemeClr val="dk1"/>
              </a:buClr>
              <a:buSzPts val="2000"/>
              <a:buNone/>
            </a:pPr>
            <a:r>
              <a:t/>
            </a:r>
            <a:endParaRPr sz="2000">
              <a:solidFill>
                <a:srgbClr val="FF0000"/>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FF0000"/>
              </a:buClr>
              <a:buSzPts val="2000"/>
              <a:buChar char="•"/>
            </a:pPr>
            <a:r>
              <a:rPr lang="en-US" sz="2000">
                <a:solidFill>
                  <a:srgbClr val="FF0000"/>
                </a:solidFill>
                <a:latin typeface="Times New Roman"/>
                <a:ea typeface="Times New Roman"/>
                <a:cs typeface="Times New Roman"/>
                <a:sym typeface="Times New Roman"/>
              </a:rPr>
              <a:t>ALTER TABLE </a:t>
            </a:r>
            <a:r>
              <a:rPr lang="en-US" sz="2000">
                <a:latin typeface="Times New Roman"/>
                <a:ea typeface="Times New Roman"/>
                <a:cs typeface="Times New Roman"/>
                <a:sym typeface="Times New Roman"/>
              </a:rPr>
              <a:t>table_name </a:t>
            </a:r>
            <a:r>
              <a:rPr lang="en-US" sz="2000">
                <a:solidFill>
                  <a:srgbClr val="FF0000"/>
                </a:solidFill>
                <a:latin typeface="Times New Roman"/>
                <a:ea typeface="Times New Roman"/>
                <a:cs typeface="Times New Roman"/>
                <a:sym typeface="Times New Roman"/>
              </a:rPr>
              <a:t>ADD</a:t>
            </a:r>
            <a:r>
              <a:rPr lang="en-US" sz="2000">
                <a:latin typeface="Times New Roman"/>
                <a:ea typeface="Times New Roman"/>
                <a:cs typeface="Times New Roman"/>
                <a:sym typeface="Times New Roman"/>
              </a:rPr>
              <a:t> (column_name1 data_type (size), column_name2 data_type (size),….., column_nameN data_type (size));</a:t>
            </a:r>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E.g.:</a:t>
            </a:r>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ALTER TABLE Employee ADD (Address varchar2(20));</a:t>
            </a:r>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ALTER TABLE Employee ADD (Designation varchar2(20), Dept varchar2(3));</a:t>
            </a:r>
            <a:endParaRPr/>
          </a:p>
          <a:p>
            <a:pPr indent="-50800" lvl="0" marL="2286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7" name="Shape 1917"/>
        <p:cNvGrpSpPr/>
        <p:nvPr/>
      </p:nvGrpSpPr>
      <p:grpSpPr>
        <a:xfrm>
          <a:off x="0" y="0"/>
          <a:ext cx="0" cy="0"/>
          <a:chOff x="0" y="0"/>
          <a:chExt cx="0" cy="0"/>
        </a:xfrm>
      </p:grpSpPr>
      <p:sp>
        <p:nvSpPr>
          <p:cNvPr id="1918" name="Google Shape;1918;p94"/>
          <p:cNvSpPr txBox="1"/>
          <p:nvPr>
            <p:ph idx="1" type="body"/>
          </p:nvPr>
        </p:nvSpPr>
        <p:spPr>
          <a:xfrm>
            <a:off x="1174743" y="825857"/>
            <a:ext cx="10511121" cy="5206286"/>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2000"/>
              <a:buNone/>
            </a:pPr>
            <a:r>
              <a:t/>
            </a:r>
            <a:endParaRPr sz="2000">
              <a:solidFill>
                <a:srgbClr val="FF000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rgbClr val="FF0000"/>
              </a:buClr>
              <a:buSzPts val="2000"/>
              <a:buNone/>
            </a:pPr>
            <a:r>
              <a:rPr lang="en-US" sz="2000">
                <a:solidFill>
                  <a:srgbClr val="FF0000"/>
                </a:solidFill>
                <a:latin typeface="Times New Roman"/>
                <a:ea typeface="Times New Roman"/>
                <a:cs typeface="Times New Roman"/>
                <a:sym typeface="Times New Roman"/>
              </a:rPr>
              <a:t>ALTER TABLE </a:t>
            </a:r>
            <a:r>
              <a:rPr lang="en-US" sz="2000">
                <a:latin typeface="Times New Roman"/>
                <a:ea typeface="Times New Roman"/>
                <a:cs typeface="Times New Roman"/>
                <a:sym typeface="Times New Roman"/>
              </a:rPr>
              <a:t>table_name </a:t>
            </a:r>
            <a:r>
              <a:rPr lang="en-US" sz="2000">
                <a:solidFill>
                  <a:srgbClr val="FF0000"/>
                </a:solidFill>
                <a:latin typeface="Times New Roman"/>
                <a:ea typeface="Times New Roman"/>
                <a:cs typeface="Times New Roman"/>
                <a:sym typeface="Times New Roman"/>
              </a:rPr>
              <a:t>MODIFY</a:t>
            </a:r>
            <a:r>
              <a:rPr lang="en-US" sz="2000">
                <a:latin typeface="Times New Roman"/>
                <a:ea typeface="Times New Roman"/>
                <a:cs typeface="Times New Roman"/>
                <a:sym typeface="Times New Roman"/>
              </a:rPr>
              <a:t> (column_name data_type(new_size));</a:t>
            </a:r>
            <a:endParaRPr/>
          </a:p>
          <a:p>
            <a:pPr indent="0" lvl="0" marL="0" rtl="0" algn="just">
              <a:lnSpc>
                <a:spcPct val="15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E.g.:</a:t>
            </a:r>
            <a:endParaRPr/>
          </a:p>
          <a:p>
            <a:pPr indent="0" lvl="0" marL="0" rtl="0" algn="just">
              <a:lnSpc>
                <a:spcPct val="15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ALTER TABLE Employee MODIFY (Name varchar2(30));</a:t>
            </a:r>
            <a:endParaRPr/>
          </a:p>
          <a:p>
            <a:pPr indent="0" lvl="0" marL="0" rtl="0" algn="just">
              <a:lnSpc>
                <a:spcPct val="90000"/>
              </a:lnSpc>
              <a:spcBef>
                <a:spcPts val="1000"/>
              </a:spcBef>
              <a:spcAft>
                <a:spcPts val="0"/>
              </a:spcAft>
              <a:buClr>
                <a:schemeClr val="dk1"/>
              </a:buClr>
              <a:buSzPts val="2000"/>
              <a:buNone/>
            </a:pPr>
            <a:r>
              <a:t/>
            </a:r>
            <a:endParaRPr b="0" i="0" sz="2000">
              <a:solidFill>
                <a:srgbClr val="FF0000"/>
              </a:solidFill>
              <a:latin typeface="Times New Roman"/>
              <a:ea typeface="Times New Roman"/>
              <a:cs typeface="Times New Roman"/>
              <a:sym typeface="Times New Roman"/>
            </a:endParaRPr>
          </a:p>
          <a:p>
            <a:pPr indent="0" lvl="0" marL="0" rtl="0" algn="just">
              <a:lnSpc>
                <a:spcPct val="90000"/>
              </a:lnSpc>
              <a:spcBef>
                <a:spcPts val="1000"/>
              </a:spcBef>
              <a:spcAft>
                <a:spcPts val="0"/>
              </a:spcAft>
              <a:buClr>
                <a:srgbClr val="FF0000"/>
              </a:buClr>
              <a:buSzPts val="2000"/>
              <a:buNone/>
            </a:pPr>
            <a:r>
              <a:rPr b="0" i="0" lang="en-US" sz="2000">
                <a:solidFill>
                  <a:srgbClr val="FF0000"/>
                </a:solidFill>
                <a:latin typeface="Times New Roman"/>
                <a:ea typeface="Times New Roman"/>
                <a:cs typeface="Times New Roman"/>
                <a:sym typeface="Times New Roman"/>
              </a:rPr>
              <a:t>ALTER</a:t>
            </a:r>
            <a:r>
              <a:rPr b="0" i="0" lang="en-US" sz="2000">
                <a:solidFill>
                  <a:srgbClr val="001C3B"/>
                </a:solidFill>
                <a:latin typeface="Times New Roman"/>
                <a:ea typeface="Times New Roman"/>
                <a:cs typeface="Times New Roman"/>
                <a:sym typeface="Times New Roman"/>
              </a:rPr>
              <a:t> - dropping a column from the table</a:t>
            </a:r>
            <a:endParaRPr sz="2000">
              <a:latin typeface="Times New Roman"/>
              <a:ea typeface="Times New Roman"/>
              <a:cs typeface="Times New Roman"/>
              <a:sym typeface="Times New Roman"/>
            </a:endParaRPr>
          </a:p>
          <a:p>
            <a:pPr indent="-228600" lvl="0" marL="228600" rtl="0" algn="just">
              <a:lnSpc>
                <a:spcPct val="150000"/>
              </a:lnSpc>
              <a:spcBef>
                <a:spcPts val="1000"/>
              </a:spcBef>
              <a:spcAft>
                <a:spcPts val="0"/>
              </a:spcAft>
              <a:buClr>
                <a:srgbClr val="FF0000"/>
              </a:buClr>
              <a:buSzPts val="2000"/>
              <a:buChar char="•"/>
            </a:pPr>
            <a:r>
              <a:rPr lang="en-US" sz="2000">
                <a:solidFill>
                  <a:srgbClr val="FF0000"/>
                </a:solidFill>
                <a:latin typeface="Times New Roman"/>
                <a:ea typeface="Times New Roman"/>
                <a:cs typeface="Times New Roman"/>
                <a:sym typeface="Times New Roman"/>
              </a:rPr>
              <a:t>ALTER TABLE </a:t>
            </a:r>
            <a:r>
              <a:rPr lang="en-US" sz="2000">
                <a:latin typeface="Times New Roman"/>
                <a:ea typeface="Times New Roman"/>
                <a:cs typeface="Times New Roman"/>
                <a:sym typeface="Times New Roman"/>
              </a:rPr>
              <a:t>table_name </a:t>
            </a:r>
            <a:r>
              <a:rPr lang="en-US" sz="2000">
                <a:solidFill>
                  <a:srgbClr val="FF0000"/>
                </a:solidFill>
                <a:latin typeface="Times New Roman"/>
                <a:ea typeface="Times New Roman"/>
                <a:cs typeface="Times New Roman"/>
                <a:sym typeface="Times New Roman"/>
              </a:rPr>
              <a:t>DROP COLUMN </a:t>
            </a:r>
            <a:r>
              <a:rPr lang="en-US" sz="2000">
                <a:latin typeface="Times New Roman"/>
                <a:ea typeface="Times New Roman"/>
                <a:cs typeface="Times New Roman"/>
                <a:sym typeface="Times New Roman"/>
              </a:rPr>
              <a:t>column_name;</a:t>
            </a:r>
            <a:endParaRPr/>
          </a:p>
          <a:p>
            <a:pPr indent="0" lvl="0" marL="0" rtl="0" algn="just">
              <a:lnSpc>
                <a:spcPct val="15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E.g.:</a:t>
            </a:r>
            <a:endParaRPr/>
          </a:p>
          <a:p>
            <a:pPr indent="0" lvl="0" marL="0" rtl="0" algn="just">
              <a:lnSpc>
                <a:spcPct val="15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ALTER TABLE Student DROP COLUMN Age;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2" name="Shape 1922"/>
        <p:cNvGrpSpPr/>
        <p:nvPr/>
      </p:nvGrpSpPr>
      <p:grpSpPr>
        <a:xfrm>
          <a:off x="0" y="0"/>
          <a:ext cx="0" cy="0"/>
          <a:chOff x="0" y="0"/>
          <a:chExt cx="0" cy="0"/>
        </a:xfrm>
      </p:grpSpPr>
      <p:sp>
        <p:nvSpPr>
          <p:cNvPr id="1923" name="Google Shape;1923;p95"/>
          <p:cNvSpPr txBox="1"/>
          <p:nvPr>
            <p:ph idx="1" type="body"/>
          </p:nvPr>
        </p:nvSpPr>
        <p:spPr>
          <a:xfrm>
            <a:off x="1294362" y="817468"/>
            <a:ext cx="9603275" cy="5223064"/>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000"/>
              <a:buNone/>
            </a:pPr>
            <a:r>
              <a:t/>
            </a:r>
            <a:endParaRPr sz="2000">
              <a:solidFill>
                <a:srgbClr val="FF0000"/>
              </a:solidFill>
              <a:latin typeface="Times New Roman"/>
              <a:ea typeface="Times New Roman"/>
              <a:cs typeface="Times New Roman"/>
              <a:sym typeface="Times New Roman"/>
            </a:endParaRPr>
          </a:p>
          <a:p>
            <a:pPr indent="0" lvl="0" marL="0" rtl="0" algn="just">
              <a:lnSpc>
                <a:spcPct val="90000"/>
              </a:lnSpc>
              <a:spcBef>
                <a:spcPts val="1000"/>
              </a:spcBef>
              <a:spcAft>
                <a:spcPts val="0"/>
              </a:spcAft>
              <a:buClr>
                <a:srgbClr val="FF0000"/>
              </a:buClr>
              <a:buSzPts val="2000"/>
              <a:buNone/>
            </a:pPr>
            <a:r>
              <a:rPr lang="en-US" sz="2000">
                <a:solidFill>
                  <a:srgbClr val="FF0000"/>
                </a:solidFill>
                <a:latin typeface="Times New Roman"/>
                <a:ea typeface="Times New Roman"/>
                <a:cs typeface="Times New Roman"/>
                <a:sym typeface="Times New Roman"/>
              </a:rPr>
              <a:t>DROP</a:t>
            </a:r>
            <a:r>
              <a:rPr lang="en-US" sz="2000">
                <a:latin typeface="Times New Roman"/>
                <a:ea typeface="Times New Roman"/>
                <a:cs typeface="Times New Roman"/>
                <a:sym typeface="Times New Roman"/>
              </a:rPr>
              <a:t> - </a:t>
            </a:r>
            <a:r>
              <a:rPr lang="en-US" sz="2000">
                <a:solidFill>
                  <a:srgbClr val="001C3B"/>
                </a:solidFill>
                <a:latin typeface="Times New Roman"/>
                <a:ea typeface="Times New Roman"/>
                <a:cs typeface="Times New Roman"/>
                <a:sym typeface="Times New Roman"/>
              </a:rPr>
              <a:t>D</a:t>
            </a:r>
            <a:r>
              <a:rPr b="0" i="0" lang="en-US" sz="2000">
                <a:solidFill>
                  <a:srgbClr val="001C3B"/>
                </a:solidFill>
                <a:latin typeface="Times New Roman"/>
                <a:ea typeface="Times New Roman"/>
                <a:cs typeface="Times New Roman"/>
                <a:sym typeface="Times New Roman"/>
              </a:rPr>
              <a:t>eleting an entire table from the database.</a:t>
            </a:r>
            <a:endParaRPr/>
          </a:p>
          <a:p>
            <a:pPr indent="0" lvl="0" marL="0" rtl="0" algn="just">
              <a:lnSpc>
                <a:spcPct val="90000"/>
              </a:lnSpc>
              <a:spcBef>
                <a:spcPts val="1000"/>
              </a:spcBef>
              <a:spcAft>
                <a:spcPts val="0"/>
              </a:spcAft>
              <a:buClr>
                <a:schemeClr val="dk1"/>
              </a:buClr>
              <a:buSzPts val="2000"/>
              <a:buNone/>
            </a:pPr>
            <a:r>
              <a:t/>
            </a:r>
            <a:endParaRPr sz="2000">
              <a:solidFill>
                <a:srgbClr val="FF0000"/>
              </a:solidFill>
              <a:latin typeface="Times New Roman"/>
              <a:ea typeface="Times New Roman"/>
              <a:cs typeface="Times New Roman"/>
              <a:sym typeface="Times New Roman"/>
            </a:endParaRPr>
          </a:p>
          <a:p>
            <a:pPr indent="0" lvl="0" marL="0" rtl="0" algn="just">
              <a:lnSpc>
                <a:spcPct val="90000"/>
              </a:lnSpc>
              <a:spcBef>
                <a:spcPts val="1000"/>
              </a:spcBef>
              <a:spcAft>
                <a:spcPts val="0"/>
              </a:spcAft>
              <a:buClr>
                <a:srgbClr val="FF0000"/>
              </a:buClr>
              <a:buSzPts val="2000"/>
              <a:buNone/>
            </a:pPr>
            <a:r>
              <a:rPr lang="en-US" sz="2000">
                <a:solidFill>
                  <a:srgbClr val="FF0000"/>
                </a:solidFill>
                <a:latin typeface="Times New Roman"/>
                <a:ea typeface="Times New Roman"/>
                <a:cs typeface="Times New Roman"/>
                <a:sym typeface="Times New Roman"/>
              </a:rPr>
              <a:t>DROP TABLE </a:t>
            </a:r>
            <a:r>
              <a:rPr lang="en-US" sz="2000">
                <a:latin typeface="Times New Roman"/>
                <a:ea typeface="Times New Roman"/>
                <a:cs typeface="Times New Roman"/>
                <a:sym typeface="Times New Roman"/>
              </a:rPr>
              <a:t>table_name;</a:t>
            </a:r>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E.g.: </a:t>
            </a:r>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DROP TABLE Employee</a:t>
            </a:r>
            <a:endParaRPr/>
          </a:p>
          <a:p>
            <a:pPr indent="0" lvl="0" marL="0" rtl="0" algn="just">
              <a:lnSpc>
                <a:spcPct val="90000"/>
              </a:lnSpc>
              <a:spcBef>
                <a:spcPts val="1000"/>
              </a:spcBef>
              <a:spcAft>
                <a:spcPts val="0"/>
              </a:spcAft>
              <a:buClr>
                <a:schemeClr val="dk1"/>
              </a:buClr>
              <a:buSzPts val="2000"/>
              <a:buNone/>
            </a:pPr>
            <a:r>
              <a:t/>
            </a:r>
            <a:endParaRPr sz="2000">
              <a:solidFill>
                <a:srgbClr val="FF0000"/>
              </a:solidFill>
              <a:latin typeface="Times New Roman"/>
              <a:ea typeface="Times New Roman"/>
              <a:cs typeface="Times New Roman"/>
              <a:sym typeface="Times New Roman"/>
            </a:endParaRPr>
          </a:p>
          <a:p>
            <a:pPr indent="0" lvl="0" marL="0" rtl="0" algn="just">
              <a:lnSpc>
                <a:spcPct val="90000"/>
              </a:lnSpc>
              <a:spcBef>
                <a:spcPts val="1000"/>
              </a:spcBef>
              <a:spcAft>
                <a:spcPts val="0"/>
              </a:spcAft>
              <a:buClr>
                <a:srgbClr val="FF0000"/>
              </a:buClr>
              <a:buSzPts val="2000"/>
              <a:buNone/>
            </a:pPr>
            <a:r>
              <a:rPr lang="en-US" sz="2000">
                <a:solidFill>
                  <a:srgbClr val="FF0000"/>
                </a:solidFill>
                <a:latin typeface="Times New Roman"/>
                <a:ea typeface="Times New Roman"/>
                <a:cs typeface="Times New Roman"/>
                <a:sym typeface="Times New Roman"/>
              </a:rPr>
              <a:t>RENAME</a:t>
            </a:r>
            <a:r>
              <a:rPr lang="en-US" sz="2000">
                <a:latin typeface="Times New Roman"/>
                <a:ea typeface="Times New Roman"/>
                <a:cs typeface="Times New Roman"/>
                <a:sym typeface="Times New Roman"/>
              </a:rPr>
              <a:t> – Renaming the table</a:t>
            </a:r>
            <a:endParaRPr/>
          </a:p>
          <a:p>
            <a:pPr indent="0" lvl="0" marL="0" rtl="0" algn="just">
              <a:lnSpc>
                <a:spcPct val="90000"/>
              </a:lnSpc>
              <a:spcBef>
                <a:spcPts val="1000"/>
              </a:spcBef>
              <a:spcAft>
                <a:spcPts val="0"/>
              </a:spcAft>
              <a:buClr>
                <a:schemeClr val="dk1"/>
              </a:buClr>
              <a:buSzPts val="2000"/>
              <a:buNone/>
            </a:pPr>
            <a:r>
              <a:t/>
            </a:r>
            <a:endParaRPr sz="2000">
              <a:solidFill>
                <a:srgbClr val="FF0000"/>
              </a:solidFill>
              <a:latin typeface="Times New Roman"/>
              <a:ea typeface="Times New Roman"/>
              <a:cs typeface="Times New Roman"/>
              <a:sym typeface="Times New Roman"/>
            </a:endParaRPr>
          </a:p>
          <a:p>
            <a:pPr indent="0" lvl="0" marL="0" rtl="0" algn="just">
              <a:lnSpc>
                <a:spcPct val="90000"/>
              </a:lnSpc>
              <a:spcBef>
                <a:spcPts val="1000"/>
              </a:spcBef>
              <a:spcAft>
                <a:spcPts val="0"/>
              </a:spcAft>
              <a:buClr>
                <a:srgbClr val="FF0000"/>
              </a:buClr>
              <a:buSzPts val="2000"/>
              <a:buNone/>
            </a:pPr>
            <a:r>
              <a:rPr lang="en-US" sz="2000">
                <a:solidFill>
                  <a:srgbClr val="FF0000"/>
                </a:solidFill>
                <a:latin typeface="Times New Roman"/>
                <a:ea typeface="Times New Roman"/>
                <a:cs typeface="Times New Roman"/>
                <a:sym typeface="Times New Roman"/>
              </a:rPr>
              <a:t>RENAME </a:t>
            </a:r>
            <a:r>
              <a:rPr lang="en-US" sz="2000">
                <a:latin typeface="Times New Roman"/>
                <a:ea typeface="Times New Roman"/>
                <a:cs typeface="Times New Roman"/>
                <a:sym typeface="Times New Roman"/>
              </a:rPr>
              <a:t>old_table_name </a:t>
            </a:r>
            <a:r>
              <a:rPr lang="en-US" sz="2000">
                <a:solidFill>
                  <a:srgbClr val="FF0000"/>
                </a:solidFill>
                <a:latin typeface="Times New Roman"/>
                <a:ea typeface="Times New Roman"/>
                <a:cs typeface="Times New Roman"/>
                <a:sym typeface="Times New Roman"/>
              </a:rPr>
              <a:t>TO </a:t>
            </a:r>
            <a:r>
              <a:rPr lang="en-US" sz="2000">
                <a:latin typeface="Times New Roman"/>
                <a:ea typeface="Times New Roman"/>
                <a:cs typeface="Times New Roman"/>
                <a:sym typeface="Times New Roman"/>
              </a:rPr>
              <a:t>new_table_name;</a:t>
            </a:r>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E.g.:</a:t>
            </a:r>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RENAME Employee TO Employee_details</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7" name="Shape 1927"/>
        <p:cNvGrpSpPr/>
        <p:nvPr/>
      </p:nvGrpSpPr>
      <p:grpSpPr>
        <a:xfrm>
          <a:off x="0" y="0"/>
          <a:ext cx="0" cy="0"/>
          <a:chOff x="0" y="0"/>
          <a:chExt cx="0" cy="0"/>
        </a:xfrm>
      </p:grpSpPr>
      <p:sp>
        <p:nvSpPr>
          <p:cNvPr id="1928" name="Google Shape;1928;p96"/>
          <p:cNvSpPr txBox="1"/>
          <p:nvPr>
            <p:ph idx="1" type="body"/>
          </p:nvPr>
        </p:nvSpPr>
        <p:spPr>
          <a:xfrm>
            <a:off x="1451579" y="260060"/>
            <a:ext cx="9603275" cy="5206286"/>
          </a:xfrm>
          <a:prstGeom prst="rect">
            <a:avLst/>
          </a:prstGeom>
          <a:noFill/>
          <a:ln>
            <a:noFill/>
          </a:ln>
        </p:spPr>
        <p:txBody>
          <a:bodyPr anchorCtr="0" anchor="t" bIns="45700" lIns="91425" spcFirstLastPara="1" rIns="91425" wrap="square" tIns="45700">
            <a:normAutofit/>
          </a:bodyPr>
          <a:lstStyle/>
          <a:p>
            <a:pPr indent="-101600" lvl="0" marL="228600" rtl="0" algn="just">
              <a:lnSpc>
                <a:spcPct val="90000"/>
              </a:lnSpc>
              <a:spcBef>
                <a:spcPts val="0"/>
              </a:spcBef>
              <a:spcAft>
                <a:spcPts val="0"/>
              </a:spcAft>
              <a:buClr>
                <a:schemeClr val="dk1"/>
              </a:buClr>
              <a:buSzPts val="2000"/>
              <a:buNone/>
            </a:pPr>
            <a:r>
              <a:t/>
            </a:r>
            <a:endParaRPr sz="2000">
              <a:solidFill>
                <a:srgbClr val="FF0000"/>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FF0000"/>
              </a:buClr>
              <a:buSzPts val="2000"/>
              <a:buChar char="•"/>
            </a:pPr>
            <a:r>
              <a:rPr lang="en-US" sz="2000">
                <a:solidFill>
                  <a:srgbClr val="FF0000"/>
                </a:solidFill>
                <a:latin typeface="Times New Roman"/>
                <a:ea typeface="Times New Roman"/>
                <a:cs typeface="Times New Roman"/>
                <a:sym typeface="Times New Roman"/>
              </a:rPr>
              <a:t>TRUNCATE</a:t>
            </a:r>
            <a:r>
              <a:rPr lang="en-US" sz="2000">
                <a:latin typeface="Times New Roman"/>
                <a:ea typeface="Times New Roman"/>
                <a:cs typeface="Times New Roman"/>
                <a:sym typeface="Times New Roman"/>
              </a:rPr>
              <a:t> – </a:t>
            </a:r>
            <a:r>
              <a:rPr b="0" i="0" lang="en-US" sz="2000">
                <a:solidFill>
                  <a:srgbClr val="001C3B"/>
                </a:solidFill>
                <a:latin typeface="Times New Roman"/>
                <a:ea typeface="Times New Roman"/>
                <a:cs typeface="Times New Roman"/>
                <a:sym typeface="Times New Roman"/>
              </a:rPr>
              <a:t>deleting all rows from a table and free the space containing the table.</a:t>
            </a:r>
            <a:endParaRPr/>
          </a:p>
          <a:p>
            <a:pPr indent="-101600" lvl="0" marL="228600" rtl="0" algn="just">
              <a:lnSpc>
                <a:spcPct val="90000"/>
              </a:lnSpc>
              <a:spcBef>
                <a:spcPts val="1000"/>
              </a:spcBef>
              <a:spcAft>
                <a:spcPts val="0"/>
              </a:spcAft>
              <a:buClr>
                <a:schemeClr val="dk1"/>
              </a:buClr>
              <a:buSzPts val="2000"/>
              <a:buNone/>
            </a:pPr>
            <a:r>
              <a:t/>
            </a:r>
            <a:endParaRPr sz="2000">
              <a:solidFill>
                <a:srgbClr val="001C3B"/>
              </a:solidFill>
              <a:latin typeface="Times New Roman"/>
              <a:ea typeface="Times New Roman"/>
              <a:cs typeface="Times New Roman"/>
              <a:sym typeface="Times New Roman"/>
            </a:endParaRPr>
          </a:p>
          <a:p>
            <a:pPr indent="0" lvl="0" marL="0" rtl="0" algn="just">
              <a:lnSpc>
                <a:spcPct val="90000"/>
              </a:lnSpc>
              <a:spcBef>
                <a:spcPts val="1000"/>
              </a:spcBef>
              <a:spcAft>
                <a:spcPts val="0"/>
              </a:spcAft>
              <a:buClr>
                <a:srgbClr val="FF0000"/>
              </a:buClr>
              <a:buSzPts val="2000"/>
              <a:buNone/>
            </a:pPr>
            <a:r>
              <a:rPr lang="en-US" sz="2000">
                <a:solidFill>
                  <a:srgbClr val="FF0000"/>
                </a:solidFill>
                <a:latin typeface="Times New Roman"/>
                <a:ea typeface="Times New Roman"/>
                <a:cs typeface="Times New Roman"/>
                <a:sym typeface="Times New Roman"/>
              </a:rPr>
              <a:t>TRUNCATE TABLE </a:t>
            </a:r>
            <a:r>
              <a:rPr lang="en-US" sz="2000">
                <a:latin typeface="Times New Roman"/>
                <a:ea typeface="Times New Roman"/>
                <a:cs typeface="Times New Roman"/>
                <a:sym typeface="Times New Roman"/>
              </a:rPr>
              <a:t>table_name;</a:t>
            </a:r>
            <a:endParaRPr/>
          </a:p>
          <a:p>
            <a:pPr indent="-101600" lvl="0" marL="22860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E.g.:</a:t>
            </a:r>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TRUNCATE TABLE Employee_details;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3" name="Shape 1933"/>
        <p:cNvGrpSpPr/>
        <p:nvPr/>
      </p:nvGrpSpPr>
      <p:grpSpPr>
        <a:xfrm>
          <a:off x="0" y="0"/>
          <a:ext cx="0" cy="0"/>
          <a:chOff x="0" y="0"/>
          <a:chExt cx="0" cy="0"/>
        </a:xfrm>
      </p:grpSpPr>
      <p:sp>
        <p:nvSpPr>
          <p:cNvPr id="1934" name="Google Shape;1934;p97"/>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Tables: </a:t>
            </a:r>
            <a:r>
              <a:rPr lang="en-US" sz="3200"/>
              <a:t>Create Table </a:t>
            </a:r>
            <a:endParaRPr/>
          </a:p>
        </p:txBody>
      </p:sp>
      <p:sp>
        <p:nvSpPr>
          <p:cNvPr id="1935" name="Google Shape;1935;p97"/>
          <p:cNvSpPr txBox="1"/>
          <p:nvPr>
            <p:ph idx="1" type="body"/>
          </p:nvPr>
        </p:nvSpPr>
        <p:spPr>
          <a:xfrm>
            <a:off x="2347913" y="1127125"/>
            <a:ext cx="7878762" cy="52276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An SQL relation is defined using the </a:t>
            </a:r>
            <a:r>
              <a:rPr b="1" lang="en-US">
                <a:solidFill>
                  <a:srgbClr val="000099"/>
                </a:solidFill>
              </a:rPr>
              <a:t>create table</a:t>
            </a:r>
            <a:r>
              <a:rPr b="1" lang="en-US"/>
              <a:t> </a:t>
            </a:r>
            <a:r>
              <a:rPr lang="en-US"/>
              <a:t>command:</a:t>
            </a:r>
            <a:endParaRPr/>
          </a:p>
          <a:p>
            <a:pPr indent="-228600" lvl="0" marL="228600" rtl="0" algn="l">
              <a:lnSpc>
                <a:spcPct val="90000"/>
              </a:lnSpc>
              <a:spcBef>
                <a:spcPts val="1000"/>
              </a:spcBef>
              <a:spcAft>
                <a:spcPts val="0"/>
              </a:spcAft>
              <a:buClr>
                <a:schemeClr val="dk1"/>
              </a:buClr>
              <a:buSzPct val="100000"/>
              <a:buNone/>
            </a:pPr>
            <a:r>
              <a:rPr lang="en-US"/>
              <a:t>		</a:t>
            </a:r>
            <a:r>
              <a:rPr b="1" lang="en-US"/>
              <a:t>create table </a:t>
            </a:r>
            <a:r>
              <a:rPr i="1" lang="en-US"/>
              <a:t>r </a:t>
            </a:r>
            <a:r>
              <a:rPr lang="en-US"/>
              <a:t>(</a:t>
            </a:r>
            <a:r>
              <a:rPr i="1" lang="en-US"/>
              <a:t>A</a:t>
            </a:r>
            <a:r>
              <a:rPr baseline="-25000" lang="en-US"/>
              <a:t>1</a:t>
            </a:r>
            <a:r>
              <a:rPr lang="en-US"/>
              <a:t> </a:t>
            </a:r>
            <a:r>
              <a:rPr i="1" lang="en-US"/>
              <a:t>D</a:t>
            </a:r>
            <a:r>
              <a:rPr baseline="-25000" lang="en-US"/>
              <a:t>1</a:t>
            </a:r>
            <a:r>
              <a:rPr lang="en-US"/>
              <a:t>, </a:t>
            </a:r>
            <a:r>
              <a:rPr i="1" lang="en-US"/>
              <a:t>A</a:t>
            </a:r>
            <a:r>
              <a:rPr baseline="-25000" lang="en-US"/>
              <a:t>2</a:t>
            </a:r>
            <a:r>
              <a:rPr lang="en-US"/>
              <a:t> </a:t>
            </a:r>
            <a:r>
              <a:rPr i="1" lang="en-US"/>
              <a:t>D</a:t>
            </a:r>
            <a:r>
              <a:rPr baseline="-25000" lang="en-US"/>
              <a:t>2</a:t>
            </a:r>
            <a:r>
              <a:rPr lang="en-US"/>
              <a:t>, ..., </a:t>
            </a:r>
            <a:r>
              <a:rPr i="1" lang="en-US"/>
              <a:t>A</a:t>
            </a:r>
            <a:r>
              <a:rPr baseline="-25000" i="1" lang="en-US"/>
              <a:t>n</a:t>
            </a:r>
            <a:r>
              <a:rPr i="1" lang="en-US"/>
              <a:t> D</a:t>
            </a:r>
            <a:r>
              <a:rPr baseline="-25000" i="1" lang="en-US"/>
              <a:t>n</a:t>
            </a:r>
            <a:r>
              <a:rPr i="1" lang="en-US"/>
              <a:t>,</a:t>
            </a:r>
            <a:br>
              <a:rPr i="1" lang="en-US"/>
            </a:br>
            <a:r>
              <a:rPr i="1" lang="en-US"/>
              <a:t>			</a:t>
            </a:r>
            <a:r>
              <a:rPr lang="en-US"/>
              <a:t>(integrity-constraint</a:t>
            </a:r>
            <a:r>
              <a:rPr baseline="-25000" lang="en-US"/>
              <a:t>1</a:t>
            </a:r>
            <a:r>
              <a:rPr lang="en-US"/>
              <a:t>),</a:t>
            </a:r>
            <a:br>
              <a:rPr lang="en-US"/>
            </a:br>
            <a:r>
              <a:rPr lang="en-US"/>
              <a:t>			...,</a:t>
            </a:r>
            <a:br>
              <a:rPr lang="en-US"/>
            </a:br>
            <a:r>
              <a:rPr lang="en-US"/>
              <a:t>			(integrity-constraint</a:t>
            </a:r>
            <a:r>
              <a:rPr baseline="-25000" lang="en-US"/>
              <a:t>k</a:t>
            </a:r>
            <a:r>
              <a:rPr lang="en-US"/>
              <a:t>))</a:t>
            </a:r>
            <a:endParaRPr/>
          </a:p>
          <a:p>
            <a:pPr indent="-228600" lvl="1" marL="685800" rtl="0" algn="l">
              <a:lnSpc>
                <a:spcPct val="90000"/>
              </a:lnSpc>
              <a:spcBef>
                <a:spcPts val="500"/>
              </a:spcBef>
              <a:spcAft>
                <a:spcPts val="0"/>
              </a:spcAft>
              <a:buClr>
                <a:schemeClr val="dk1"/>
              </a:buClr>
              <a:buSzPct val="100000"/>
              <a:buChar char="•"/>
            </a:pPr>
            <a:r>
              <a:rPr i="1" lang="en-US"/>
              <a:t>r</a:t>
            </a:r>
            <a:r>
              <a:rPr lang="en-US"/>
              <a:t> is the name of the relation</a:t>
            </a:r>
            <a:endParaRPr/>
          </a:p>
          <a:p>
            <a:pPr indent="-228600" lvl="1" marL="685800" rtl="0" algn="l">
              <a:lnSpc>
                <a:spcPct val="90000"/>
              </a:lnSpc>
              <a:spcBef>
                <a:spcPts val="500"/>
              </a:spcBef>
              <a:spcAft>
                <a:spcPts val="0"/>
              </a:spcAft>
              <a:buClr>
                <a:schemeClr val="dk1"/>
              </a:buClr>
              <a:buSzPct val="100000"/>
              <a:buChar char="•"/>
            </a:pPr>
            <a:r>
              <a:rPr lang="en-US"/>
              <a:t>each </a:t>
            </a:r>
            <a:r>
              <a:rPr i="1" lang="en-US"/>
              <a:t>A</a:t>
            </a:r>
            <a:r>
              <a:rPr baseline="-25000" i="1" lang="en-US"/>
              <a:t>i</a:t>
            </a:r>
            <a:r>
              <a:rPr lang="en-US"/>
              <a:t> is an attribute name in the schema of relation </a:t>
            </a:r>
            <a:r>
              <a:rPr i="1" lang="en-US"/>
              <a:t>r</a:t>
            </a:r>
            <a:endParaRPr/>
          </a:p>
          <a:p>
            <a:pPr indent="-228600" lvl="1" marL="685800" rtl="0" algn="l">
              <a:lnSpc>
                <a:spcPct val="90000"/>
              </a:lnSpc>
              <a:spcBef>
                <a:spcPts val="500"/>
              </a:spcBef>
              <a:spcAft>
                <a:spcPts val="0"/>
              </a:spcAft>
              <a:buClr>
                <a:schemeClr val="dk1"/>
              </a:buClr>
              <a:buSzPct val="100000"/>
              <a:buChar char="•"/>
            </a:pPr>
            <a:r>
              <a:rPr i="1" lang="en-US"/>
              <a:t>D</a:t>
            </a:r>
            <a:r>
              <a:rPr baseline="-25000" i="1" lang="en-US"/>
              <a:t>i</a:t>
            </a:r>
            <a:r>
              <a:rPr lang="en-US"/>
              <a:t> is the data type of values in the domain of attribute </a:t>
            </a:r>
            <a:r>
              <a:rPr i="1" lang="en-US"/>
              <a:t>A</a:t>
            </a:r>
            <a:r>
              <a:rPr baseline="-25000" i="1" lang="en-US"/>
              <a:t>i</a:t>
            </a:r>
            <a:endParaRPr/>
          </a:p>
          <a:p>
            <a:pPr indent="-228600" lvl="1" marL="685800" rtl="0" algn="l">
              <a:lnSpc>
                <a:spcPct val="90000"/>
              </a:lnSpc>
              <a:spcBef>
                <a:spcPts val="5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Example:</a:t>
            </a:r>
            <a:endParaRPr/>
          </a:p>
          <a:p>
            <a:pPr indent="-228600" lvl="0" marL="228600" rtl="0" algn="l">
              <a:lnSpc>
                <a:spcPct val="90000"/>
              </a:lnSpc>
              <a:spcBef>
                <a:spcPts val="1000"/>
              </a:spcBef>
              <a:spcAft>
                <a:spcPts val="0"/>
              </a:spcAft>
              <a:buClr>
                <a:schemeClr val="dk1"/>
              </a:buClr>
              <a:buSzPct val="100000"/>
              <a:buNone/>
            </a:pPr>
            <a:r>
              <a:rPr lang="en-US"/>
              <a:t>		 </a:t>
            </a:r>
            <a:r>
              <a:rPr b="1" lang="en-US"/>
              <a:t>create table</a:t>
            </a:r>
            <a:r>
              <a:rPr lang="en-US"/>
              <a:t> </a:t>
            </a:r>
            <a:r>
              <a:rPr i="1" lang="en-US"/>
              <a:t>instructor</a:t>
            </a:r>
            <a:r>
              <a:rPr lang="en-US"/>
              <a:t> (</a:t>
            </a:r>
            <a:br>
              <a:rPr lang="en-US"/>
            </a:br>
            <a:r>
              <a:rPr lang="en-US"/>
              <a:t>                             </a:t>
            </a:r>
            <a:r>
              <a:rPr i="1" lang="en-US"/>
              <a:t>ID</a:t>
            </a:r>
            <a:r>
              <a:rPr lang="en-US"/>
              <a:t>                </a:t>
            </a:r>
            <a:r>
              <a:rPr b="1" lang="en-US"/>
              <a:t>char</a:t>
            </a:r>
            <a:r>
              <a:rPr lang="en-US"/>
              <a:t>(5),</a:t>
            </a:r>
            <a:br>
              <a:rPr lang="en-US"/>
            </a:br>
            <a:r>
              <a:rPr lang="en-US"/>
              <a:t>                             </a:t>
            </a:r>
            <a:r>
              <a:rPr i="1" lang="en-US"/>
              <a:t>name           </a:t>
            </a:r>
            <a:r>
              <a:rPr b="1" lang="en-US"/>
              <a:t>varchar</a:t>
            </a:r>
            <a:r>
              <a:rPr lang="en-US"/>
              <a:t>(20)</a:t>
            </a:r>
            <a:r>
              <a:rPr b="1" lang="en-US"/>
              <a:t>,</a:t>
            </a:r>
            <a:br>
              <a:rPr b="1" i="1" lang="en-US"/>
            </a:br>
            <a:r>
              <a:rPr b="1" i="1" lang="en-US"/>
              <a:t>                             </a:t>
            </a:r>
            <a:r>
              <a:rPr i="1" lang="en-US"/>
              <a:t>dept_name  </a:t>
            </a:r>
            <a:r>
              <a:rPr b="1" lang="en-US"/>
              <a:t>varchar</a:t>
            </a:r>
            <a:r>
              <a:rPr lang="en-US"/>
              <a:t>(20),</a:t>
            </a:r>
            <a:br>
              <a:rPr lang="en-US"/>
            </a:br>
            <a:r>
              <a:rPr lang="en-US"/>
              <a:t>                             </a:t>
            </a:r>
            <a:r>
              <a:rPr i="1" lang="en-US"/>
              <a:t>salary</a:t>
            </a:r>
            <a:r>
              <a:rPr lang="en-US"/>
              <a:t>           </a:t>
            </a:r>
            <a:r>
              <a:rPr b="1" lang="en-US"/>
              <a:t>numeric</a:t>
            </a:r>
            <a:r>
              <a:rPr lang="en-US"/>
              <a:t>(8,2))</a:t>
            </a:r>
            <a:endParaRPr/>
          </a:p>
          <a:p>
            <a:pPr indent="-22860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0" name="Shape 1940"/>
        <p:cNvGrpSpPr/>
        <p:nvPr/>
      </p:nvGrpSpPr>
      <p:grpSpPr>
        <a:xfrm>
          <a:off x="0" y="0"/>
          <a:ext cx="0" cy="0"/>
          <a:chOff x="0" y="0"/>
          <a:chExt cx="0" cy="0"/>
        </a:xfrm>
      </p:grpSpPr>
      <p:sp>
        <p:nvSpPr>
          <p:cNvPr id="1941" name="Google Shape;1941;p98"/>
          <p:cNvSpPr txBox="1"/>
          <p:nvPr>
            <p:ph type="title"/>
          </p:nvPr>
        </p:nvSpPr>
        <p:spPr>
          <a:xfrm>
            <a:off x="2262188" y="9525"/>
            <a:ext cx="8077200" cy="609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Integrity Constraints in Create Table</a:t>
            </a:r>
            <a:endParaRPr/>
          </a:p>
        </p:txBody>
      </p:sp>
      <p:sp>
        <p:nvSpPr>
          <p:cNvPr id="1942" name="Google Shape;1942;p98"/>
          <p:cNvSpPr txBox="1"/>
          <p:nvPr>
            <p:ph idx="1" type="body"/>
          </p:nvPr>
        </p:nvSpPr>
        <p:spPr>
          <a:xfrm>
            <a:off x="2347914" y="1098551"/>
            <a:ext cx="6638925" cy="1254125"/>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b="1" lang="en-US"/>
              <a:t>not null</a:t>
            </a:r>
            <a:endParaRPr/>
          </a:p>
          <a:p>
            <a:pPr indent="-228600" lvl="0" marL="228600" rtl="0" algn="l">
              <a:lnSpc>
                <a:spcPct val="90000"/>
              </a:lnSpc>
              <a:spcBef>
                <a:spcPts val="1000"/>
              </a:spcBef>
              <a:spcAft>
                <a:spcPts val="0"/>
              </a:spcAft>
              <a:buClr>
                <a:schemeClr val="dk1"/>
              </a:buClr>
              <a:buSzPct val="100000"/>
              <a:buChar char="•"/>
            </a:pPr>
            <a:r>
              <a:rPr b="1" lang="en-US"/>
              <a:t>primary key</a:t>
            </a:r>
            <a:r>
              <a:rPr lang="en-US"/>
              <a:t> (</a:t>
            </a:r>
            <a:r>
              <a:rPr i="1" lang="en-US"/>
              <a:t>A</a:t>
            </a:r>
            <a:r>
              <a:rPr baseline="-25000" lang="en-US"/>
              <a:t>1</a:t>
            </a:r>
            <a:r>
              <a:rPr lang="en-US"/>
              <a:t>, ..., </a:t>
            </a:r>
            <a:r>
              <a:rPr i="1" lang="en-US"/>
              <a:t>A</a:t>
            </a:r>
            <a:r>
              <a:rPr baseline="-25000" i="1" lang="en-US"/>
              <a:t>n </a:t>
            </a:r>
            <a:r>
              <a:rPr lang="en-US"/>
              <a:t>)</a:t>
            </a:r>
            <a:endParaRPr/>
          </a:p>
          <a:p>
            <a:pPr indent="-228600" lvl="0" marL="228600" rtl="0" algn="l">
              <a:lnSpc>
                <a:spcPct val="90000"/>
              </a:lnSpc>
              <a:spcBef>
                <a:spcPts val="1000"/>
              </a:spcBef>
              <a:spcAft>
                <a:spcPts val="0"/>
              </a:spcAft>
              <a:buClr>
                <a:schemeClr val="dk1"/>
              </a:buClr>
              <a:buSzPct val="100000"/>
              <a:buChar char="•"/>
            </a:pPr>
            <a:r>
              <a:rPr b="1" lang="en-US"/>
              <a:t>foreign key </a:t>
            </a:r>
            <a:r>
              <a:rPr lang="en-US"/>
              <a:t>(</a:t>
            </a:r>
            <a:r>
              <a:rPr i="1" lang="en-US"/>
              <a:t>A</a:t>
            </a:r>
            <a:r>
              <a:rPr baseline="-25000" lang="en-US"/>
              <a:t>m</a:t>
            </a:r>
            <a:r>
              <a:rPr lang="en-US"/>
              <a:t>, ..., </a:t>
            </a:r>
            <a:r>
              <a:rPr i="1" lang="en-US"/>
              <a:t>A</a:t>
            </a:r>
            <a:r>
              <a:rPr baseline="-25000" i="1" lang="en-US"/>
              <a:t>n </a:t>
            </a:r>
            <a:r>
              <a:rPr lang="en-US"/>
              <a:t>) </a:t>
            </a:r>
            <a:r>
              <a:rPr b="1" lang="en-US"/>
              <a:t>references </a:t>
            </a:r>
            <a:r>
              <a:rPr i="1" lang="en-US"/>
              <a:t>r</a:t>
            </a:r>
            <a:endParaRPr/>
          </a:p>
        </p:txBody>
      </p:sp>
      <p:sp>
        <p:nvSpPr>
          <p:cNvPr id="1943" name="Google Shape;1943;p98"/>
          <p:cNvSpPr/>
          <p:nvPr/>
        </p:nvSpPr>
        <p:spPr>
          <a:xfrm>
            <a:off x="2295526" y="2395538"/>
            <a:ext cx="7319963" cy="25146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i="1" lang="en-US" sz="1800">
                <a:solidFill>
                  <a:schemeClr val="dk1"/>
                </a:solidFill>
                <a:latin typeface="Helvetica Neue"/>
                <a:ea typeface="Helvetica Neue"/>
                <a:cs typeface="Helvetica Neue"/>
                <a:sym typeface="Helvetica Neue"/>
              </a:rPr>
              <a:t>Example:</a:t>
            </a:r>
            <a:endParaRPr/>
          </a:p>
          <a:p>
            <a:pPr indent="0" lvl="0" marL="0" marR="0" rtl="0" algn="l">
              <a:spcBef>
                <a:spcPts val="0"/>
              </a:spcBef>
              <a:spcAft>
                <a:spcPts val="0"/>
              </a:spcAft>
              <a:buNone/>
            </a:pPr>
            <a:r>
              <a:t/>
            </a:r>
            <a:endParaRPr b="1" sz="18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800">
                <a:solidFill>
                  <a:schemeClr val="dk1"/>
                </a:solidFill>
                <a:latin typeface="Helvetica Neue"/>
                <a:ea typeface="Helvetica Neue"/>
                <a:cs typeface="Helvetica Neue"/>
                <a:sym typeface="Helvetica Neue"/>
              </a:rPr>
              <a:t>	</a:t>
            </a:r>
            <a:r>
              <a:rPr b="1" lang="en-US" sz="1800">
                <a:solidFill>
                  <a:schemeClr val="dk1"/>
                </a:solidFill>
                <a:latin typeface="Helvetica Neue"/>
                <a:ea typeface="Helvetica Neue"/>
                <a:cs typeface="Helvetica Neue"/>
                <a:sym typeface="Helvetica Neue"/>
              </a:rPr>
              <a:t>create table</a:t>
            </a:r>
            <a:r>
              <a:rPr lang="en-US" sz="1800">
                <a:solidFill>
                  <a:schemeClr val="dk1"/>
                </a:solidFill>
                <a:latin typeface="Helvetica Neue"/>
                <a:ea typeface="Helvetica Neue"/>
                <a:cs typeface="Helvetica Neue"/>
                <a:sym typeface="Helvetica Neue"/>
              </a:rPr>
              <a:t> </a:t>
            </a:r>
            <a:r>
              <a:rPr i="1" lang="en-US" sz="1800">
                <a:solidFill>
                  <a:schemeClr val="dk1"/>
                </a:solidFill>
                <a:latin typeface="Helvetica Neue"/>
                <a:ea typeface="Helvetica Neue"/>
                <a:cs typeface="Helvetica Neue"/>
                <a:sym typeface="Helvetica Neue"/>
              </a:rPr>
              <a:t>instructor</a:t>
            </a:r>
            <a:r>
              <a:rPr lang="en-US" sz="1800">
                <a:solidFill>
                  <a:schemeClr val="dk1"/>
                </a:solidFill>
                <a:latin typeface="Helvetica Neue"/>
                <a:ea typeface="Helvetica Neue"/>
                <a:cs typeface="Helvetica Neue"/>
                <a:sym typeface="Helvetica Neue"/>
              </a:rPr>
              <a:t> (</a:t>
            </a:r>
            <a:br>
              <a:rPr lang="en-US" sz="1800">
                <a:solidFill>
                  <a:schemeClr val="dk1"/>
                </a:solidFill>
                <a:latin typeface="Helvetica Neue"/>
                <a:ea typeface="Helvetica Neue"/>
                <a:cs typeface="Helvetica Neue"/>
                <a:sym typeface="Helvetica Neue"/>
              </a:rPr>
            </a:br>
            <a:r>
              <a:rPr lang="en-US" sz="1800">
                <a:solidFill>
                  <a:schemeClr val="dk1"/>
                </a:solidFill>
                <a:latin typeface="Helvetica Neue"/>
                <a:ea typeface="Helvetica Neue"/>
                <a:cs typeface="Helvetica Neue"/>
                <a:sym typeface="Helvetica Neue"/>
              </a:rPr>
              <a:t>                             </a:t>
            </a:r>
            <a:r>
              <a:rPr i="1" lang="en-US" sz="1800">
                <a:solidFill>
                  <a:schemeClr val="dk1"/>
                </a:solidFill>
                <a:latin typeface="Helvetica Neue"/>
                <a:ea typeface="Helvetica Neue"/>
                <a:cs typeface="Helvetica Neue"/>
                <a:sym typeface="Helvetica Neue"/>
              </a:rPr>
              <a:t>ID</a:t>
            </a:r>
            <a:r>
              <a:rPr lang="en-US" sz="1800">
                <a:solidFill>
                  <a:schemeClr val="dk1"/>
                </a:solidFill>
                <a:latin typeface="Helvetica Neue"/>
                <a:ea typeface="Helvetica Neue"/>
                <a:cs typeface="Helvetica Neue"/>
                <a:sym typeface="Helvetica Neue"/>
              </a:rPr>
              <a:t>                </a:t>
            </a:r>
            <a:r>
              <a:rPr b="1" lang="en-US" sz="1800">
                <a:solidFill>
                  <a:schemeClr val="dk1"/>
                </a:solidFill>
                <a:latin typeface="Helvetica Neue"/>
                <a:ea typeface="Helvetica Neue"/>
                <a:cs typeface="Helvetica Neue"/>
                <a:sym typeface="Helvetica Neue"/>
              </a:rPr>
              <a:t>char</a:t>
            </a:r>
            <a:r>
              <a:rPr lang="en-US" sz="1800">
                <a:solidFill>
                  <a:schemeClr val="dk1"/>
                </a:solidFill>
                <a:latin typeface="Helvetica Neue"/>
                <a:ea typeface="Helvetica Neue"/>
                <a:cs typeface="Helvetica Neue"/>
                <a:sym typeface="Helvetica Neue"/>
              </a:rPr>
              <a:t>(5),</a:t>
            </a:r>
            <a:br>
              <a:rPr lang="en-US" sz="1800">
                <a:solidFill>
                  <a:schemeClr val="dk1"/>
                </a:solidFill>
                <a:latin typeface="Helvetica Neue"/>
                <a:ea typeface="Helvetica Neue"/>
                <a:cs typeface="Helvetica Neue"/>
                <a:sym typeface="Helvetica Neue"/>
              </a:rPr>
            </a:br>
            <a:r>
              <a:rPr lang="en-US" sz="1800">
                <a:solidFill>
                  <a:schemeClr val="dk1"/>
                </a:solidFill>
                <a:latin typeface="Helvetica Neue"/>
                <a:ea typeface="Helvetica Neue"/>
                <a:cs typeface="Helvetica Neue"/>
                <a:sym typeface="Helvetica Neue"/>
              </a:rPr>
              <a:t>                             </a:t>
            </a:r>
            <a:r>
              <a:rPr i="1" lang="en-US" sz="1800">
                <a:solidFill>
                  <a:schemeClr val="dk1"/>
                </a:solidFill>
                <a:latin typeface="Helvetica Neue"/>
                <a:ea typeface="Helvetica Neue"/>
                <a:cs typeface="Helvetica Neue"/>
                <a:sym typeface="Helvetica Neue"/>
              </a:rPr>
              <a:t>name           </a:t>
            </a:r>
            <a:r>
              <a:rPr b="1" lang="en-US" sz="1800">
                <a:solidFill>
                  <a:schemeClr val="dk1"/>
                </a:solidFill>
                <a:latin typeface="Helvetica Neue"/>
                <a:ea typeface="Helvetica Neue"/>
                <a:cs typeface="Helvetica Neue"/>
                <a:sym typeface="Helvetica Neue"/>
              </a:rPr>
              <a:t>varchar</a:t>
            </a:r>
            <a:r>
              <a:rPr lang="en-US" sz="1800">
                <a:solidFill>
                  <a:schemeClr val="dk1"/>
                </a:solidFill>
                <a:latin typeface="Helvetica Neue"/>
                <a:ea typeface="Helvetica Neue"/>
                <a:cs typeface="Helvetica Neue"/>
                <a:sym typeface="Helvetica Neue"/>
              </a:rPr>
              <a:t>(20) </a:t>
            </a:r>
            <a:r>
              <a:rPr b="1" lang="en-US" sz="1800">
                <a:solidFill>
                  <a:schemeClr val="dk1"/>
                </a:solidFill>
                <a:latin typeface="Helvetica Neue"/>
                <a:ea typeface="Helvetica Neue"/>
                <a:cs typeface="Helvetica Neue"/>
                <a:sym typeface="Helvetica Neue"/>
              </a:rPr>
              <a:t>not null,</a:t>
            </a:r>
            <a:br>
              <a:rPr b="1" i="1" lang="en-US" sz="1800">
                <a:solidFill>
                  <a:schemeClr val="dk1"/>
                </a:solidFill>
                <a:latin typeface="Helvetica Neue"/>
                <a:ea typeface="Helvetica Neue"/>
                <a:cs typeface="Helvetica Neue"/>
                <a:sym typeface="Helvetica Neue"/>
              </a:rPr>
            </a:br>
            <a:r>
              <a:rPr b="1" i="1" lang="en-US" sz="1800">
                <a:solidFill>
                  <a:schemeClr val="dk1"/>
                </a:solidFill>
                <a:latin typeface="Helvetica Neue"/>
                <a:ea typeface="Helvetica Neue"/>
                <a:cs typeface="Helvetica Neue"/>
                <a:sym typeface="Helvetica Neue"/>
              </a:rPr>
              <a:t>                             </a:t>
            </a:r>
            <a:r>
              <a:rPr i="1" lang="en-US" sz="1800">
                <a:solidFill>
                  <a:schemeClr val="dk1"/>
                </a:solidFill>
                <a:latin typeface="Helvetica Neue"/>
                <a:ea typeface="Helvetica Neue"/>
                <a:cs typeface="Helvetica Neue"/>
                <a:sym typeface="Helvetica Neue"/>
              </a:rPr>
              <a:t>dept_name  </a:t>
            </a:r>
            <a:r>
              <a:rPr b="1" lang="en-US" sz="1800">
                <a:solidFill>
                  <a:schemeClr val="dk1"/>
                </a:solidFill>
                <a:latin typeface="Helvetica Neue"/>
                <a:ea typeface="Helvetica Neue"/>
                <a:cs typeface="Helvetica Neue"/>
                <a:sym typeface="Helvetica Neue"/>
              </a:rPr>
              <a:t>varchar</a:t>
            </a:r>
            <a:r>
              <a:rPr lang="en-US" sz="1800">
                <a:solidFill>
                  <a:schemeClr val="dk1"/>
                </a:solidFill>
                <a:latin typeface="Helvetica Neue"/>
                <a:ea typeface="Helvetica Neue"/>
                <a:cs typeface="Helvetica Neue"/>
                <a:sym typeface="Helvetica Neue"/>
              </a:rPr>
              <a:t>(20),</a:t>
            </a:r>
            <a:br>
              <a:rPr lang="en-US" sz="1800">
                <a:solidFill>
                  <a:schemeClr val="dk1"/>
                </a:solidFill>
                <a:latin typeface="Helvetica Neue"/>
                <a:ea typeface="Helvetica Neue"/>
                <a:cs typeface="Helvetica Neue"/>
                <a:sym typeface="Helvetica Neue"/>
              </a:rPr>
            </a:br>
            <a:r>
              <a:rPr lang="en-US" sz="1800">
                <a:solidFill>
                  <a:schemeClr val="dk1"/>
                </a:solidFill>
                <a:latin typeface="Helvetica Neue"/>
                <a:ea typeface="Helvetica Neue"/>
                <a:cs typeface="Helvetica Neue"/>
                <a:sym typeface="Helvetica Neue"/>
              </a:rPr>
              <a:t>                             </a:t>
            </a:r>
            <a:r>
              <a:rPr i="1" lang="en-US" sz="1800">
                <a:solidFill>
                  <a:schemeClr val="dk1"/>
                </a:solidFill>
                <a:latin typeface="Helvetica Neue"/>
                <a:ea typeface="Helvetica Neue"/>
                <a:cs typeface="Helvetica Neue"/>
                <a:sym typeface="Helvetica Neue"/>
              </a:rPr>
              <a:t>salary</a:t>
            </a:r>
            <a:r>
              <a:rPr lang="en-US" sz="1800">
                <a:solidFill>
                  <a:schemeClr val="dk1"/>
                </a:solidFill>
                <a:latin typeface="Helvetica Neue"/>
                <a:ea typeface="Helvetica Neue"/>
                <a:cs typeface="Helvetica Neue"/>
                <a:sym typeface="Helvetica Neue"/>
              </a:rPr>
              <a:t>           </a:t>
            </a:r>
            <a:r>
              <a:rPr b="1" lang="en-US" sz="1800">
                <a:solidFill>
                  <a:schemeClr val="dk1"/>
                </a:solidFill>
                <a:latin typeface="Helvetica Neue"/>
                <a:ea typeface="Helvetica Neue"/>
                <a:cs typeface="Helvetica Neue"/>
                <a:sym typeface="Helvetica Neue"/>
              </a:rPr>
              <a:t>numeric</a:t>
            </a:r>
            <a:r>
              <a:rPr lang="en-US" sz="1800">
                <a:solidFill>
                  <a:schemeClr val="dk1"/>
                </a:solidFill>
                <a:latin typeface="Helvetica Neue"/>
                <a:ea typeface="Helvetica Neue"/>
                <a:cs typeface="Helvetica Neue"/>
                <a:sym typeface="Helvetica Neue"/>
              </a:rPr>
              <a:t>(8,2),</a:t>
            </a:r>
            <a:br>
              <a:rPr lang="en-US" sz="1800">
                <a:solidFill>
                  <a:schemeClr val="dk1"/>
                </a:solidFill>
                <a:latin typeface="Helvetica Neue"/>
                <a:ea typeface="Helvetica Neue"/>
                <a:cs typeface="Helvetica Neue"/>
                <a:sym typeface="Helvetica Neue"/>
              </a:rPr>
            </a:br>
            <a:r>
              <a:rPr lang="en-US" sz="1600">
                <a:solidFill>
                  <a:schemeClr val="dk1"/>
                </a:solidFill>
                <a:latin typeface="Helvetica Neue"/>
                <a:ea typeface="Helvetica Neue"/>
                <a:cs typeface="Helvetica Neue"/>
                <a:sym typeface="Helvetica Neue"/>
              </a:rPr>
              <a:t>                                </a:t>
            </a:r>
            <a:r>
              <a:rPr b="1" lang="en-US" sz="1800">
                <a:solidFill>
                  <a:schemeClr val="dk1"/>
                </a:solidFill>
                <a:latin typeface="Helvetica Neue"/>
                <a:ea typeface="Helvetica Neue"/>
                <a:cs typeface="Helvetica Neue"/>
                <a:sym typeface="Helvetica Neue"/>
              </a:rPr>
              <a:t>primary key </a:t>
            </a:r>
            <a:r>
              <a:rPr lang="en-US" sz="1800">
                <a:solidFill>
                  <a:schemeClr val="dk1"/>
                </a:solidFill>
                <a:latin typeface="Helvetica Neue"/>
                <a:ea typeface="Helvetica Neue"/>
                <a:cs typeface="Helvetica Neue"/>
                <a:sym typeface="Helvetica Neue"/>
              </a:rPr>
              <a:t>(</a:t>
            </a:r>
            <a:r>
              <a:rPr i="1" lang="en-US" sz="1800">
                <a:solidFill>
                  <a:schemeClr val="dk1"/>
                </a:solidFill>
                <a:latin typeface="Helvetica Neue"/>
                <a:ea typeface="Helvetica Neue"/>
                <a:cs typeface="Helvetica Neue"/>
                <a:sym typeface="Helvetica Neue"/>
              </a:rPr>
              <a:t>ID</a:t>
            </a:r>
            <a:r>
              <a:rPr lang="en-US" sz="1800">
                <a:solidFill>
                  <a:schemeClr val="dk1"/>
                </a:solidFill>
                <a:latin typeface="Helvetica Neue"/>
                <a:ea typeface="Helvetica Neue"/>
                <a:cs typeface="Helvetica Neue"/>
                <a:sym typeface="Helvetica Neue"/>
              </a:rPr>
              <a:t>),</a:t>
            </a:r>
            <a:br>
              <a:rPr lang="en-US" sz="1800">
                <a:solidFill>
                  <a:schemeClr val="dk1"/>
                </a:solidFill>
                <a:latin typeface="Helvetica Neue"/>
                <a:ea typeface="Helvetica Neue"/>
                <a:cs typeface="Helvetica Neue"/>
                <a:sym typeface="Helvetica Neue"/>
              </a:rPr>
            </a:br>
            <a:r>
              <a:rPr lang="en-US" sz="1800">
                <a:solidFill>
                  <a:schemeClr val="dk1"/>
                </a:solidFill>
                <a:latin typeface="Helvetica Neue"/>
                <a:ea typeface="Helvetica Neue"/>
                <a:cs typeface="Helvetica Neue"/>
                <a:sym typeface="Helvetica Neue"/>
              </a:rPr>
              <a:t>                             </a:t>
            </a:r>
            <a:r>
              <a:rPr b="1" lang="en-US" sz="1800">
                <a:solidFill>
                  <a:schemeClr val="dk1"/>
                </a:solidFill>
                <a:latin typeface="Helvetica Neue"/>
                <a:ea typeface="Helvetica Neue"/>
                <a:cs typeface="Helvetica Neue"/>
                <a:sym typeface="Helvetica Neue"/>
              </a:rPr>
              <a:t>foreign key </a:t>
            </a:r>
            <a:r>
              <a:rPr i="1" lang="en-US" sz="1800">
                <a:solidFill>
                  <a:schemeClr val="dk1"/>
                </a:solidFill>
                <a:latin typeface="Helvetica Neue"/>
                <a:ea typeface="Helvetica Neue"/>
                <a:cs typeface="Helvetica Neue"/>
                <a:sym typeface="Helvetica Neue"/>
              </a:rPr>
              <a:t>(dept_name</a:t>
            </a:r>
            <a:r>
              <a:rPr lang="en-US" sz="1800">
                <a:solidFill>
                  <a:schemeClr val="dk1"/>
                </a:solidFill>
                <a:latin typeface="Helvetica Neue"/>
                <a:ea typeface="Helvetica Neue"/>
                <a:cs typeface="Helvetica Neue"/>
                <a:sym typeface="Helvetica Neue"/>
              </a:rPr>
              <a:t>) </a:t>
            </a:r>
            <a:r>
              <a:rPr b="1" lang="en-US" sz="1800">
                <a:solidFill>
                  <a:schemeClr val="dk1"/>
                </a:solidFill>
                <a:latin typeface="Helvetica Neue"/>
                <a:ea typeface="Helvetica Neue"/>
                <a:cs typeface="Helvetica Neue"/>
                <a:sym typeface="Helvetica Neue"/>
              </a:rPr>
              <a:t>references </a:t>
            </a:r>
            <a:r>
              <a:rPr i="1" lang="en-US" sz="1800">
                <a:solidFill>
                  <a:schemeClr val="dk1"/>
                </a:solidFill>
                <a:latin typeface="Helvetica Neue"/>
                <a:ea typeface="Helvetica Neue"/>
                <a:cs typeface="Helvetica Neue"/>
                <a:sym typeface="Helvetica Neue"/>
              </a:rPr>
              <a:t>department);</a:t>
            </a:r>
            <a:endParaRPr/>
          </a:p>
        </p:txBody>
      </p:sp>
      <p:sp>
        <p:nvSpPr>
          <p:cNvPr id="1944" name="Google Shape;1944;p98"/>
          <p:cNvSpPr/>
          <p:nvPr/>
        </p:nvSpPr>
        <p:spPr>
          <a:xfrm>
            <a:off x="2328863" y="5229225"/>
            <a:ext cx="7410450" cy="685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1800"/>
              <a:buFont typeface="Arial"/>
              <a:buNone/>
            </a:pPr>
            <a:r>
              <a:rPr b="1" lang="en-US" sz="1800">
                <a:solidFill>
                  <a:schemeClr val="dk1"/>
                </a:solidFill>
                <a:latin typeface="Helvetica Neue"/>
                <a:ea typeface="Helvetica Neue"/>
                <a:cs typeface="Helvetica Neue"/>
                <a:sym typeface="Helvetica Neue"/>
              </a:rPr>
              <a:t>primary key </a:t>
            </a:r>
            <a:r>
              <a:rPr lang="en-US" sz="1800">
                <a:solidFill>
                  <a:schemeClr val="dk1"/>
                </a:solidFill>
                <a:latin typeface="Helvetica Neue"/>
                <a:ea typeface="Helvetica Neue"/>
                <a:cs typeface="Helvetica Neue"/>
                <a:sym typeface="Helvetica Neue"/>
              </a:rPr>
              <a:t>declaration on an attribute automatically ensures</a:t>
            </a:r>
            <a:r>
              <a:rPr b="1" lang="en-US" sz="1800">
                <a:solidFill>
                  <a:schemeClr val="dk1"/>
                </a:solidFill>
                <a:latin typeface="Helvetica Neue"/>
                <a:ea typeface="Helvetica Neue"/>
                <a:cs typeface="Helvetica Neue"/>
                <a:sym typeface="Helvetica Neue"/>
              </a:rPr>
              <a:t> not null</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9" name="Shape 1949"/>
        <p:cNvGrpSpPr/>
        <p:nvPr/>
      </p:nvGrpSpPr>
      <p:grpSpPr>
        <a:xfrm>
          <a:off x="0" y="0"/>
          <a:ext cx="0" cy="0"/>
          <a:chOff x="0" y="0"/>
          <a:chExt cx="0" cy="0"/>
        </a:xfrm>
      </p:grpSpPr>
      <p:sp>
        <p:nvSpPr>
          <p:cNvPr id="1950" name="Google Shape;1950;p99"/>
          <p:cNvSpPr txBox="1"/>
          <p:nvPr>
            <p:ph type="title"/>
          </p:nvPr>
        </p:nvSpPr>
        <p:spPr>
          <a:xfrm>
            <a:off x="714910" y="-18812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And a Few More Relation Definitions</a:t>
            </a:r>
            <a:endParaRPr/>
          </a:p>
        </p:txBody>
      </p:sp>
      <p:sp>
        <p:nvSpPr>
          <p:cNvPr id="1951" name="Google Shape;1951;p99"/>
          <p:cNvSpPr txBox="1"/>
          <p:nvPr>
            <p:ph idx="1" type="body"/>
          </p:nvPr>
        </p:nvSpPr>
        <p:spPr>
          <a:xfrm>
            <a:off x="2133600" y="885826"/>
            <a:ext cx="8216900" cy="5497513"/>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b="1" lang="en-US"/>
              <a:t>create table</a:t>
            </a:r>
            <a:r>
              <a:rPr lang="en-US"/>
              <a:t> </a:t>
            </a:r>
            <a:r>
              <a:rPr i="1" lang="en-US"/>
              <a:t>student</a:t>
            </a:r>
            <a:r>
              <a:rPr lang="en-US"/>
              <a:t> (</a:t>
            </a:r>
            <a:br>
              <a:rPr lang="en-US"/>
            </a:br>
            <a:r>
              <a:rPr lang="en-US"/>
              <a:t>        </a:t>
            </a:r>
            <a:r>
              <a:rPr i="1" lang="en-US"/>
              <a:t>ID</a:t>
            </a:r>
            <a:r>
              <a:rPr lang="en-US"/>
              <a:t>                    </a:t>
            </a:r>
            <a:r>
              <a:rPr b="1" lang="en-US"/>
              <a:t>varchar</a:t>
            </a:r>
            <a:r>
              <a:rPr lang="en-US"/>
              <a:t>(5),</a:t>
            </a:r>
            <a:br>
              <a:rPr lang="en-US"/>
            </a:br>
            <a:r>
              <a:rPr lang="en-US"/>
              <a:t>        </a:t>
            </a:r>
            <a:r>
              <a:rPr i="1" lang="en-US"/>
              <a:t>name</a:t>
            </a:r>
            <a:r>
              <a:rPr lang="en-US"/>
              <a:t>               </a:t>
            </a:r>
            <a:r>
              <a:rPr b="1" lang="en-US"/>
              <a:t>varchar</a:t>
            </a:r>
            <a:r>
              <a:rPr lang="en-US"/>
              <a:t>(20) not null,</a:t>
            </a:r>
            <a:br>
              <a:rPr lang="en-US"/>
            </a:br>
            <a:r>
              <a:rPr lang="en-US"/>
              <a:t>        </a:t>
            </a:r>
            <a:r>
              <a:rPr i="1" lang="en-US"/>
              <a:t>dept_name</a:t>
            </a:r>
            <a:r>
              <a:rPr lang="en-US"/>
              <a:t>      </a:t>
            </a:r>
            <a:r>
              <a:rPr b="1" lang="en-US"/>
              <a:t>varchar</a:t>
            </a:r>
            <a:r>
              <a:rPr lang="en-US"/>
              <a:t>(20),</a:t>
            </a:r>
            <a:br>
              <a:rPr lang="en-US"/>
            </a:br>
            <a:r>
              <a:rPr lang="en-US"/>
              <a:t>        </a:t>
            </a:r>
            <a:r>
              <a:rPr i="1" lang="en-US"/>
              <a:t>tot_cred</a:t>
            </a:r>
            <a:r>
              <a:rPr lang="en-US"/>
              <a:t>           </a:t>
            </a:r>
            <a:r>
              <a:rPr b="1" lang="en-US"/>
              <a:t>numeric</a:t>
            </a:r>
            <a:r>
              <a:rPr lang="en-US"/>
              <a:t>(3,0),</a:t>
            </a:r>
            <a:br>
              <a:rPr lang="en-US"/>
            </a:br>
            <a:r>
              <a:rPr lang="en-US"/>
              <a:t>        </a:t>
            </a:r>
            <a:r>
              <a:rPr b="1" lang="en-US"/>
              <a:t>primary key </a:t>
            </a:r>
            <a:r>
              <a:rPr i="1" lang="en-US"/>
              <a:t>(ID),</a:t>
            </a:r>
            <a:endParaRPr/>
          </a:p>
          <a:p>
            <a:pPr indent="-228600" lvl="0" marL="228600" rtl="0" algn="l">
              <a:lnSpc>
                <a:spcPct val="90000"/>
              </a:lnSpc>
              <a:spcBef>
                <a:spcPts val="0"/>
              </a:spcBef>
              <a:spcAft>
                <a:spcPts val="0"/>
              </a:spcAft>
              <a:buClr>
                <a:schemeClr val="dk1"/>
              </a:buClr>
              <a:buSzPct val="100000"/>
              <a:buFont typeface="Arial"/>
              <a:buNone/>
            </a:pPr>
            <a:r>
              <a:rPr b="1" lang="en-US"/>
              <a:t>             foreign key </a:t>
            </a:r>
            <a:r>
              <a:rPr i="1" lang="en-US"/>
              <a:t>(dept_name</a:t>
            </a:r>
            <a:r>
              <a:rPr lang="en-US"/>
              <a:t>) </a:t>
            </a:r>
            <a:r>
              <a:rPr b="1" lang="en-US"/>
              <a:t>references </a:t>
            </a:r>
            <a:r>
              <a:rPr i="1" lang="en-US"/>
              <a:t>department</a:t>
            </a:r>
            <a:r>
              <a:rPr lang="en-US"/>
              <a:t>);</a:t>
            </a:r>
            <a:endParaRPr/>
          </a:p>
          <a:p>
            <a:pPr indent="-228600" lvl="0" marL="228600" rtl="0" algn="l">
              <a:lnSpc>
                <a:spcPct val="90000"/>
              </a:lnSpc>
              <a:spcBef>
                <a:spcPts val="1000"/>
              </a:spcBef>
              <a:spcAft>
                <a:spcPts val="0"/>
              </a:spcAft>
              <a:buClr>
                <a:schemeClr val="dk1"/>
              </a:buClr>
              <a:buSzPct val="100000"/>
              <a:buFont typeface="Arial"/>
              <a:buNone/>
            </a:pPr>
            <a:r>
              <a:t/>
            </a:r>
            <a:endParaRPr/>
          </a:p>
          <a:p>
            <a:pPr indent="-228600" lvl="0" marL="228600" rtl="0" algn="l">
              <a:lnSpc>
                <a:spcPct val="90000"/>
              </a:lnSpc>
              <a:spcBef>
                <a:spcPts val="0"/>
              </a:spcBef>
              <a:spcAft>
                <a:spcPts val="0"/>
              </a:spcAft>
              <a:buClr>
                <a:schemeClr val="dk1"/>
              </a:buClr>
              <a:buSzPct val="100000"/>
              <a:buChar char="•"/>
            </a:pPr>
            <a:r>
              <a:rPr b="1" lang="en-US"/>
              <a:t>create table</a:t>
            </a:r>
            <a:r>
              <a:rPr lang="en-US"/>
              <a:t> </a:t>
            </a:r>
            <a:r>
              <a:rPr i="1" lang="en-US"/>
              <a:t>takes</a:t>
            </a:r>
            <a:r>
              <a:rPr lang="en-US"/>
              <a:t> (</a:t>
            </a:r>
            <a:br>
              <a:rPr lang="en-US"/>
            </a:br>
            <a:r>
              <a:rPr lang="en-US"/>
              <a:t>        </a:t>
            </a:r>
            <a:r>
              <a:rPr i="1" lang="en-US"/>
              <a:t>ID</a:t>
            </a:r>
            <a:r>
              <a:rPr lang="en-US"/>
              <a:t>                   </a:t>
            </a:r>
            <a:r>
              <a:rPr b="1" lang="en-US"/>
              <a:t>varchar</a:t>
            </a:r>
            <a:r>
              <a:rPr lang="en-US"/>
              <a:t>(5),</a:t>
            </a:r>
            <a:br>
              <a:rPr lang="en-US"/>
            </a:br>
            <a:r>
              <a:rPr lang="en-US"/>
              <a:t>        </a:t>
            </a:r>
            <a:r>
              <a:rPr i="1" lang="en-US"/>
              <a:t>course_id</a:t>
            </a:r>
            <a:r>
              <a:rPr lang="en-US"/>
              <a:t>       </a:t>
            </a:r>
            <a:r>
              <a:rPr b="1" lang="en-US"/>
              <a:t>varchar</a:t>
            </a:r>
            <a:r>
              <a:rPr lang="en-US"/>
              <a:t>(8),</a:t>
            </a:r>
            <a:br>
              <a:rPr lang="en-US"/>
            </a:br>
            <a:r>
              <a:rPr lang="en-US"/>
              <a:t>        </a:t>
            </a:r>
            <a:r>
              <a:rPr i="1" lang="en-US"/>
              <a:t>sec_id</a:t>
            </a:r>
            <a:r>
              <a:rPr lang="en-US"/>
              <a:t>            </a:t>
            </a:r>
            <a:r>
              <a:rPr b="1" lang="en-US"/>
              <a:t>varchar</a:t>
            </a:r>
            <a:r>
              <a:rPr lang="en-US"/>
              <a:t>(8),</a:t>
            </a:r>
            <a:br>
              <a:rPr lang="en-US"/>
            </a:br>
            <a:r>
              <a:rPr lang="en-US"/>
              <a:t>        </a:t>
            </a:r>
            <a:r>
              <a:rPr i="1" lang="en-US"/>
              <a:t>semester</a:t>
            </a:r>
            <a:r>
              <a:rPr lang="en-US"/>
              <a:t>        </a:t>
            </a:r>
            <a:r>
              <a:rPr b="1" lang="en-US"/>
              <a:t>varchar</a:t>
            </a:r>
            <a:r>
              <a:rPr lang="en-US"/>
              <a:t>(6),</a:t>
            </a:r>
            <a:br>
              <a:rPr lang="en-US"/>
            </a:br>
            <a:r>
              <a:rPr lang="en-US"/>
              <a:t>        </a:t>
            </a:r>
            <a:r>
              <a:rPr i="1" lang="en-US"/>
              <a:t>year</a:t>
            </a:r>
            <a:r>
              <a:rPr lang="en-US"/>
              <a:t>                </a:t>
            </a:r>
            <a:r>
              <a:rPr b="1" lang="en-US"/>
              <a:t>numeric</a:t>
            </a:r>
            <a:r>
              <a:rPr lang="en-US"/>
              <a:t>(4,0),</a:t>
            </a:r>
            <a:br>
              <a:rPr lang="en-US"/>
            </a:br>
            <a:r>
              <a:rPr lang="en-US"/>
              <a:t>        </a:t>
            </a:r>
            <a:r>
              <a:rPr i="1" lang="en-US"/>
              <a:t>grade</a:t>
            </a:r>
            <a:r>
              <a:rPr lang="en-US"/>
              <a:t>              </a:t>
            </a:r>
            <a:r>
              <a:rPr b="1" lang="en-US"/>
              <a:t>varchar</a:t>
            </a:r>
            <a:r>
              <a:rPr lang="en-US"/>
              <a:t>(2), </a:t>
            </a:r>
            <a:endParaRPr/>
          </a:p>
          <a:p>
            <a:pPr indent="-228600" lvl="0" marL="228600" rtl="0" algn="l">
              <a:lnSpc>
                <a:spcPct val="90000"/>
              </a:lnSpc>
              <a:spcBef>
                <a:spcPts val="0"/>
              </a:spcBef>
              <a:spcAft>
                <a:spcPts val="0"/>
              </a:spcAft>
              <a:buClr>
                <a:schemeClr val="dk1"/>
              </a:buClr>
              <a:buSzPct val="100000"/>
              <a:buFont typeface="Arial"/>
              <a:buNone/>
            </a:pPr>
            <a:r>
              <a:rPr b="1" lang="en-US"/>
              <a:t>             primary key </a:t>
            </a:r>
            <a:r>
              <a:rPr i="1" lang="en-US"/>
              <a:t>(ID, course_id, sec_id, semester, year)</a:t>
            </a:r>
            <a:r>
              <a:rPr lang="en-US"/>
              <a:t> ,</a:t>
            </a:r>
            <a:endParaRPr/>
          </a:p>
          <a:p>
            <a:pPr indent="-228600" lvl="0" marL="228600" rtl="0" algn="l">
              <a:lnSpc>
                <a:spcPct val="90000"/>
              </a:lnSpc>
              <a:spcBef>
                <a:spcPts val="0"/>
              </a:spcBef>
              <a:spcAft>
                <a:spcPts val="0"/>
              </a:spcAft>
              <a:buClr>
                <a:schemeClr val="dk1"/>
              </a:buClr>
              <a:buSzPct val="100000"/>
              <a:buFont typeface="Arial"/>
              <a:buNone/>
            </a:pPr>
            <a:r>
              <a:rPr b="1" lang="en-US"/>
              <a:t>             foreign key </a:t>
            </a:r>
            <a:r>
              <a:rPr lang="en-US"/>
              <a:t>(</a:t>
            </a:r>
            <a:r>
              <a:rPr i="1" lang="en-US"/>
              <a:t>ID</a:t>
            </a:r>
            <a:r>
              <a:rPr lang="en-US"/>
              <a:t>) </a:t>
            </a:r>
            <a:r>
              <a:rPr b="1" lang="en-US"/>
              <a:t>references </a:t>
            </a:r>
            <a:r>
              <a:rPr b="1" i="1" lang="en-US"/>
              <a:t> </a:t>
            </a:r>
            <a:r>
              <a:rPr i="1" lang="en-US"/>
              <a:t>student,</a:t>
            </a:r>
            <a:br>
              <a:rPr lang="en-US"/>
            </a:br>
            <a:r>
              <a:rPr lang="en-US"/>
              <a:t>        </a:t>
            </a:r>
            <a:r>
              <a:rPr b="1" lang="en-US"/>
              <a:t>foreign key </a:t>
            </a:r>
            <a:r>
              <a:rPr lang="en-US"/>
              <a:t>(</a:t>
            </a:r>
            <a:r>
              <a:rPr i="1" lang="en-US"/>
              <a:t>course_id, sec_id, semester, year</a:t>
            </a:r>
            <a:r>
              <a:rPr lang="en-US"/>
              <a:t>) </a:t>
            </a:r>
            <a:r>
              <a:rPr b="1" lang="en-US"/>
              <a:t>references </a:t>
            </a:r>
            <a:r>
              <a:rPr i="1" lang="en-US"/>
              <a:t>section</a:t>
            </a:r>
            <a:r>
              <a:rPr lang="en-US"/>
              <a:t>);</a:t>
            </a:r>
            <a:endParaRPr/>
          </a:p>
          <a:p>
            <a:pPr indent="-228600" lvl="1" marL="685800" rtl="0" algn="l">
              <a:lnSpc>
                <a:spcPct val="90000"/>
              </a:lnSpc>
              <a:spcBef>
                <a:spcPts val="500"/>
              </a:spcBef>
              <a:spcAft>
                <a:spcPts val="0"/>
              </a:spcAft>
              <a:buClr>
                <a:schemeClr val="dk1"/>
              </a:buClr>
              <a:buSzPct val="100000"/>
              <a:buChar char="•"/>
            </a:pPr>
            <a:r>
              <a:rPr lang="en-US"/>
              <a:t>Note: </a:t>
            </a:r>
            <a:r>
              <a:rPr i="1" lang="en-US"/>
              <a:t>sec_id</a:t>
            </a:r>
            <a:r>
              <a:rPr lang="en-US"/>
              <a:t> can be dropped from primary key above, to ensure a student cannot be registered for two sections of the same course in the same semester</a:t>
            </a:r>
            <a:endParaRPr/>
          </a:p>
          <a:p>
            <a:pPr indent="-90804"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6" name="Shape 1956"/>
        <p:cNvGrpSpPr/>
        <p:nvPr/>
      </p:nvGrpSpPr>
      <p:grpSpPr>
        <a:xfrm>
          <a:off x="0" y="0"/>
          <a:ext cx="0" cy="0"/>
          <a:chOff x="0" y="0"/>
          <a:chExt cx="0" cy="0"/>
        </a:xfrm>
      </p:grpSpPr>
      <p:sp>
        <p:nvSpPr>
          <p:cNvPr id="1957" name="Google Shape;1957;p10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958" name="Google Shape;1958;p10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create table</a:t>
            </a:r>
            <a:r>
              <a:rPr lang="en-US"/>
              <a:t> </a:t>
            </a:r>
            <a:r>
              <a:rPr i="1" lang="en-US"/>
              <a:t>course</a:t>
            </a:r>
            <a:r>
              <a:rPr lang="en-US"/>
              <a:t> (</a:t>
            </a:r>
            <a:br>
              <a:rPr lang="en-US"/>
            </a:br>
            <a:r>
              <a:rPr lang="en-US"/>
              <a:t>        </a:t>
            </a:r>
            <a:r>
              <a:rPr i="1" lang="en-US"/>
              <a:t>course_id</a:t>
            </a:r>
            <a:r>
              <a:rPr lang="en-US"/>
              <a:t>        </a:t>
            </a:r>
            <a:r>
              <a:rPr b="1" lang="en-US"/>
              <a:t>varchar</a:t>
            </a:r>
            <a:r>
              <a:rPr lang="en-US"/>
              <a:t>(8),</a:t>
            </a:r>
            <a:br>
              <a:rPr lang="en-US"/>
            </a:br>
            <a:r>
              <a:rPr lang="en-US"/>
              <a:t>        </a:t>
            </a:r>
            <a:r>
              <a:rPr i="1" lang="en-US"/>
              <a:t>title</a:t>
            </a:r>
            <a:r>
              <a:rPr lang="en-US"/>
              <a:t>                  </a:t>
            </a:r>
            <a:r>
              <a:rPr b="1" lang="en-US"/>
              <a:t>varchar(</a:t>
            </a:r>
            <a:r>
              <a:rPr lang="en-US"/>
              <a:t>50),</a:t>
            </a:r>
            <a:br>
              <a:rPr lang="en-US"/>
            </a:br>
            <a:r>
              <a:rPr lang="en-US"/>
              <a:t>        </a:t>
            </a:r>
            <a:r>
              <a:rPr i="1" lang="en-US"/>
              <a:t>dept_name</a:t>
            </a:r>
            <a:r>
              <a:rPr lang="en-US"/>
              <a:t>      </a:t>
            </a:r>
            <a:r>
              <a:rPr b="1" lang="en-US"/>
              <a:t>varchar</a:t>
            </a:r>
            <a:r>
              <a:rPr lang="en-US"/>
              <a:t>(20),</a:t>
            </a:r>
            <a:br>
              <a:rPr lang="en-US"/>
            </a:br>
            <a:r>
              <a:rPr lang="en-US"/>
              <a:t>        </a:t>
            </a:r>
            <a:r>
              <a:rPr i="1" lang="en-US"/>
              <a:t>credits</a:t>
            </a:r>
            <a:r>
              <a:rPr lang="en-US"/>
              <a:t>             </a:t>
            </a:r>
            <a:r>
              <a:rPr b="1" lang="en-US"/>
              <a:t>numeric</a:t>
            </a:r>
            <a:r>
              <a:rPr lang="en-US"/>
              <a:t>(2,0),</a:t>
            </a:r>
            <a:endParaRPr/>
          </a:p>
          <a:p>
            <a:pPr indent="-228600" lvl="0" marL="228600" rtl="0" algn="l">
              <a:lnSpc>
                <a:spcPct val="90000"/>
              </a:lnSpc>
              <a:spcBef>
                <a:spcPts val="0"/>
              </a:spcBef>
              <a:spcAft>
                <a:spcPts val="0"/>
              </a:spcAft>
              <a:buClr>
                <a:schemeClr val="dk1"/>
              </a:buClr>
              <a:buSzPts val="2800"/>
              <a:buFont typeface="Arial"/>
              <a:buNone/>
            </a:pPr>
            <a:r>
              <a:rPr lang="en-US"/>
              <a:t>             </a:t>
            </a:r>
            <a:r>
              <a:rPr b="1" lang="en-US"/>
              <a:t>primary key </a:t>
            </a:r>
            <a:r>
              <a:rPr i="1" lang="en-US"/>
              <a:t>(course_id),</a:t>
            </a:r>
            <a:endParaRPr/>
          </a:p>
          <a:p>
            <a:pPr indent="-228600" lvl="0" marL="228600" rtl="0" algn="l">
              <a:lnSpc>
                <a:spcPct val="90000"/>
              </a:lnSpc>
              <a:spcBef>
                <a:spcPts val="0"/>
              </a:spcBef>
              <a:spcAft>
                <a:spcPts val="0"/>
              </a:spcAft>
              <a:buClr>
                <a:schemeClr val="dk1"/>
              </a:buClr>
              <a:buSzPts val="2800"/>
              <a:buFont typeface="Arial"/>
              <a:buNone/>
            </a:pPr>
            <a:r>
              <a:rPr b="1" lang="en-US"/>
              <a:t>     </a:t>
            </a:r>
            <a:r>
              <a:rPr lang="en-US"/>
              <a:t>        </a:t>
            </a:r>
            <a:r>
              <a:rPr b="1" lang="en-US"/>
              <a:t>foreign key </a:t>
            </a:r>
            <a:r>
              <a:rPr i="1" lang="en-US"/>
              <a:t>(dept_name</a:t>
            </a:r>
            <a:r>
              <a:rPr lang="en-US"/>
              <a:t>) </a:t>
            </a:r>
            <a:r>
              <a:rPr b="1" lang="en-US"/>
              <a:t>references </a:t>
            </a:r>
            <a:r>
              <a:rPr i="1" lang="en-US"/>
              <a:t>department</a:t>
            </a:r>
            <a:r>
              <a:rPr lang="en-US"/>
              <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3" name="Shape 1963"/>
        <p:cNvGrpSpPr/>
        <p:nvPr/>
      </p:nvGrpSpPr>
      <p:grpSpPr>
        <a:xfrm>
          <a:off x="0" y="0"/>
          <a:ext cx="0" cy="0"/>
          <a:chOff x="0" y="0"/>
          <a:chExt cx="0" cy="0"/>
        </a:xfrm>
      </p:grpSpPr>
      <p:sp>
        <p:nvSpPr>
          <p:cNvPr id="1964" name="Google Shape;1964;p101"/>
          <p:cNvSpPr txBox="1"/>
          <p:nvPr>
            <p:ph type="title"/>
          </p:nvPr>
        </p:nvSpPr>
        <p:spPr>
          <a:xfrm>
            <a:off x="698500" y="1349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Updates to tables</a:t>
            </a:r>
            <a:endParaRPr/>
          </a:p>
        </p:txBody>
      </p:sp>
      <p:sp>
        <p:nvSpPr>
          <p:cNvPr id="1965" name="Google Shape;1965;p101"/>
          <p:cNvSpPr txBox="1"/>
          <p:nvPr>
            <p:ph idx="1" type="body"/>
          </p:nvPr>
        </p:nvSpPr>
        <p:spPr>
          <a:xfrm>
            <a:off x="2263775" y="1022351"/>
            <a:ext cx="7385050" cy="5159375"/>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rgbClr val="000099"/>
              </a:buClr>
              <a:buSzPct val="100000"/>
              <a:buChar char="•"/>
            </a:pPr>
            <a:r>
              <a:rPr b="1" lang="en-US">
                <a:solidFill>
                  <a:srgbClr val="000099"/>
                </a:solidFill>
              </a:rPr>
              <a:t>Insert  </a:t>
            </a:r>
            <a:endParaRPr/>
          </a:p>
          <a:p>
            <a:pPr indent="-228600" lvl="1" marL="685800" rtl="0" algn="l">
              <a:lnSpc>
                <a:spcPct val="90000"/>
              </a:lnSpc>
              <a:spcBef>
                <a:spcPts val="500"/>
              </a:spcBef>
              <a:spcAft>
                <a:spcPts val="0"/>
              </a:spcAft>
              <a:buClr>
                <a:schemeClr val="dk1"/>
              </a:buClr>
              <a:buSzPct val="100000"/>
              <a:buChar char="•"/>
            </a:pPr>
            <a:r>
              <a:rPr b="1" lang="en-US"/>
              <a:t>insert into </a:t>
            </a:r>
            <a:r>
              <a:rPr i="1" lang="en-US"/>
              <a:t>instructor </a:t>
            </a:r>
            <a:r>
              <a:rPr b="1" lang="en-US"/>
              <a:t>values </a:t>
            </a:r>
            <a:r>
              <a:rPr lang="en-US"/>
              <a:t>(‘10211’, ’Smith’, ’Biology’, 66000);</a:t>
            </a:r>
            <a:endParaRPr/>
          </a:p>
          <a:p>
            <a:pPr indent="-228600" lvl="0" marL="228600" rtl="0" algn="l">
              <a:lnSpc>
                <a:spcPct val="90000"/>
              </a:lnSpc>
              <a:spcBef>
                <a:spcPts val="1000"/>
              </a:spcBef>
              <a:spcAft>
                <a:spcPts val="0"/>
              </a:spcAft>
              <a:buClr>
                <a:srgbClr val="000099"/>
              </a:buClr>
              <a:buSzPct val="100000"/>
              <a:buChar char="•"/>
            </a:pPr>
            <a:r>
              <a:rPr b="1" lang="en-US">
                <a:solidFill>
                  <a:srgbClr val="000099"/>
                </a:solidFill>
              </a:rPr>
              <a:t>Delete </a:t>
            </a:r>
            <a:endParaRPr/>
          </a:p>
          <a:p>
            <a:pPr indent="-228600" lvl="1" marL="685800" rtl="0" algn="l">
              <a:lnSpc>
                <a:spcPct val="90000"/>
              </a:lnSpc>
              <a:spcBef>
                <a:spcPts val="500"/>
              </a:spcBef>
              <a:spcAft>
                <a:spcPts val="0"/>
              </a:spcAft>
              <a:buClr>
                <a:srgbClr val="000099"/>
              </a:buClr>
              <a:buSzPct val="100000"/>
              <a:buChar char="•"/>
            </a:pPr>
            <a:r>
              <a:rPr b="1" lang="en-US">
                <a:solidFill>
                  <a:srgbClr val="000099"/>
                </a:solidFill>
              </a:rPr>
              <a:t> </a:t>
            </a:r>
            <a:r>
              <a:rPr lang="en-US"/>
              <a:t>Remove all tuples from the </a:t>
            </a:r>
            <a:r>
              <a:rPr i="1" lang="en-US"/>
              <a:t>student</a:t>
            </a:r>
            <a:r>
              <a:rPr lang="en-US"/>
              <a:t> relation</a:t>
            </a:r>
            <a:endParaRPr/>
          </a:p>
          <a:p>
            <a:pPr indent="-228600" lvl="2" marL="1143000" rtl="0" algn="l">
              <a:lnSpc>
                <a:spcPct val="90000"/>
              </a:lnSpc>
              <a:spcBef>
                <a:spcPts val="500"/>
              </a:spcBef>
              <a:spcAft>
                <a:spcPts val="0"/>
              </a:spcAft>
              <a:buClr>
                <a:schemeClr val="dk1"/>
              </a:buClr>
              <a:buSzPct val="100000"/>
              <a:buChar char="•"/>
            </a:pPr>
            <a:r>
              <a:rPr b="1" lang="en-US"/>
              <a:t>delete from </a:t>
            </a:r>
            <a:r>
              <a:rPr i="1" lang="en-US"/>
              <a:t>student  </a:t>
            </a:r>
            <a:endParaRPr/>
          </a:p>
          <a:p>
            <a:pPr indent="-228600" lvl="0" marL="228600" rtl="0" algn="l">
              <a:lnSpc>
                <a:spcPct val="90000"/>
              </a:lnSpc>
              <a:spcBef>
                <a:spcPts val="1000"/>
              </a:spcBef>
              <a:spcAft>
                <a:spcPts val="0"/>
              </a:spcAft>
              <a:buClr>
                <a:srgbClr val="000099"/>
              </a:buClr>
              <a:buSzPct val="100000"/>
              <a:buChar char="•"/>
            </a:pPr>
            <a:r>
              <a:rPr b="1" lang="en-US">
                <a:solidFill>
                  <a:srgbClr val="000099"/>
                </a:solidFill>
              </a:rPr>
              <a:t>Drop Table</a:t>
            </a:r>
            <a:endParaRPr/>
          </a:p>
          <a:p>
            <a:pPr indent="-228600" lvl="1" marL="685800" rtl="0" algn="l">
              <a:lnSpc>
                <a:spcPct val="90000"/>
              </a:lnSpc>
              <a:spcBef>
                <a:spcPts val="500"/>
              </a:spcBef>
              <a:spcAft>
                <a:spcPts val="0"/>
              </a:spcAft>
              <a:buClr>
                <a:schemeClr val="dk1"/>
              </a:buClr>
              <a:buSzPct val="100000"/>
              <a:buChar char="•"/>
            </a:pPr>
            <a:r>
              <a:rPr b="1" lang="en-US"/>
              <a:t>drop table </a:t>
            </a:r>
            <a:r>
              <a:rPr i="1" lang="en-US"/>
              <a:t>r</a:t>
            </a:r>
            <a:endParaRPr/>
          </a:p>
          <a:p>
            <a:pPr indent="-228600" lvl="0" marL="228600" rtl="0" algn="l">
              <a:lnSpc>
                <a:spcPct val="90000"/>
              </a:lnSpc>
              <a:spcBef>
                <a:spcPts val="1000"/>
              </a:spcBef>
              <a:spcAft>
                <a:spcPts val="0"/>
              </a:spcAft>
              <a:buClr>
                <a:srgbClr val="000099"/>
              </a:buClr>
              <a:buSzPct val="100000"/>
              <a:buChar char="•"/>
            </a:pPr>
            <a:r>
              <a:rPr b="1" lang="en-US">
                <a:solidFill>
                  <a:srgbClr val="000099"/>
                </a:solidFill>
              </a:rPr>
              <a:t>Alter </a:t>
            </a:r>
            <a:r>
              <a:rPr lang="en-US"/>
              <a:t> </a:t>
            </a:r>
            <a:endParaRPr/>
          </a:p>
          <a:p>
            <a:pPr indent="-228600" lvl="1" marL="685800" rtl="0" algn="l">
              <a:lnSpc>
                <a:spcPct val="90000"/>
              </a:lnSpc>
              <a:spcBef>
                <a:spcPts val="500"/>
              </a:spcBef>
              <a:spcAft>
                <a:spcPts val="0"/>
              </a:spcAft>
              <a:buClr>
                <a:schemeClr val="dk1"/>
              </a:buClr>
              <a:buSzPct val="100000"/>
              <a:buChar char="•"/>
            </a:pPr>
            <a:r>
              <a:rPr b="1" lang="en-US"/>
              <a:t>alter table </a:t>
            </a:r>
            <a:r>
              <a:rPr i="1" lang="en-US"/>
              <a:t>r </a:t>
            </a:r>
            <a:r>
              <a:rPr b="1" lang="en-US"/>
              <a:t>add </a:t>
            </a:r>
            <a:r>
              <a:rPr i="1" lang="en-US"/>
              <a:t>A D</a:t>
            </a:r>
            <a:endParaRPr/>
          </a:p>
          <a:p>
            <a:pPr indent="-228600" lvl="2" marL="1143000" rtl="0" algn="l">
              <a:lnSpc>
                <a:spcPct val="90000"/>
              </a:lnSpc>
              <a:spcBef>
                <a:spcPts val="500"/>
              </a:spcBef>
              <a:spcAft>
                <a:spcPts val="0"/>
              </a:spcAft>
              <a:buClr>
                <a:schemeClr val="dk1"/>
              </a:buClr>
              <a:buSzPct val="100000"/>
              <a:buChar char="•"/>
            </a:pPr>
            <a:r>
              <a:rPr i="1" lang="en-US"/>
              <a:t> </a:t>
            </a:r>
            <a:r>
              <a:rPr lang="en-US"/>
              <a:t>where </a:t>
            </a:r>
            <a:r>
              <a:rPr i="1" lang="en-US"/>
              <a:t>A</a:t>
            </a:r>
            <a:r>
              <a:rPr lang="en-US"/>
              <a:t> is the name of the attribute to be added to relation </a:t>
            </a:r>
            <a:r>
              <a:rPr i="1" lang="en-US"/>
              <a:t>r </a:t>
            </a:r>
            <a:r>
              <a:rPr lang="en-US"/>
              <a:t> and </a:t>
            </a:r>
            <a:r>
              <a:rPr i="1" lang="en-US"/>
              <a:t>D</a:t>
            </a:r>
            <a:r>
              <a:rPr lang="en-US"/>
              <a:t> is the domain of </a:t>
            </a:r>
            <a:r>
              <a:rPr i="1" lang="en-US"/>
              <a:t>A.</a:t>
            </a:r>
            <a:endParaRPr/>
          </a:p>
          <a:p>
            <a:pPr indent="-228600" lvl="2" marL="1143000" rtl="0" algn="l">
              <a:lnSpc>
                <a:spcPct val="90000"/>
              </a:lnSpc>
              <a:spcBef>
                <a:spcPts val="500"/>
              </a:spcBef>
              <a:spcAft>
                <a:spcPts val="0"/>
              </a:spcAft>
              <a:buClr>
                <a:schemeClr val="dk1"/>
              </a:buClr>
              <a:buSzPct val="100000"/>
              <a:buChar char="•"/>
            </a:pPr>
            <a:r>
              <a:rPr lang="en-US"/>
              <a:t>All exiting tuples in the relation are assigned </a:t>
            </a:r>
            <a:r>
              <a:rPr i="1" lang="en-US"/>
              <a:t>null</a:t>
            </a:r>
            <a:r>
              <a:rPr lang="en-US"/>
              <a:t> as the value for the new attribute.  </a:t>
            </a:r>
            <a:endParaRPr/>
          </a:p>
          <a:p>
            <a:pPr indent="-228600" lvl="1" marL="685800" rtl="0" algn="l">
              <a:lnSpc>
                <a:spcPct val="110000"/>
              </a:lnSpc>
              <a:spcBef>
                <a:spcPts val="500"/>
              </a:spcBef>
              <a:spcAft>
                <a:spcPts val="0"/>
              </a:spcAft>
              <a:buClr>
                <a:schemeClr val="dk1"/>
              </a:buClr>
              <a:buSzPct val="100000"/>
              <a:buChar char="•"/>
            </a:pPr>
            <a:r>
              <a:rPr b="1" lang="en-US"/>
              <a:t>alter table </a:t>
            </a:r>
            <a:r>
              <a:rPr i="1" lang="en-US"/>
              <a:t>r</a:t>
            </a:r>
            <a:r>
              <a:rPr b="1" lang="en-US"/>
              <a:t> drop</a:t>
            </a:r>
            <a:r>
              <a:rPr i="1" lang="en-US"/>
              <a:t> A     </a:t>
            </a:r>
            <a:endParaRPr/>
          </a:p>
          <a:p>
            <a:pPr indent="-228600" lvl="2" marL="1143000" rtl="0" algn="l">
              <a:lnSpc>
                <a:spcPct val="110000"/>
              </a:lnSpc>
              <a:spcBef>
                <a:spcPts val="500"/>
              </a:spcBef>
              <a:spcAft>
                <a:spcPts val="0"/>
              </a:spcAft>
              <a:buClr>
                <a:schemeClr val="dk1"/>
              </a:buClr>
              <a:buSzPct val="100000"/>
              <a:buChar char="•"/>
            </a:pPr>
            <a:r>
              <a:rPr lang="en-US"/>
              <a:t>where </a:t>
            </a:r>
            <a:r>
              <a:rPr i="1" lang="en-US"/>
              <a:t>A</a:t>
            </a:r>
            <a:r>
              <a:rPr lang="en-US"/>
              <a:t> is the name of an attribute of relation</a:t>
            </a:r>
            <a:r>
              <a:rPr i="1" lang="en-US"/>
              <a:t> r</a:t>
            </a:r>
            <a:endParaRPr/>
          </a:p>
          <a:p>
            <a:pPr indent="-228600" lvl="2" marL="1143000" rtl="0" algn="l">
              <a:lnSpc>
                <a:spcPct val="90000"/>
              </a:lnSpc>
              <a:spcBef>
                <a:spcPts val="500"/>
              </a:spcBef>
              <a:spcAft>
                <a:spcPts val="0"/>
              </a:spcAft>
              <a:buClr>
                <a:schemeClr val="dk1"/>
              </a:buClr>
              <a:buSzPct val="100000"/>
              <a:buChar char="•"/>
            </a:pPr>
            <a:r>
              <a:rPr lang="en-US"/>
              <a:t>Dropping of attributes not supported by many databases.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714910" y="0"/>
            <a:ext cx="10515600" cy="1325563"/>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4400"/>
              <a:buFont typeface="Calibri"/>
              <a:buNone/>
            </a:pPr>
            <a:r>
              <a:rPr lang="en-US"/>
              <a:t>Retrieval: Basic Selection </a:t>
            </a:r>
            <a:br>
              <a:rPr lang="en-US"/>
            </a:br>
            <a:r>
              <a:rPr lang="en-US" sz="3200"/>
              <a:t>Basic Query Structure </a:t>
            </a:r>
            <a:endParaRPr/>
          </a:p>
        </p:txBody>
      </p:sp>
      <p:sp>
        <p:nvSpPr>
          <p:cNvPr id="147" name="Google Shape;147;p21"/>
          <p:cNvSpPr txBox="1"/>
          <p:nvPr>
            <p:ph idx="1" type="body"/>
          </p:nvPr>
        </p:nvSpPr>
        <p:spPr>
          <a:xfrm>
            <a:off x="2275681" y="1325563"/>
            <a:ext cx="7640638" cy="4881562"/>
          </a:xfrm>
          <a:prstGeom prst="rect">
            <a:avLst/>
          </a:prstGeom>
          <a:noFill/>
          <a:ln>
            <a:noFill/>
          </a:ln>
        </p:spPr>
        <p:txBody>
          <a:bodyPr anchorCtr="0" anchor="t" bIns="44450" lIns="90475" spcFirstLastPara="1" rIns="90475" wrap="square" tIns="44450">
            <a:normAutofit/>
          </a:bodyPr>
          <a:lstStyle/>
          <a:p>
            <a:pPr indent="-228600" lvl="0" marL="228600" rtl="0" algn="l">
              <a:lnSpc>
                <a:spcPct val="90000"/>
              </a:lnSpc>
              <a:spcBef>
                <a:spcPts val="0"/>
              </a:spcBef>
              <a:spcAft>
                <a:spcPts val="0"/>
              </a:spcAft>
              <a:buClr>
                <a:schemeClr val="dk1"/>
              </a:buClr>
              <a:buSzPts val="2800"/>
              <a:buChar char="•"/>
            </a:pPr>
            <a:r>
              <a:rPr lang="en-US"/>
              <a:t>A typical SQL query has the form:</a:t>
            </a:r>
            <a:br>
              <a:rPr lang="en-US"/>
            </a:br>
            <a:br>
              <a:rPr lang="en-US"/>
            </a:br>
            <a:r>
              <a:rPr lang="en-US"/>
              <a:t>	</a:t>
            </a:r>
            <a:r>
              <a:rPr b="1" lang="en-US"/>
              <a:t>select </a:t>
            </a:r>
            <a:r>
              <a:rPr i="1" lang="en-US"/>
              <a:t>A</a:t>
            </a:r>
            <a:r>
              <a:rPr baseline="-25000" lang="en-US"/>
              <a:t>1</a:t>
            </a:r>
            <a:r>
              <a:rPr lang="en-US"/>
              <a:t>, </a:t>
            </a:r>
            <a:r>
              <a:rPr i="1" lang="en-US"/>
              <a:t>A</a:t>
            </a:r>
            <a:r>
              <a:rPr baseline="-25000" lang="en-US"/>
              <a:t>2</a:t>
            </a:r>
            <a:r>
              <a:rPr lang="en-US"/>
              <a:t>, ..., </a:t>
            </a:r>
            <a:r>
              <a:rPr i="1" lang="en-US"/>
              <a:t>A</a:t>
            </a:r>
            <a:r>
              <a:rPr baseline="-25000" i="1" lang="en-US"/>
              <a:t>n</a:t>
            </a:r>
            <a:br>
              <a:rPr lang="en-US"/>
            </a:br>
            <a:r>
              <a:rPr lang="en-US"/>
              <a:t>	</a:t>
            </a:r>
            <a:r>
              <a:rPr b="1" lang="en-US"/>
              <a:t>from</a:t>
            </a:r>
            <a:r>
              <a:rPr lang="en-US"/>
              <a:t> </a:t>
            </a:r>
            <a:r>
              <a:rPr i="1" lang="en-US"/>
              <a:t>r</a:t>
            </a:r>
            <a:r>
              <a:rPr baseline="-25000" lang="en-US"/>
              <a:t>1</a:t>
            </a:r>
            <a:r>
              <a:rPr lang="en-US"/>
              <a:t>, </a:t>
            </a:r>
            <a:r>
              <a:rPr i="1" lang="en-US"/>
              <a:t>r</a:t>
            </a:r>
            <a:r>
              <a:rPr baseline="-25000" lang="en-US"/>
              <a:t>2</a:t>
            </a:r>
            <a:r>
              <a:rPr lang="en-US"/>
              <a:t>, ..., </a:t>
            </a:r>
            <a:r>
              <a:rPr i="1" lang="en-US"/>
              <a:t>r</a:t>
            </a:r>
            <a:r>
              <a:rPr baseline="-25000" i="1" lang="en-US"/>
              <a:t>m</a:t>
            </a:r>
            <a:br>
              <a:rPr lang="en-US"/>
            </a:br>
            <a:r>
              <a:rPr lang="en-US"/>
              <a:t>	</a:t>
            </a:r>
            <a:r>
              <a:rPr b="1" lang="en-US"/>
              <a:t>where </a:t>
            </a:r>
            <a:r>
              <a:rPr i="1" lang="en-US"/>
              <a:t>P</a:t>
            </a:r>
            <a:br>
              <a:rPr i="1" lang="en-US"/>
            </a:br>
            <a:endParaRPr/>
          </a:p>
          <a:p>
            <a:pPr indent="-228600" lvl="1" marL="685800" rtl="0" algn="l">
              <a:lnSpc>
                <a:spcPct val="90000"/>
              </a:lnSpc>
              <a:spcBef>
                <a:spcPts val="500"/>
              </a:spcBef>
              <a:spcAft>
                <a:spcPts val="0"/>
              </a:spcAft>
              <a:buClr>
                <a:schemeClr val="dk1"/>
              </a:buClr>
              <a:buSzPts val="2400"/>
              <a:buChar char="•"/>
            </a:pPr>
            <a:r>
              <a:rPr i="1" lang="en-US"/>
              <a:t>A</a:t>
            </a:r>
            <a:r>
              <a:rPr baseline="-25000" i="1" lang="en-US"/>
              <a:t>i </a:t>
            </a:r>
            <a:r>
              <a:rPr lang="en-US"/>
              <a:t>represents an attribute</a:t>
            </a:r>
            <a:endParaRPr/>
          </a:p>
          <a:p>
            <a:pPr indent="-228600" lvl="1" marL="685800" rtl="0" algn="l">
              <a:lnSpc>
                <a:spcPct val="90000"/>
              </a:lnSpc>
              <a:spcBef>
                <a:spcPts val="500"/>
              </a:spcBef>
              <a:spcAft>
                <a:spcPts val="0"/>
              </a:spcAft>
              <a:buClr>
                <a:schemeClr val="dk1"/>
              </a:buClr>
              <a:buSzPts val="2400"/>
              <a:buChar char="•"/>
            </a:pPr>
            <a:r>
              <a:rPr i="1" lang="en-US"/>
              <a:t>R</a:t>
            </a:r>
            <a:r>
              <a:rPr baseline="-25000" i="1" lang="en-US"/>
              <a:t>i </a:t>
            </a:r>
            <a:r>
              <a:rPr lang="en-US"/>
              <a:t>represents a relation</a:t>
            </a:r>
            <a:endParaRPr/>
          </a:p>
          <a:p>
            <a:pPr indent="-228600" lvl="1" marL="685800" rtl="0" algn="l">
              <a:lnSpc>
                <a:spcPct val="90000"/>
              </a:lnSpc>
              <a:spcBef>
                <a:spcPts val="500"/>
              </a:spcBef>
              <a:spcAft>
                <a:spcPts val="0"/>
              </a:spcAft>
              <a:buClr>
                <a:schemeClr val="dk1"/>
              </a:buClr>
              <a:buSzPts val="2400"/>
              <a:buChar char="•"/>
            </a:pPr>
            <a:r>
              <a:rPr i="1" lang="en-US"/>
              <a:t>P</a:t>
            </a:r>
            <a:r>
              <a:rPr lang="en-US"/>
              <a:t> is a predicate.</a:t>
            </a:r>
            <a:endParaRPr/>
          </a:p>
          <a:p>
            <a:pPr indent="-228600" lvl="0" marL="228600" rtl="0" algn="l">
              <a:lnSpc>
                <a:spcPct val="90000"/>
              </a:lnSpc>
              <a:spcBef>
                <a:spcPts val="1000"/>
              </a:spcBef>
              <a:spcAft>
                <a:spcPts val="0"/>
              </a:spcAft>
              <a:buClr>
                <a:schemeClr val="dk1"/>
              </a:buClr>
              <a:buSzPts val="2800"/>
              <a:buChar char="•"/>
            </a:pPr>
            <a:r>
              <a:rPr lang="en-US"/>
              <a:t>The result of an SQL query is a relation.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