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Sz cx="12192000" cy="6858000"/>
  <p:notesSz cx="6858000" cy="9144000"/>
  <p:custDataLst>
    <p:tags r:id="rId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8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1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4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2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49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Matthijs Cox</cp:lastModifiedBy>
  <cp:revision>4</cp:revision>
  <dcterms:created xsi:type="dcterms:W3CDTF">2022-03-10T12:54:31Z</dcterms:created>
  <dcterms:modified xsi:type="dcterms:W3CDTF">2022-11-16T08:36:46Z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