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EC2-E07E-487A-A7AD-0126B5897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6AB20-C2AF-4987-89EF-2DD0A57B3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5006-72EB-4AF8-A5AF-C81E8307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642C-74A3-490F-906D-31B268FB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B1BE-F165-42AF-84F9-FCA0AD22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938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7A7D-2F3D-4B35-BE55-CCBFAB94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174B9-6200-4253-B27F-2083F4931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1D13-E48C-4B3E-813C-7F02F674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20FA-458F-4470-85D8-5BD53352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416A-A46B-4F7D-96D6-CFB08B9C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0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803C8-A915-40E3-B742-FD33755F2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E2516-2106-48FB-8E9A-43E44A0D8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CF1F-F43C-4FDC-958B-2506A948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D665-F88C-4AD2-B19A-0591CC29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EE9B-1FCD-47B7-819A-03B3BB70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63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6857-2804-47B6-BDD0-A8A374E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E123-C894-438D-BB3A-ECDD14FE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A07-FAF2-4A83-8570-0CEECBDB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CE9C-076B-4D92-89E7-60CDD2CB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7143-53E2-4AA1-BCE9-EC4B5EF7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63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3B4B-25E0-42AE-B653-F6FC2211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C27A9-2068-410A-9BEC-CEF66EE5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0873-15F1-4E6E-96DB-7B3DA085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78A3D-7D6F-4FD4-96A7-6AE29E2E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2656-C445-4E05-9049-AD9947D1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21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7102-A016-4EF2-A069-8FA14C3B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BF62-F7A8-4C7E-9E43-0B73C176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8F91B-4BCB-41D1-ACA6-A6E8FB108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20292-4377-494E-8C1D-0A8774F7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428D7-664F-411E-A58F-464A31B3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B304-7AAF-4875-AE21-12D76B8A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67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BB0F-59D6-43CE-85C4-131C22DB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062EB-C345-4B63-B5FF-A5E5F903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9DAB8-9D28-4063-85C7-C9662470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CF234-0DE3-4A68-B7D0-A55CA2B8C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81433-D72D-449D-BFBA-51B3633C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F13B6-D023-4201-BF68-CE9E9A25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9C3B3-74E6-4DD6-A557-BA28B384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BCD8E-9756-435B-AFA0-1AFC1E68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02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F3A5-99F4-46D8-BA40-DEBC03E2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0A10F-86F7-4870-8AC6-D567E4E9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A1422-6737-4AF1-B83C-94DF75B6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3860D-CDCF-4A2A-8EF0-BCA7E87E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3DEC-5F6B-43B7-A47C-BA90F80A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588D5-B39F-40EC-83E6-829E508F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C84C-A2B6-496B-B9CD-D28A7DDB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543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5FCD-586E-4915-B975-E20C699E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86BC-6ECC-4361-94AC-F7A8B28C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306E-7442-4A5F-87C5-9102CA655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BE0AE-768B-477D-8152-03E53157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01420-8473-4F57-B476-587693F6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E36F-0DB1-4E1E-BDD2-F680FEA1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872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0EF0-D78B-4D06-AB0E-77D0A4AC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0F462-8CC9-48FC-B52E-602E918E6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4F01-CE92-4824-8378-5F4CD0CDF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80DEC-83B3-4F62-BA13-854617D4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5B5BC-3BD0-40D5-9FCE-AB020A36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81DB4-BC18-4A13-9331-DAB7E73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2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2D341-121D-4CC0-B59F-2CAA4A3D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9C3E-ADCC-4AD9-BC01-C11DB349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57DA6-848B-43E7-B060-8742175FD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BA88A-F40F-4838-8DEE-1397DBD4DBD8}" type="datetimeFigureOut">
              <a:rPr lang="en-AU" smtClean="0"/>
              <a:t>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29BD4-62B9-478C-B7EF-BCC2D76F5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1DA1-CDC5-41EC-97A4-E4691A48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9C270-168D-4308-AD77-E51EEC9B40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21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393A-A965-4C1A-A149-9A570A16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2463"/>
            <a:ext cx="9144000" cy="2387600"/>
          </a:xfrm>
        </p:spPr>
        <p:txBody>
          <a:bodyPr>
            <a:normAutofit/>
          </a:bodyPr>
          <a:lstStyle/>
          <a:p>
            <a:pPr lvl="1"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GROWTH MONITERING SYSYTEM</a:t>
            </a:r>
            <a:endParaRPr lang="en-A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074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1136-72C1-4560-B97E-146A5CA0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A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20CE-33CC-46F6-A85F-C43BAAEB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62" y="2011362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Controls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Water: </a:t>
            </a:r>
            <a:r>
              <a:rPr lang="en-US" sz="2000" kern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Nutrition: </a:t>
            </a:r>
            <a:r>
              <a:rPr lang="en-US" sz="2000" kern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Sunlight: </a:t>
            </a:r>
            <a:r>
              <a:rPr lang="en-US" sz="2000" kern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Controls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	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Water: Not </a:t>
            </a:r>
            <a:r>
              <a:rPr lang="en-US" sz="20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Nutrition: </a:t>
            </a:r>
            <a:r>
              <a:rPr lang="en-US" sz="2000" kern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Sunlight: </a:t>
            </a:r>
            <a:r>
              <a:rPr lang="en-US" sz="2000" kern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16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88D7-A766-42D3-8C13-193990B1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Controls</a:t>
            </a:r>
            <a:endParaRPr lang="en-AU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0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PLANT GROWTH MONITERING SYSYTEM</vt:lpstr>
      <vt:lpstr>Monitors</vt:lpstr>
      <vt:lpstr>No Controls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GROWTH MONITERING SYSYTEM</dc:title>
  <dc:creator>Mohammed Musaffar</dc:creator>
  <cp:lastModifiedBy>Mohammed Musaffar</cp:lastModifiedBy>
  <cp:revision>4</cp:revision>
  <dcterms:created xsi:type="dcterms:W3CDTF">2025-03-08T09:02:05Z</dcterms:created>
  <dcterms:modified xsi:type="dcterms:W3CDTF">2025-03-08T09:23:50Z</dcterms:modified>
</cp:coreProperties>
</file>