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8"/>
  </p:notesMasterIdLst>
  <p:sldIdLst>
    <p:sldId id="256" r:id="rId2"/>
    <p:sldId id="257" r:id="rId3"/>
    <p:sldId id="258" r:id="rId4"/>
    <p:sldId id="259" r:id="rId5"/>
    <p:sldId id="272" r:id="rId6"/>
    <p:sldId id="264" r:id="rId7"/>
    <p:sldId id="266" r:id="rId8"/>
    <p:sldId id="260" r:id="rId9"/>
    <p:sldId id="262" r:id="rId10"/>
    <p:sldId id="274" r:id="rId11"/>
    <p:sldId id="267" r:id="rId12"/>
    <p:sldId id="268" r:id="rId13"/>
    <p:sldId id="265" r:id="rId14"/>
    <p:sldId id="270" r:id="rId15"/>
    <p:sldId id="271"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A43331-33B6-4E3E-A4D4-B90B4D12128B}" v="123" dt="2024-03-17T09:06:52.427"/>
  </p1510:revLst>
</p1510:revInfo>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1"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na kasim" userId="c4ee61533d2535ad" providerId="LiveId" clId="{07A43331-33B6-4E3E-A4D4-B90B4D12128B}"/>
    <pc:docChg chg="undo custSel addSld delSld modSld sldOrd">
      <pc:chgData name="Asna kasim" userId="c4ee61533d2535ad" providerId="LiveId" clId="{07A43331-33B6-4E3E-A4D4-B90B4D12128B}" dt="2024-03-17T09:03:05.450" v="1900" actId="1076"/>
      <pc:docMkLst>
        <pc:docMk/>
      </pc:docMkLst>
      <pc:sldChg chg="addSp delSp modSp mod delDesignElem">
        <pc:chgData name="Asna kasim" userId="c4ee61533d2535ad" providerId="LiveId" clId="{07A43331-33B6-4E3E-A4D4-B90B4D12128B}" dt="2024-03-17T08:59:50.080" v="1854" actId="255"/>
        <pc:sldMkLst>
          <pc:docMk/>
          <pc:sldMk cId="2739690964" sldId="256"/>
        </pc:sldMkLst>
        <pc:spChg chg="mod">
          <ac:chgData name="Asna kasim" userId="c4ee61533d2535ad" providerId="LiveId" clId="{07A43331-33B6-4E3E-A4D4-B90B4D12128B}" dt="2024-03-17T08:58:36.635" v="1853" actId="20577"/>
          <ac:spMkLst>
            <pc:docMk/>
            <pc:sldMk cId="2739690964" sldId="256"/>
            <ac:spMk id="2" creationId="{B211B84A-9774-A0EB-3D88-E9607C5DF8E0}"/>
          </ac:spMkLst>
        </pc:spChg>
        <pc:spChg chg="mod">
          <ac:chgData name="Asna kasim" userId="c4ee61533d2535ad" providerId="LiveId" clId="{07A43331-33B6-4E3E-A4D4-B90B4D12128B}" dt="2024-03-17T08:59:50.080" v="1854" actId="255"/>
          <ac:spMkLst>
            <pc:docMk/>
            <pc:sldMk cId="2739690964" sldId="256"/>
            <ac:spMk id="3" creationId="{7B2E97EB-26C2-C710-9417-BA496C3C37EF}"/>
          </ac:spMkLst>
        </pc:spChg>
        <pc:spChg chg="add del">
          <ac:chgData name="Asna kasim" userId="c4ee61533d2535ad" providerId="LiveId" clId="{07A43331-33B6-4E3E-A4D4-B90B4D12128B}" dt="2024-03-17T08:26:04.664" v="1542"/>
          <ac:spMkLst>
            <pc:docMk/>
            <pc:sldMk cId="2739690964" sldId="256"/>
            <ac:spMk id="9" creationId="{610334BF-0422-4A9A-BE46-AEB8C348BAC4}"/>
          </ac:spMkLst>
        </pc:spChg>
        <pc:spChg chg="add del">
          <ac:chgData name="Asna kasim" userId="c4ee61533d2535ad" providerId="LiveId" clId="{07A43331-33B6-4E3E-A4D4-B90B4D12128B}" dt="2024-03-17T08:26:04.664" v="1542"/>
          <ac:spMkLst>
            <pc:docMk/>
            <pc:sldMk cId="2739690964" sldId="256"/>
            <ac:spMk id="11" creationId="{C98F2823-0279-49D8-928D-754B222533EF}"/>
          </ac:spMkLst>
        </pc:spChg>
        <pc:spChg chg="add del">
          <ac:chgData name="Asna kasim" userId="c4ee61533d2535ad" providerId="LiveId" clId="{07A43331-33B6-4E3E-A4D4-B90B4D12128B}" dt="2024-03-17T08:26:04.664" v="1542"/>
          <ac:spMkLst>
            <pc:docMk/>
            <pc:sldMk cId="2739690964" sldId="256"/>
            <ac:spMk id="13" creationId="{02E45E95-311C-41C7-A882-6E43F0806865}"/>
          </ac:spMkLst>
        </pc:spChg>
        <pc:spChg chg="add del">
          <ac:chgData name="Asna kasim" userId="c4ee61533d2535ad" providerId="LiveId" clId="{07A43331-33B6-4E3E-A4D4-B90B4D12128B}" dt="2024-03-17T08:26:04.664" v="1542"/>
          <ac:spMkLst>
            <pc:docMk/>
            <pc:sldMk cId="2739690964" sldId="256"/>
            <ac:spMk id="15" creationId="{B7299D5D-ECC5-41EB-B830-C3A35FB35516}"/>
          </ac:spMkLst>
        </pc:spChg>
        <pc:spChg chg="add del">
          <ac:chgData name="Asna kasim" userId="c4ee61533d2535ad" providerId="LiveId" clId="{07A43331-33B6-4E3E-A4D4-B90B4D12128B}" dt="2024-03-17T08:26:04.664" v="1542"/>
          <ac:spMkLst>
            <pc:docMk/>
            <pc:sldMk cId="2739690964" sldId="256"/>
            <ac:spMk id="17" creationId="{88C91735-5EFE-44D1-8CC6-FDF0D11B6F5D}"/>
          </ac:spMkLst>
        </pc:spChg>
        <pc:spChg chg="add del">
          <ac:chgData name="Asna kasim" userId="c4ee61533d2535ad" providerId="LiveId" clId="{07A43331-33B6-4E3E-A4D4-B90B4D12128B}" dt="2024-03-17T08:26:04.664" v="1542"/>
          <ac:spMkLst>
            <pc:docMk/>
            <pc:sldMk cId="2739690964" sldId="256"/>
            <ac:spMk id="19" creationId="{D33F926C-2613-475D-AEE4-CD7D87D3BA2D}"/>
          </ac:spMkLst>
        </pc:spChg>
        <pc:spChg chg="add del">
          <ac:chgData name="Asna kasim" userId="c4ee61533d2535ad" providerId="LiveId" clId="{07A43331-33B6-4E3E-A4D4-B90B4D12128B}" dt="2024-03-17T08:26:04.664" v="1542"/>
          <ac:spMkLst>
            <pc:docMk/>
            <pc:sldMk cId="2739690964" sldId="256"/>
            <ac:spMk id="21" creationId="{1FD32A06-E9FE-4F5A-88A6-84905A72C26F}"/>
          </ac:spMkLst>
        </pc:spChg>
      </pc:sldChg>
      <pc:sldChg chg="addSp delSp modSp new mod setBg delDesignElem">
        <pc:chgData name="Asna kasim" userId="c4ee61533d2535ad" providerId="LiveId" clId="{07A43331-33B6-4E3E-A4D4-B90B4D12128B}" dt="2024-03-17T08:36:20.814" v="1609" actId="20577"/>
        <pc:sldMkLst>
          <pc:docMk/>
          <pc:sldMk cId="2372744467" sldId="257"/>
        </pc:sldMkLst>
        <pc:spChg chg="mod">
          <ac:chgData name="Asna kasim" userId="c4ee61533d2535ad" providerId="LiveId" clId="{07A43331-33B6-4E3E-A4D4-B90B4D12128B}" dt="2024-03-17T05:34:18.524" v="1059" actId="26606"/>
          <ac:spMkLst>
            <pc:docMk/>
            <pc:sldMk cId="2372744467" sldId="257"/>
            <ac:spMk id="2" creationId="{00C70DC0-1087-8896-AFE5-111C69875C18}"/>
          </ac:spMkLst>
        </pc:spChg>
        <pc:spChg chg="mod">
          <ac:chgData name="Asna kasim" userId="c4ee61533d2535ad" providerId="LiveId" clId="{07A43331-33B6-4E3E-A4D4-B90B4D12128B}" dt="2024-03-17T08:36:20.814" v="1609" actId="20577"/>
          <ac:spMkLst>
            <pc:docMk/>
            <pc:sldMk cId="2372744467" sldId="257"/>
            <ac:spMk id="3" creationId="{EE65ED9D-F826-F724-5DA0-6928D83DA6B7}"/>
          </ac:spMkLst>
        </pc:spChg>
        <pc:spChg chg="add del">
          <ac:chgData name="Asna kasim" userId="c4ee61533d2535ad" providerId="LiveId" clId="{07A43331-33B6-4E3E-A4D4-B90B4D12128B}" dt="2024-03-17T05:34:18.524" v="1059" actId="26606"/>
          <ac:spMkLst>
            <pc:docMk/>
            <pc:sldMk cId="2372744467" sldId="257"/>
            <ac:spMk id="8" creationId="{32768DCD-B824-413A-B330-8D57ADB3724C}"/>
          </ac:spMkLst>
        </pc:spChg>
        <pc:spChg chg="add del">
          <ac:chgData name="Asna kasim" userId="c4ee61533d2535ad" providerId="LiveId" clId="{07A43331-33B6-4E3E-A4D4-B90B4D12128B}" dt="2024-03-17T05:34:04.185" v="1054" actId="26606"/>
          <ac:spMkLst>
            <pc:docMk/>
            <pc:sldMk cId="2372744467" sldId="257"/>
            <ac:spMk id="9" creationId="{32768DCD-B824-413A-B330-8D57ADB3724C}"/>
          </ac:spMkLst>
        </pc:spChg>
        <pc:spChg chg="add del">
          <ac:chgData name="Asna kasim" userId="c4ee61533d2535ad" providerId="LiveId" clId="{07A43331-33B6-4E3E-A4D4-B90B4D12128B}" dt="2024-03-17T05:34:18.524" v="1059" actId="26606"/>
          <ac:spMkLst>
            <pc:docMk/>
            <pc:sldMk cId="2372744467" sldId="257"/>
            <ac:spMk id="10" creationId="{96E45848-BEDA-4F24-9C4E-DA2120958262}"/>
          </ac:spMkLst>
        </pc:spChg>
        <pc:spChg chg="add del">
          <ac:chgData name="Asna kasim" userId="c4ee61533d2535ad" providerId="LiveId" clId="{07A43331-33B6-4E3E-A4D4-B90B4D12128B}" dt="2024-03-17T05:34:04.185" v="1054" actId="26606"/>
          <ac:spMkLst>
            <pc:docMk/>
            <pc:sldMk cId="2372744467" sldId="257"/>
            <ac:spMk id="11" creationId="{96E45848-BEDA-4F24-9C4E-DA2120958262}"/>
          </ac:spMkLst>
        </pc:spChg>
        <pc:spChg chg="add del">
          <ac:chgData name="Asna kasim" userId="c4ee61533d2535ad" providerId="LiveId" clId="{07A43331-33B6-4E3E-A4D4-B90B4D12128B}" dt="2024-03-17T05:34:18.524" v="1059" actId="26606"/>
          <ac:spMkLst>
            <pc:docMk/>
            <pc:sldMk cId="2372744467" sldId="257"/>
            <ac:spMk id="12" creationId="{B2BB8117-A903-442C-9223-A4FEB85C3271}"/>
          </ac:spMkLst>
        </pc:spChg>
        <pc:spChg chg="add del">
          <ac:chgData name="Asna kasim" userId="c4ee61533d2535ad" providerId="LiveId" clId="{07A43331-33B6-4E3E-A4D4-B90B4D12128B}" dt="2024-03-17T05:34:04.185" v="1054" actId="26606"/>
          <ac:spMkLst>
            <pc:docMk/>
            <pc:sldMk cId="2372744467" sldId="257"/>
            <ac:spMk id="13" creationId="{B2BB8117-A903-442C-9223-A4FEB85C3271}"/>
          </ac:spMkLst>
        </pc:spChg>
        <pc:spChg chg="add del">
          <ac:chgData name="Asna kasim" userId="c4ee61533d2535ad" providerId="LiveId" clId="{07A43331-33B6-4E3E-A4D4-B90B4D12128B}" dt="2024-03-17T05:34:18.524" v="1059" actId="26606"/>
          <ac:spMkLst>
            <pc:docMk/>
            <pc:sldMk cId="2372744467" sldId="257"/>
            <ac:spMk id="14" creationId="{C59300B8-3117-43F8-9F8E-68DB9F002F92}"/>
          </ac:spMkLst>
        </pc:spChg>
        <pc:spChg chg="add del">
          <ac:chgData name="Asna kasim" userId="c4ee61533d2535ad" providerId="LiveId" clId="{07A43331-33B6-4E3E-A4D4-B90B4D12128B}" dt="2024-03-17T05:34:04.185" v="1054" actId="26606"/>
          <ac:spMkLst>
            <pc:docMk/>
            <pc:sldMk cId="2372744467" sldId="257"/>
            <ac:spMk id="15" creationId="{C59300B8-3117-43F8-9F8E-68DB9F002F92}"/>
          </ac:spMkLst>
        </pc:spChg>
        <pc:spChg chg="add del">
          <ac:chgData name="Asna kasim" userId="c4ee61533d2535ad" providerId="LiveId" clId="{07A43331-33B6-4E3E-A4D4-B90B4D12128B}" dt="2024-03-17T05:34:18.524" v="1059" actId="26606"/>
          <ac:spMkLst>
            <pc:docMk/>
            <pc:sldMk cId="2372744467" sldId="257"/>
            <ac:spMk id="16" creationId="{1AFAE680-42C1-4104-B74F-B0A8F1FB264A}"/>
          </ac:spMkLst>
        </pc:spChg>
        <pc:spChg chg="add del">
          <ac:chgData name="Asna kasim" userId="c4ee61533d2535ad" providerId="LiveId" clId="{07A43331-33B6-4E3E-A4D4-B90B4D12128B}" dt="2024-03-17T05:34:04.185" v="1054" actId="26606"/>
          <ac:spMkLst>
            <pc:docMk/>
            <pc:sldMk cId="2372744467" sldId="257"/>
            <ac:spMk id="17" creationId="{1AFAE680-42C1-4104-B74F-B0A8F1FB264A}"/>
          </ac:spMkLst>
        </pc:spChg>
        <pc:spChg chg="add del">
          <ac:chgData name="Asna kasim" userId="c4ee61533d2535ad" providerId="LiveId" clId="{07A43331-33B6-4E3E-A4D4-B90B4D12128B}" dt="2024-03-17T05:34:18.524" v="1059" actId="26606"/>
          <ac:spMkLst>
            <pc:docMk/>
            <pc:sldMk cId="2372744467" sldId="257"/>
            <ac:spMk id="18" creationId="{828A8BA9-B3FE-4C96-A0A1-72A0D2C85578}"/>
          </ac:spMkLst>
        </pc:spChg>
        <pc:spChg chg="add del">
          <ac:chgData name="Asna kasim" userId="c4ee61533d2535ad" providerId="LiveId" clId="{07A43331-33B6-4E3E-A4D4-B90B4D12128B}" dt="2024-03-17T05:34:04.185" v="1054" actId="26606"/>
          <ac:spMkLst>
            <pc:docMk/>
            <pc:sldMk cId="2372744467" sldId="257"/>
            <ac:spMk id="19" creationId="{828A8BA9-B3FE-4C96-A0A1-72A0D2C85578}"/>
          </ac:spMkLst>
        </pc:spChg>
        <pc:spChg chg="add del">
          <ac:chgData name="Asna kasim" userId="c4ee61533d2535ad" providerId="LiveId" clId="{07A43331-33B6-4E3E-A4D4-B90B4D12128B}" dt="2024-03-17T05:34:04.185" v="1054" actId="26606"/>
          <ac:spMkLst>
            <pc:docMk/>
            <pc:sldMk cId="2372744467" sldId="257"/>
            <ac:spMk id="21" creationId="{2EDB7FB2-4012-481D-B3D1-7301CCF6E488}"/>
          </ac:spMkLst>
        </pc:spChg>
        <pc:spChg chg="add del">
          <ac:chgData name="Asna kasim" userId="c4ee61533d2535ad" providerId="LiveId" clId="{07A43331-33B6-4E3E-A4D4-B90B4D12128B}" dt="2024-03-17T08:26:04.664" v="1542"/>
          <ac:spMkLst>
            <pc:docMk/>
            <pc:sldMk cId="2372744467" sldId="257"/>
            <ac:spMk id="22" creationId="{32768DCD-B824-413A-B330-8D57ADB3724C}"/>
          </ac:spMkLst>
        </pc:spChg>
        <pc:spChg chg="add del">
          <ac:chgData name="Asna kasim" userId="c4ee61533d2535ad" providerId="LiveId" clId="{07A43331-33B6-4E3E-A4D4-B90B4D12128B}" dt="2024-03-17T05:34:06.157" v="1056" actId="26606"/>
          <ac:spMkLst>
            <pc:docMk/>
            <pc:sldMk cId="2372744467" sldId="257"/>
            <ac:spMk id="23" creationId="{19B36E71-93BD-4984-AC9C-CC9FB9CC06D6}"/>
          </ac:spMkLst>
        </pc:spChg>
        <pc:spChg chg="add del">
          <ac:chgData name="Asna kasim" userId="c4ee61533d2535ad" providerId="LiveId" clId="{07A43331-33B6-4E3E-A4D4-B90B4D12128B}" dt="2024-03-17T08:26:04.664" v="1542"/>
          <ac:spMkLst>
            <pc:docMk/>
            <pc:sldMk cId="2372744467" sldId="257"/>
            <ac:spMk id="26" creationId="{96E45848-BEDA-4F24-9C4E-DA2120958262}"/>
          </ac:spMkLst>
        </pc:spChg>
        <pc:spChg chg="add del">
          <ac:chgData name="Asna kasim" userId="c4ee61533d2535ad" providerId="LiveId" clId="{07A43331-33B6-4E3E-A4D4-B90B4D12128B}" dt="2024-03-17T08:26:04.664" v="1542"/>
          <ac:spMkLst>
            <pc:docMk/>
            <pc:sldMk cId="2372744467" sldId="257"/>
            <ac:spMk id="28" creationId="{B2BB8117-A903-442C-9223-A4FEB85C3271}"/>
          </ac:spMkLst>
        </pc:spChg>
        <pc:spChg chg="add del">
          <ac:chgData name="Asna kasim" userId="c4ee61533d2535ad" providerId="LiveId" clId="{07A43331-33B6-4E3E-A4D4-B90B4D12128B}" dt="2024-03-17T08:26:04.664" v="1542"/>
          <ac:spMkLst>
            <pc:docMk/>
            <pc:sldMk cId="2372744467" sldId="257"/>
            <ac:spMk id="30" creationId="{C59300B8-3117-43F8-9F8E-68DB9F002F92}"/>
          </ac:spMkLst>
        </pc:spChg>
        <pc:spChg chg="add del">
          <ac:chgData name="Asna kasim" userId="c4ee61533d2535ad" providerId="LiveId" clId="{07A43331-33B6-4E3E-A4D4-B90B4D12128B}" dt="2024-03-17T08:26:04.664" v="1542"/>
          <ac:spMkLst>
            <pc:docMk/>
            <pc:sldMk cId="2372744467" sldId="257"/>
            <ac:spMk id="32" creationId="{1AFAE680-42C1-4104-B74F-B0A8F1FB264A}"/>
          </ac:spMkLst>
        </pc:spChg>
        <pc:spChg chg="add del">
          <ac:chgData name="Asna kasim" userId="c4ee61533d2535ad" providerId="LiveId" clId="{07A43331-33B6-4E3E-A4D4-B90B4D12128B}" dt="2024-03-17T08:26:04.664" v="1542"/>
          <ac:spMkLst>
            <pc:docMk/>
            <pc:sldMk cId="2372744467" sldId="257"/>
            <ac:spMk id="34" creationId="{828A8BA9-B3FE-4C96-A0A1-72A0D2C85578}"/>
          </ac:spMkLst>
        </pc:spChg>
        <pc:spChg chg="add del">
          <ac:chgData name="Asna kasim" userId="c4ee61533d2535ad" providerId="LiveId" clId="{07A43331-33B6-4E3E-A4D4-B90B4D12128B}" dt="2024-03-17T08:26:04.664" v="1542"/>
          <ac:spMkLst>
            <pc:docMk/>
            <pc:sldMk cId="2372744467" sldId="257"/>
            <ac:spMk id="36" creationId="{2EDB7FB2-4012-481D-B3D1-7301CCF6E488}"/>
          </ac:spMkLst>
        </pc:spChg>
        <pc:picChg chg="add del">
          <ac:chgData name="Asna kasim" userId="c4ee61533d2535ad" providerId="LiveId" clId="{07A43331-33B6-4E3E-A4D4-B90B4D12128B}" dt="2024-03-17T05:34:04.185" v="1054" actId="26606"/>
          <ac:picMkLst>
            <pc:docMk/>
            <pc:sldMk cId="2372744467" sldId="257"/>
            <ac:picMk id="5" creationId="{0039D893-6A5E-9F78-332F-2CF1D8C6C5E6}"/>
          </ac:picMkLst>
        </pc:picChg>
        <pc:picChg chg="add">
          <ac:chgData name="Asna kasim" userId="c4ee61533d2535ad" providerId="LiveId" clId="{07A43331-33B6-4E3E-A4D4-B90B4D12128B}" dt="2024-03-17T05:34:18.524" v="1059" actId="26606"/>
          <ac:picMkLst>
            <pc:docMk/>
            <pc:sldMk cId="2372744467" sldId="257"/>
            <ac:picMk id="20" creationId="{B0458E41-C5F4-EBE9-1DB5-82F191BE5485}"/>
          </ac:picMkLst>
        </pc:picChg>
        <pc:picChg chg="add del">
          <ac:chgData name="Asna kasim" userId="c4ee61533d2535ad" providerId="LiveId" clId="{07A43331-33B6-4E3E-A4D4-B90B4D12128B}" dt="2024-03-17T05:34:06.157" v="1056" actId="26606"/>
          <ac:picMkLst>
            <pc:docMk/>
            <pc:sldMk cId="2372744467" sldId="257"/>
            <ac:picMk id="24" creationId="{1C5F9F00-49FA-4E3C-7319-A1E997C5C95B}"/>
          </ac:picMkLst>
        </pc:picChg>
      </pc:sldChg>
      <pc:sldChg chg="addSp delSp modSp new mod setBg delDesignElem">
        <pc:chgData name="Asna kasim" userId="c4ee61533d2535ad" providerId="LiveId" clId="{07A43331-33B6-4E3E-A4D4-B90B4D12128B}" dt="2024-03-17T08:54:43.586" v="1792" actId="5793"/>
        <pc:sldMkLst>
          <pc:docMk/>
          <pc:sldMk cId="2431543034" sldId="258"/>
        </pc:sldMkLst>
        <pc:spChg chg="mod">
          <ac:chgData name="Asna kasim" userId="c4ee61533d2535ad" providerId="LiveId" clId="{07A43331-33B6-4E3E-A4D4-B90B4D12128B}" dt="2024-03-17T08:36:48.068" v="1610" actId="255"/>
          <ac:spMkLst>
            <pc:docMk/>
            <pc:sldMk cId="2431543034" sldId="258"/>
            <ac:spMk id="2" creationId="{7C440B91-0B5D-C553-DDCD-6D6D946C0D27}"/>
          </ac:spMkLst>
        </pc:spChg>
        <pc:spChg chg="mod">
          <ac:chgData name="Asna kasim" userId="c4ee61533d2535ad" providerId="LiveId" clId="{07A43331-33B6-4E3E-A4D4-B90B4D12128B}" dt="2024-03-17T08:54:43.586" v="1792" actId="5793"/>
          <ac:spMkLst>
            <pc:docMk/>
            <pc:sldMk cId="2431543034" sldId="258"/>
            <ac:spMk id="3" creationId="{608B522C-F64A-F7A8-CD1D-6E15FCFE18FC}"/>
          </ac:spMkLst>
        </pc:spChg>
        <pc:spChg chg="add del">
          <ac:chgData name="Asna kasim" userId="c4ee61533d2535ad" providerId="LiveId" clId="{07A43331-33B6-4E3E-A4D4-B90B4D12128B}" dt="2024-03-17T08:26:04.664" v="1542"/>
          <ac:spMkLst>
            <pc:docMk/>
            <pc:sldMk cId="2431543034" sldId="258"/>
            <ac:spMk id="9" creationId="{32768DCD-B824-413A-B330-8D57ADB3724C}"/>
          </ac:spMkLst>
        </pc:spChg>
        <pc:spChg chg="add del">
          <ac:chgData name="Asna kasim" userId="c4ee61533d2535ad" providerId="LiveId" clId="{07A43331-33B6-4E3E-A4D4-B90B4D12128B}" dt="2024-03-17T08:26:04.664" v="1542"/>
          <ac:spMkLst>
            <pc:docMk/>
            <pc:sldMk cId="2431543034" sldId="258"/>
            <ac:spMk id="11" creationId="{96E45848-BEDA-4F24-9C4E-DA2120958262}"/>
          </ac:spMkLst>
        </pc:spChg>
        <pc:spChg chg="add del">
          <ac:chgData name="Asna kasim" userId="c4ee61533d2535ad" providerId="LiveId" clId="{07A43331-33B6-4E3E-A4D4-B90B4D12128B}" dt="2024-03-17T08:26:04.664" v="1542"/>
          <ac:spMkLst>
            <pc:docMk/>
            <pc:sldMk cId="2431543034" sldId="258"/>
            <ac:spMk id="13" creationId="{B2BB8117-A903-442C-9223-A4FEB85C3271}"/>
          </ac:spMkLst>
        </pc:spChg>
        <pc:spChg chg="add del">
          <ac:chgData name="Asna kasim" userId="c4ee61533d2535ad" providerId="LiveId" clId="{07A43331-33B6-4E3E-A4D4-B90B4D12128B}" dt="2024-03-17T08:26:04.664" v="1542"/>
          <ac:spMkLst>
            <pc:docMk/>
            <pc:sldMk cId="2431543034" sldId="258"/>
            <ac:spMk id="15" creationId="{C59300B8-3117-43F8-9F8E-68DB9F002F92}"/>
          </ac:spMkLst>
        </pc:spChg>
        <pc:spChg chg="add del">
          <ac:chgData name="Asna kasim" userId="c4ee61533d2535ad" providerId="LiveId" clId="{07A43331-33B6-4E3E-A4D4-B90B4D12128B}" dt="2024-03-17T08:26:04.664" v="1542"/>
          <ac:spMkLst>
            <pc:docMk/>
            <pc:sldMk cId="2431543034" sldId="258"/>
            <ac:spMk id="17" creationId="{1AFAE680-42C1-4104-B74F-B0A8F1FB264A}"/>
          </ac:spMkLst>
        </pc:spChg>
        <pc:spChg chg="add del">
          <ac:chgData name="Asna kasim" userId="c4ee61533d2535ad" providerId="LiveId" clId="{07A43331-33B6-4E3E-A4D4-B90B4D12128B}" dt="2024-03-17T08:26:04.664" v="1542"/>
          <ac:spMkLst>
            <pc:docMk/>
            <pc:sldMk cId="2431543034" sldId="258"/>
            <ac:spMk id="19" creationId="{828A8BA9-B3FE-4C96-A0A1-72A0D2C85578}"/>
          </ac:spMkLst>
        </pc:spChg>
        <pc:spChg chg="add del">
          <ac:chgData name="Asna kasim" userId="c4ee61533d2535ad" providerId="LiveId" clId="{07A43331-33B6-4E3E-A4D4-B90B4D12128B}" dt="2024-03-17T08:26:04.664" v="1542"/>
          <ac:spMkLst>
            <pc:docMk/>
            <pc:sldMk cId="2431543034" sldId="258"/>
            <ac:spMk id="21" creationId="{2EDB7FB2-4012-481D-B3D1-7301CCF6E488}"/>
          </ac:spMkLst>
        </pc:spChg>
        <pc:picChg chg="add">
          <ac:chgData name="Asna kasim" userId="c4ee61533d2535ad" providerId="LiveId" clId="{07A43331-33B6-4E3E-A4D4-B90B4D12128B}" dt="2024-03-17T05:34:14.298" v="1058" actId="26606"/>
          <ac:picMkLst>
            <pc:docMk/>
            <pc:sldMk cId="2431543034" sldId="258"/>
            <ac:picMk id="5" creationId="{63E88BAE-7C8A-C649-3293-8FBD34E39240}"/>
          </ac:picMkLst>
        </pc:picChg>
      </pc:sldChg>
      <pc:sldChg chg="addSp delSp modSp new mod setBg delDesignElem">
        <pc:chgData name="Asna kasim" userId="c4ee61533d2535ad" providerId="LiveId" clId="{07A43331-33B6-4E3E-A4D4-B90B4D12128B}" dt="2024-03-17T08:37:45.451" v="1620" actId="1076"/>
        <pc:sldMkLst>
          <pc:docMk/>
          <pc:sldMk cId="3806168117" sldId="259"/>
        </pc:sldMkLst>
        <pc:spChg chg="mod">
          <ac:chgData name="Asna kasim" userId="c4ee61533d2535ad" providerId="LiveId" clId="{07A43331-33B6-4E3E-A4D4-B90B4D12128B}" dt="2024-03-17T08:37:35.493" v="1618" actId="1076"/>
          <ac:spMkLst>
            <pc:docMk/>
            <pc:sldMk cId="3806168117" sldId="259"/>
            <ac:spMk id="2" creationId="{68BB8AA5-820E-97B0-1151-A776CB710496}"/>
          </ac:spMkLst>
        </pc:spChg>
        <pc:spChg chg="mod">
          <ac:chgData name="Asna kasim" userId="c4ee61533d2535ad" providerId="LiveId" clId="{07A43331-33B6-4E3E-A4D4-B90B4D12128B}" dt="2024-03-17T08:37:45.451" v="1620" actId="1076"/>
          <ac:spMkLst>
            <pc:docMk/>
            <pc:sldMk cId="3806168117" sldId="259"/>
            <ac:spMk id="3" creationId="{13F2DFFC-7B4D-9BDC-D98B-D8D27AB4268D}"/>
          </ac:spMkLst>
        </pc:spChg>
        <pc:spChg chg="add del">
          <ac:chgData name="Asna kasim" userId="c4ee61533d2535ad" providerId="LiveId" clId="{07A43331-33B6-4E3E-A4D4-B90B4D12128B}" dt="2024-03-17T08:26:04.664" v="1542"/>
          <ac:spMkLst>
            <pc:docMk/>
            <pc:sldMk cId="3806168117" sldId="259"/>
            <ac:spMk id="9" creationId="{32768DCD-B824-413A-B330-8D57ADB3724C}"/>
          </ac:spMkLst>
        </pc:spChg>
        <pc:spChg chg="add del">
          <ac:chgData name="Asna kasim" userId="c4ee61533d2535ad" providerId="LiveId" clId="{07A43331-33B6-4E3E-A4D4-B90B4D12128B}" dt="2024-03-17T08:26:04.664" v="1542"/>
          <ac:spMkLst>
            <pc:docMk/>
            <pc:sldMk cId="3806168117" sldId="259"/>
            <ac:spMk id="11" creationId="{96E45848-BEDA-4F24-9C4E-DA2120958262}"/>
          </ac:spMkLst>
        </pc:spChg>
        <pc:spChg chg="add del">
          <ac:chgData name="Asna kasim" userId="c4ee61533d2535ad" providerId="LiveId" clId="{07A43331-33B6-4E3E-A4D4-B90B4D12128B}" dt="2024-03-17T08:26:04.664" v="1542"/>
          <ac:spMkLst>
            <pc:docMk/>
            <pc:sldMk cId="3806168117" sldId="259"/>
            <ac:spMk id="13" creationId="{B2BB8117-A903-442C-9223-A4FEB85C3271}"/>
          </ac:spMkLst>
        </pc:spChg>
        <pc:spChg chg="add del">
          <ac:chgData name="Asna kasim" userId="c4ee61533d2535ad" providerId="LiveId" clId="{07A43331-33B6-4E3E-A4D4-B90B4D12128B}" dt="2024-03-17T08:26:04.664" v="1542"/>
          <ac:spMkLst>
            <pc:docMk/>
            <pc:sldMk cId="3806168117" sldId="259"/>
            <ac:spMk id="15" creationId="{C59300B8-3117-43F8-9F8E-68DB9F002F92}"/>
          </ac:spMkLst>
        </pc:spChg>
        <pc:spChg chg="add del">
          <ac:chgData name="Asna kasim" userId="c4ee61533d2535ad" providerId="LiveId" clId="{07A43331-33B6-4E3E-A4D4-B90B4D12128B}" dt="2024-03-17T08:26:04.664" v="1542"/>
          <ac:spMkLst>
            <pc:docMk/>
            <pc:sldMk cId="3806168117" sldId="259"/>
            <ac:spMk id="17" creationId="{1AFAE680-42C1-4104-B74F-B0A8F1FB264A}"/>
          </ac:spMkLst>
        </pc:spChg>
        <pc:spChg chg="add del">
          <ac:chgData name="Asna kasim" userId="c4ee61533d2535ad" providerId="LiveId" clId="{07A43331-33B6-4E3E-A4D4-B90B4D12128B}" dt="2024-03-17T08:26:04.664" v="1542"/>
          <ac:spMkLst>
            <pc:docMk/>
            <pc:sldMk cId="3806168117" sldId="259"/>
            <ac:spMk id="19" creationId="{828A8BA9-B3FE-4C96-A0A1-72A0D2C85578}"/>
          </ac:spMkLst>
        </pc:spChg>
        <pc:spChg chg="add del">
          <ac:chgData name="Asna kasim" userId="c4ee61533d2535ad" providerId="LiveId" clId="{07A43331-33B6-4E3E-A4D4-B90B4D12128B}" dt="2024-03-17T08:26:04.664" v="1542"/>
          <ac:spMkLst>
            <pc:docMk/>
            <pc:sldMk cId="3806168117" sldId="259"/>
            <ac:spMk id="21" creationId="{2EDB7FB2-4012-481D-B3D1-7301CCF6E488}"/>
          </ac:spMkLst>
        </pc:spChg>
        <pc:picChg chg="add">
          <ac:chgData name="Asna kasim" userId="c4ee61533d2535ad" providerId="LiveId" clId="{07A43331-33B6-4E3E-A4D4-B90B4D12128B}" dt="2024-03-17T05:34:28.030" v="1060" actId="26606"/>
          <ac:picMkLst>
            <pc:docMk/>
            <pc:sldMk cId="3806168117" sldId="259"/>
            <ac:picMk id="5" creationId="{3B9DF456-4A5B-AD9A-700C-1E8B68C12020}"/>
          </ac:picMkLst>
        </pc:picChg>
      </pc:sldChg>
      <pc:sldChg chg="addSp delSp modSp new mod setBg delDesignElem">
        <pc:chgData name="Asna kasim" userId="c4ee61533d2535ad" providerId="LiveId" clId="{07A43331-33B6-4E3E-A4D4-B90B4D12128B}" dt="2024-03-17T08:54:56.363" v="1794" actId="5793"/>
        <pc:sldMkLst>
          <pc:docMk/>
          <pc:sldMk cId="3437366712" sldId="260"/>
        </pc:sldMkLst>
        <pc:spChg chg="mod ord">
          <ac:chgData name="Asna kasim" userId="c4ee61533d2535ad" providerId="LiveId" clId="{07A43331-33B6-4E3E-A4D4-B90B4D12128B}" dt="2024-03-17T08:31:57.943" v="1570" actId="1076"/>
          <ac:spMkLst>
            <pc:docMk/>
            <pc:sldMk cId="3437366712" sldId="260"/>
            <ac:spMk id="2" creationId="{26B859AF-0816-F221-B78A-696B5D6D257E}"/>
          </ac:spMkLst>
        </pc:spChg>
        <pc:spChg chg="add del">
          <ac:chgData name="Asna kasim" userId="c4ee61533d2535ad" providerId="LiveId" clId="{07A43331-33B6-4E3E-A4D4-B90B4D12128B}" dt="2024-03-16T10:32:16.502" v="368" actId="931"/>
          <ac:spMkLst>
            <pc:docMk/>
            <pc:sldMk cId="3437366712" sldId="260"/>
            <ac:spMk id="3" creationId="{77D7463A-8520-9AED-7882-E2BA770F0F8D}"/>
          </ac:spMkLst>
        </pc:spChg>
        <pc:spChg chg="add del">
          <ac:chgData name="Asna kasim" userId="c4ee61533d2535ad" providerId="LiveId" clId="{07A43331-33B6-4E3E-A4D4-B90B4D12128B}" dt="2024-03-16T10:32:57.225" v="372" actId="931"/>
          <ac:spMkLst>
            <pc:docMk/>
            <pc:sldMk cId="3437366712" sldId="260"/>
            <ac:spMk id="10" creationId="{8E3643FD-856B-4BF3-F5E5-B4A01CAB588A}"/>
          </ac:spMkLst>
        </pc:spChg>
        <pc:spChg chg="add del">
          <ac:chgData name="Asna kasim" userId="c4ee61533d2535ad" providerId="LiveId" clId="{07A43331-33B6-4E3E-A4D4-B90B4D12128B}" dt="2024-03-16T10:33:10.056" v="377" actId="26606"/>
          <ac:spMkLst>
            <pc:docMk/>
            <pc:sldMk cId="3437366712" sldId="260"/>
            <ac:spMk id="13" creationId="{32768DCD-B824-413A-B330-8D57ADB3724C}"/>
          </ac:spMkLst>
        </pc:spChg>
        <pc:spChg chg="add del">
          <ac:chgData name="Asna kasim" userId="c4ee61533d2535ad" providerId="LiveId" clId="{07A43331-33B6-4E3E-A4D4-B90B4D12128B}" dt="2024-03-16T10:33:10.056" v="377" actId="26606"/>
          <ac:spMkLst>
            <pc:docMk/>
            <pc:sldMk cId="3437366712" sldId="260"/>
            <ac:spMk id="15" creationId="{19F9CD66-32FC-448F-B4C5-67D17508A226}"/>
          </ac:spMkLst>
        </pc:spChg>
        <pc:spChg chg="add del mod">
          <ac:chgData name="Asna kasim" userId="c4ee61533d2535ad" providerId="LiveId" clId="{07A43331-33B6-4E3E-A4D4-B90B4D12128B}" dt="2024-03-16T10:57:10.404" v="394" actId="931"/>
          <ac:spMkLst>
            <pc:docMk/>
            <pc:sldMk cId="3437366712" sldId="260"/>
            <ac:spMk id="17" creationId="{DF347751-1B51-1482-BCD6-056B79133FEB}"/>
          </ac:spMkLst>
        </pc:spChg>
        <pc:spChg chg="add del">
          <ac:chgData name="Asna kasim" userId="c4ee61533d2535ad" providerId="LiveId" clId="{07A43331-33B6-4E3E-A4D4-B90B4D12128B}" dt="2024-03-16T10:41:17.528" v="378" actId="931"/>
          <ac:spMkLst>
            <pc:docMk/>
            <pc:sldMk cId="3437366712" sldId="260"/>
            <ac:spMk id="19" creationId="{CD30BDD1-91F9-E80C-B7A2-8202D999B87B}"/>
          </ac:spMkLst>
        </pc:spChg>
        <pc:spChg chg="add del">
          <ac:chgData name="Asna kasim" userId="c4ee61533d2535ad" providerId="LiveId" clId="{07A43331-33B6-4E3E-A4D4-B90B4D12128B}" dt="2024-03-16T10:33:10.040" v="376" actId="26606"/>
          <ac:spMkLst>
            <pc:docMk/>
            <pc:sldMk cId="3437366712" sldId="260"/>
            <ac:spMk id="20" creationId="{DD7EAFE6-2BB9-41FB-9CF4-588CFC708774}"/>
          </ac:spMkLst>
        </pc:spChg>
        <pc:spChg chg="add del">
          <ac:chgData name="Asna kasim" userId="c4ee61533d2535ad" providerId="LiveId" clId="{07A43331-33B6-4E3E-A4D4-B90B4D12128B}" dt="2024-03-16T10:33:10.040" v="376" actId="26606"/>
          <ac:spMkLst>
            <pc:docMk/>
            <pc:sldMk cId="3437366712" sldId="260"/>
            <ac:spMk id="22" creationId="{8C37C960-91F5-4F61-B2CD-8A037920720B}"/>
          </ac:spMkLst>
        </pc:spChg>
        <pc:spChg chg="add del">
          <ac:chgData name="Asna kasim" userId="c4ee61533d2535ad" providerId="LiveId" clId="{07A43331-33B6-4E3E-A4D4-B90B4D12128B}" dt="2024-03-16T10:33:10.040" v="376" actId="26606"/>
          <ac:spMkLst>
            <pc:docMk/>
            <pc:sldMk cId="3437366712" sldId="260"/>
            <ac:spMk id="24" creationId="{11884203-7A1F-4059-B697-23D53FA8A296}"/>
          </ac:spMkLst>
        </pc:spChg>
        <pc:spChg chg="add del">
          <ac:chgData name="Asna kasim" userId="c4ee61533d2535ad" providerId="LiveId" clId="{07A43331-33B6-4E3E-A4D4-B90B4D12128B}" dt="2024-03-16T10:33:10.040" v="376" actId="26606"/>
          <ac:spMkLst>
            <pc:docMk/>
            <pc:sldMk cId="3437366712" sldId="260"/>
            <ac:spMk id="26" creationId="{A5C31099-1BBD-40CE-BC60-FCE50741940D}"/>
          </ac:spMkLst>
        </pc:spChg>
        <pc:spChg chg="add del">
          <ac:chgData name="Asna kasim" userId="c4ee61533d2535ad" providerId="LiveId" clId="{07A43331-33B6-4E3E-A4D4-B90B4D12128B}" dt="2024-03-16T10:33:10.040" v="376" actId="26606"/>
          <ac:spMkLst>
            <pc:docMk/>
            <pc:sldMk cId="3437366712" sldId="260"/>
            <ac:spMk id="28" creationId="{AE12D6A8-795F-441C-B70F-F3E0D262FC6E}"/>
          </ac:spMkLst>
        </pc:spChg>
        <pc:spChg chg="add del">
          <ac:chgData name="Asna kasim" userId="c4ee61533d2535ad" providerId="LiveId" clId="{07A43331-33B6-4E3E-A4D4-B90B4D12128B}" dt="2024-03-16T10:33:10.040" v="376" actId="26606"/>
          <ac:spMkLst>
            <pc:docMk/>
            <pc:sldMk cId="3437366712" sldId="260"/>
            <ac:spMk id="30" creationId="{77E975BE-D56B-41D7-A042-1DB14B6EBF3B}"/>
          </ac:spMkLst>
        </pc:spChg>
        <pc:spChg chg="add del">
          <ac:chgData name="Asna kasim" userId="c4ee61533d2535ad" providerId="LiveId" clId="{07A43331-33B6-4E3E-A4D4-B90B4D12128B}" dt="2024-03-16T10:43:54.341" v="387" actId="26606"/>
          <ac:spMkLst>
            <pc:docMk/>
            <pc:sldMk cId="3437366712" sldId="260"/>
            <ac:spMk id="32" creationId="{32768DCD-B824-413A-B330-8D57ADB3724C}"/>
          </ac:spMkLst>
        </pc:spChg>
        <pc:spChg chg="add del">
          <ac:chgData name="Asna kasim" userId="c4ee61533d2535ad" providerId="LiveId" clId="{07A43331-33B6-4E3E-A4D4-B90B4D12128B}" dt="2024-03-16T10:43:54.341" v="387" actId="26606"/>
          <ac:spMkLst>
            <pc:docMk/>
            <pc:sldMk cId="3437366712" sldId="260"/>
            <ac:spMk id="33" creationId="{19F9CD66-32FC-448F-B4C5-67D17508A226}"/>
          </ac:spMkLst>
        </pc:spChg>
        <pc:spChg chg="add del">
          <ac:chgData name="Asna kasim" userId="c4ee61533d2535ad" providerId="LiveId" clId="{07A43331-33B6-4E3E-A4D4-B90B4D12128B}" dt="2024-03-16T10:44:14.613" v="388" actId="931"/>
          <ac:spMkLst>
            <pc:docMk/>
            <pc:sldMk cId="3437366712" sldId="260"/>
            <ac:spMk id="37" creationId="{33002712-1C87-6094-4001-0ADC92D3A6F7}"/>
          </ac:spMkLst>
        </pc:spChg>
        <pc:spChg chg="add del">
          <ac:chgData name="Asna kasim" userId="c4ee61533d2535ad" providerId="LiveId" clId="{07A43331-33B6-4E3E-A4D4-B90B4D12128B}" dt="2024-03-16T10:58:38.457" v="407" actId="26606"/>
          <ac:spMkLst>
            <pc:docMk/>
            <pc:sldMk cId="3437366712" sldId="260"/>
            <ac:spMk id="40" creationId="{32768DCD-B824-413A-B330-8D57ADB3724C}"/>
          </ac:spMkLst>
        </pc:spChg>
        <pc:spChg chg="add del">
          <ac:chgData name="Asna kasim" userId="c4ee61533d2535ad" providerId="LiveId" clId="{07A43331-33B6-4E3E-A4D4-B90B4D12128B}" dt="2024-03-16T11:08:57.196" v="410" actId="931"/>
          <ac:spMkLst>
            <pc:docMk/>
            <pc:sldMk cId="3437366712" sldId="260"/>
            <ac:spMk id="44" creationId="{0CE20D94-CDA4-8745-C57B-A720873AC52C}"/>
          </ac:spMkLst>
        </pc:spChg>
        <pc:spChg chg="add del">
          <ac:chgData name="Asna kasim" userId="c4ee61533d2535ad" providerId="LiveId" clId="{07A43331-33B6-4E3E-A4D4-B90B4D12128B}" dt="2024-03-16T11:09:23.346" v="415" actId="26606"/>
          <ac:spMkLst>
            <pc:docMk/>
            <pc:sldMk cId="3437366712" sldId="260"/>
            <ac:spMk id="47" creationId="{19B36E71-93BD-4984-AC9C-CC9FB9CC06D6}"/>
          </ac:spMkLst>
        </pc:spChg>
        <pc:spChg chg="add del">
          <ac:chgData name="Asna kasim" userId="c4ee61533d2535ad" providerId="LiveId" clId="{07A43331-33B6-4E3E-A4D4-B90B4D12128B}" dt="2024-03-16T11:09:23.346" v="415" actId="26606"/>
          <ac:spMkLst>
            <pc:docMk/>
            <pc:sldMk cId="3437366712" sldId="260"/>
            <ac:spMk id="49" creationId="{1566AC62-7AC7-4ED5-A03D-E28AC560E482}"/>
          </ac:spMkLst>
        </pc:spChg>
        <pc:spChg chg="add del">
          <ac:chgData name="Asna kasim" userId="c4ee61533d2535ad" providerId="LiveId" clId="{07A43331-33B6-4E3E-A4D4-B90B4D12128B}" dt="2024-03-16T11:09:53.671" v="416" actId="931"/>
          <ac:spMkLst>
            <pc:docMk/>
            <pc:sldMk cId="3437366712" sldId="260"/>
            <ac:spMk id="53" creationId="{1285A858-75BF-6EB0-A65F-A6835D4AD627}"/>
          </ac:spMkLst>
        </pc:spChg>
        <pc:spChg chg="add del">
          <ac:chgData name="Asna kasim" userId="c4ee61533d2535ad" providerId="LiveId" clId="{07A43331-33B6-4E3E-A4D4-B90B4D12128B}" dt="2024-03-16T11:10:43.530" v="427" actId="26606"/>
          <ac:spMkLst>
            <pc:docMk/>
            <pc:sldMk cId="3437366712" sldId="260"/>
            <ac:spMk id="56" creationId="{19B36E71-93BD-4984-AC9C-CC9FB9CC06D6}"/>
          </ac:spMkLst>
        </pc:spChg>
        <pc:spChg chg="add del">
          <ac:chgData name="Asna kasim" userId="c4ee61533d2535ad" providerId="LiveId" clId="{07A43331-33B6-4E3E-A4D4-B90B4D12128B}" dt="2024-03-16T11:10:43.530" v="427" actId="26606"/>
          <ac:spMkLst>
            <pc:docMk/>
            <pc:sldMk cId="3437366712" sldId="260"/>
            <ac:spMk id="58" creationId="{3A767031-C99F-4567-B7D9-353331C77909}"/>
          </ac:spMkLst>
        </pc:spChg>
        <pc:spChg chg="add del">
          <ac:chgData name="Asna kasim" userId="c4ee61533d2535ad" providerId="LiveId" clId="{07A43331-33B6-4E3E-A4D4-B90B4D12128B}" dt="2024-03-16T11:10:43.530" v="427" actId="26606"/>
          <ac:spMkLst>
            <pc:docMk/>
            <pc:sldMk cId="3437366712" sldId="260"/>
            <ac:spMk id="60" creationId="{63FEDEE9-12A6-4011-A532-8071D6086BF8}"/>
          </ac:spMkLst>
        </pc:spChg>
        <pc:spChg chg="add del">
          <ac:chgData name="Asna kasim" userId="c4ee61533d2535ad" providerId="LiveId" clId="{07A43331-33B6-4E3E-A4D4-B90B4D12128B}" dt="2024-03-16T11:10:43.530" v="427" actId="26606"/>
          <ac:spMkLst>
            <pc:docMk/>
            <pc:sldMk cId="3437366712" sldId="260"/>
            <ac:spMk id="62" creationId="{57C37CE9-19CE-49DF-A887-2214EBB1F097}"/>
          </ac:spMkLst>
        </pc:spChg>
        <pc:spChg chg="add del">
          <ac:chgData name="Asna kasim" userId="c4ee61533d2535ad" providerId="LiveId" clId="{07A43331-33B6-4E3E-A4D4-B90B4D12128B}" dt="2024-03-16T11:10:43.530" v="427" actId="26606"/>
          <ac:spMkLst>
            <pc:docMk/>
            <pc:sldMk cId="3437366712" sldId="260"/>
            <ac:spMk id="64" creationId="{7EF84E8E-7E93-4DEE-BCFB-2AE29098B5C3}"/>
          </ac:spMkLst>
        </pc:spChg>
        <pc:spChg chg="add del">
          <ac:chgData name="Asna kasim" userId="c4ee61533d2535ad" providerId="LiveId" clId="{07A43331-33B6-4E3E-A4D4-B90B4D12128B}" dt="2024-03-16T11:10:43.530" v="427" actId="26606"/>
          <ac:spMkLst>
            <pc:docMk/>
            <pc:sldMk cId="3437366712" sldId="260"/>
            <ac:spMk id="66" creationId="{9046502B-E9B6-4225-B8EE-BC5D644686B0}"/>
          </ac:spMkLst>
        </pc:spChg>
        <pc:spChg chg="add del">
          <ac:chgData name="Asna kasim" userId="c4ee61533d2535ad" providerId="LiveId" clId="{07A43331-33B6-4E3E-A4D4-B90B4D12128B}" dt="2024-03-16T11:11:07.551" v="429" actId="931"/>
          <ac:spMkLst>
            <pc:docMk/>
            <pc:sldMk cId="3437366712" sldId="260"/>
            <ac:spMk id="70" creationId="{20DFEC9B-A17C-EB65-C0E1-3FA79782A229}"/>
          </ac:spMkLst>
        </pc:spChg>
        <pc:spChg chg="add del">
          <ac:chgData name="Asna kasim" userId="c4ee61533d2535ad" providerId="LiveId" clId="{07A43331-33B6-4E3E-A4D4-B90B4D12128B}" dt="2024-03-16T11:11:12.524" v="432" actId="26606"/>
          <ac:spMkLst>
            <pc:docMk/>
            <pc:sldMk cId="3437366712" sldId="260"/>
            <ac:spMk id="73" creationId="{32768DCD-B824-413A-B330-8D57ADB3724C}"/>
          </ac:spMkLst>
        </pc:spChg>
        <pc:spChg chg="add del">
          <ac:chgData name="Asna kasim" userId="c4ee61533d2535ad" providerId="LiveId" clId="{07A43331-33B6-4E3E-A4D4-B90B4D12128B}" dt="2024-03-16T11:11:12.524" v="432" actId="26606"/>
          <ac:spMkLst>
            <pc:docMk/>
            <pc:sldMk cId="3437366712" sldId="260"/>
            <ac:spMk id="75" creationId="{19F9CD66-32FC-448F-B4C5-67D17508A226}"/>
          </ac:spMkLst>
        </pc:spChg>
        <pc:spChg chg="add del">
          <ac:chgData name="Asna kasim" userId="c4ee61533d2535ad" providerId="LiveId" clId="{07A43331-33B6-4E3E-A4D4-B90B4D12128B}" dt="2024-03-16T11:15:39.091" v="434" actId="931"/>
          <ac:spMkLst>
            <pc:docMk/>
            <pc:sldMk cId="3437366712" sldId="260"/>
            <ac:spMk id="79" creationId="{5B03B75B-5A1E-9782-4259-E0E66FE35EAB}"/>
          </ac:spMkLst>
        </pc:spChg>
        <pc:spChg chg="add del">
          <ac:chgData name="Asna kasim" userId="c4ee61533d2535ad" providerId="LiveId" clId="{07A43331-33B6-4E3E-A4D4-B90B4D12128B}" dt="2024-03-17T05:16:18.021" v="933" actId="26606"/>
          <ac:spMkLst>
            <pc:docMk/>
            <pc:sldMk cId="3437366712" sldId="260"/>
            <ac:spMk id="82" creationId="{19B36E71-93BD-4984-AC9C-CC9FB9CC06D6}"/>
          </ac:spMkLst>
        </pc:spChg>
        <pc:spChg chg="add del">
          <ac:chgData name="Asna kasim" userId="c4ee61533d2535ad" providerId="LiveId" clId="{07A43331-33B6-4E3E-A4D4-B90B4D12128B}" dt="2024-03-17T05:16:18.021" v="933" actId="26606"/>
          <ac:spMkLst>
            <pc:docMk/>
            <pc:sldMk cId="3437366712" sldId="260"/>
            <ac:spMk id="84" creationId="{1566AC62-7AC7-4ED5-A03D-E28AC560E482}"/>
          </ac:spMkLst>
        </pc:spChg>
        <pc:spChg chg="add del">
          <ac:chgData name="Asna kasim" userId="c4ee61533d2535ad" providerId="LiveId" clId="{07A43331-33B6-4E3E-A4D4-B90B4D12128B}" dt="2024-03-17T05:16:13.678" v="930" actId="26606"/>
          <ac:spMkLst>
            <pc:docMk/>
            <pc:sldMk cId="3437366712" sldId="260"/>
            <ac:spMk id="86" creationId="{32768DCD-B824-413A-B330-8D57ADB3724C}"/>
          </ac:spMkLst>
        </pc:spChg>
        <pc:spChg chg="add del">
          <ac:chgData name="Asna kasim" userId="c4ee61533d2535ad" providerId="LiveId" clId="{07A43331-33B6-4E3E-A4D4-B90B4D12128B}" dt="2024-03-17T05:16:13.678" v="930" actId="26606"/>
          <ac:spMkLst>
            <pc:docMk/>
            <pc:sldMk cId="3437366712" sldId="260"/>
            <ac:spMk id="87" creationId="{19F9CD66-32FC-448F-B4C5-67D17508A226}"/>
          </ac:spMkLst>
        </pc:spChg>
        <pc:spChg chg="add del">
          <ac:chgData name="Asna kasim" userId="c4ee61533d2535ad" providerId="LiveId" clId="{07A43331-33B6-4E3E-A4D4-B90B4D12128B}" dt="2024-03-16T11:16:24.250" v="442" actId="26606"/>
          <ac:spMkLst>
            <pc:docMk/>
            <pc:sldMk cId="3437366712" sldId="260"/>
            <ac:spMk id="88" creationId="{1150C107-FDA0-1474-A645-DBB33D6C784B}"/>
          </ac:spMkLst>
        </pc:spChg>
        <pc:spChg chg="add del">
          <ac:chgData name="Asna kasim" userId="c4ee61533d2535ad" providerId="LiveId" clId="{07A43331-33B6-4E3E-A4D4-B90B4D12128B}" dt="2024-03-17T05:16:13.678" v="930" actId="26606"/>
          <ac:spMkLst>
            <pc:docMk/>
            <pc:sldMk cId="3437366712" sldId="260"/>
            <ac:spMk id="89" creationId="{C41BC9D1-44FC-E4DA-3A89-F19B9D967897}"/>
          </ac:spMkLst>
        </pc:spChg>
        <pc:spChg chg="add del">
          <ac:chgData name="Asna kasim" userId="c4ee61533d2535ad" providerId="LiveId" clId="{07A43331-33B6-4E3E-A4D4-B90B4D12128B}" dt="2024-03-16T11:16:24.250" v="442" actId="26606"/>
          <ac:spMkLst>
            <pc:docMk/>
            <pc:sldMk cId="3437366712" sldId="260"/>
            <ac:spMk id="91" creationId="{19B36E71-93BD-4984-AC9C-CC9FB9CC06D6}"/>
          </ac:spMkLst>
        </pc:spChg>
        <pc:spChg chg="add del">
          <ac:chgData name="Asna kasim" userId="c4ee61533d2535ad" providerId="LiveId" clId="{07A43331-33B6-4E3E-A4D4-B90B4D12128B}" dt="2024-03-17T05:16:18.003" v="932" actId="26606"/>
          <ac:spMkLst>
            <pc:docMk/>
            <pc:sldMk cId="3437366712" sldId="260"/>
            <ac:spMk id="92" creationId="{32768DCD-B824-413A-B330-8D57ADB3724C}"/>
          </ac:spMkLst>
        </pc:spChg>
        <pc:spChg chg="add del">
          <ac:chgData name="Asna kasim" userId="c4ee61533d2535ad" providerId="LiveId" clId="{07A43331-33B6-4E3E-A4D4-B90B4D12128B}" dt="2024-03-16T11:16:34.891" v="444" actId="26606"/>
          <ac:spMkLst>
            <pc:docMk/>
            <pc:sldMk cId="3437366712" sldId="260"/>
            <ac:spMk id="93" creationId="{96E45848-BEDA-4F24-9C4E-DA2120958262}"/>
          </ac:spMkLst>
        </pc:spChg>
        <pc:spChg chg="add del">
          <ac:chgData name="Asna kasim" userId="c4ee61533d2535ad" providerId="LiveId" clId="{07A43331-33B6-4E3E-A4D4-B90B4D12128B}" dt="2024-03-16T11:16:34.891" v="444" actId="26606"/>
          <ac:spMkLst>
            <pc:docMk/>
            <pc:sldMk cId="3437366712" sldId="260"/>
            <ac:spMk id="94" creationId="{32768DCD-B824-413A-B330-8D57ADB3724C}"/>
          </ac:spMkLst>
        </pc:spChg>
        <pc:spChg chg="add del">
          <ac:chgData name="Asna kasim" userId="c4ee61533d2535ad" providerId="LiveId" clId="{07A43331-33B6-4E3E-A4D4-B90B4D12128B}" dt="2024-03-16T11:16:34.891" v="444" actId="26606"/>
          <ac:spMkLst>
            <pc:docMk/>
            <pc:sldMk cId="3437366712" sldId="260"/>
            <ac:spMk id="95" creationId="{B2BB8117-A903-442C-9223-A4FEB85C3271}"/>
          </ac:spMkLst>
        </pc:spChg>
        <pc:spChg chg="add del">
          <ac:chgData name="Asna kasim" userId="c4ee61533d2535ad" providerId="LiveId" clId="{07A43331-33B6-4E3E-A4D4-B90B4D12128B}" dt="2024-03-16T11:16:34.891" v="444" actId="26606"/>
          <ac:spMkLst>
            <pc:docMk/>
            <pc:sldMk cId="3437366712" sldId="260"/>
            <ac:spMk id="96" creationId="{9635A2D5-C184-C02D-8796-8FBD08AF232E}"/>
          </ac:spMkLst>
        </pc:spChg>
        <pc:spChg chg="add del">
          <ac:chgData name="Asna kasim" userId="c4ee61533d2535ad" providerId="LiveId" clId="{07A43331-33B6-4E3E-A4D4-B90B4D12128B}" dt="2024-03-16T11:16:34.891" v="444" actId="26606"/>
          <ac:spMkLst>
            <pc:docMk/>
            <pc:sldMk cId="3437366712" sldId="260"/>
            <ac:spMk id="97" creationId="{C59300B8-3117-43F8-9F8E-68DB9F002F92}"/>
          </ac:spMkLst>
        </pc:spChg>
        <pc:spChg chg="add del">
          <ac:chgData name="Asna kasim" userId="c4ee61533d2535ad" providerId="LiveId" clId="{07A43331-33B6-4E3E-A4D4-B90B4D12128B}" dt="2024-03-17T05:16:18.003" v="932" actId="26606"/>
          <ac:spMkLst>
            <pc:docMk/>
            <pc:sldMk cId="3437366712" sldId="260"/>
            <ac:spMk id="98" creationId="{19F9CD66-32FC-448F-B4C5-67D17508A226}"/>
          </ac:spMkLst>
        </pc:spChg>
        <pc:spChg chg="add del">
          <ac:chgData name="Asna kasim" userId="c4ee61533d2535ad" providerId="LiveId" clId="{07A43331-33B6-4E3E-A4D4-B90B4D12128B}" dt="2024-03-16T11:16:34.891" v="444" actId="26606"/>
          <ac:spMkLst>
            <pc:docMk/>
            <pc:sldMk cId="3437366712" sldId="260"/>
            <ac:spMk id="99" creationId="{1AFAE680-42C1-4104-B74F-B0A8F1FB264A}"/>
          </ac:spMkLst>
        </pc:spChg>
        <pc:spChg chg="add del">
          <ac:chgData name="Asna kasim" userId="c4ee61533d2535ad" providerId="LiveId" clId="{07A43331-33B6-4E3E-A4D4-B90B4D12128B}" dt="2024-03-17T05:16:18.003" v="932" actId="26606"/>
          <ac:spMkLst>
            <pc:docMk/>
            <pc:sldMk cId="3437366712" sldId="260"/>
            <ac:spMk id="100" creationId="{206B4C71-A858-C6CF-182C-71AADC407663}"/>
          </ac:spMkLst>
        </pc:spChg>
        <pc:spChg chg="add del">
          <ac:chgData name="Asna kasim" userId="c4ee61533d2535ad" providerId="LiveId" clId="{07A43331-33B6-4E3E-A4D4-B90B4D12128B}" dt="2024-03-16T11:16:34.891" v="444" actId="26606"/>
          <ac:spMkLst>
            <pc:docMk/>
            <pc:sldMk cId="3437366712" sldId="260"/>
            <ac:spMk id="101" creationId="{828A8BA9-B3FE-4C96-A0A1-72A0D2C85578}"/>
          </ac:spMkLst>
        </pc:spChg>
        <pc:spChg chg="add del">
          <ac:chgData name="Asna kasim" userId="c4ee61533d2535ad" providerId="LiveId" clId="{07A43331-33B6-4E3E-A4D4-B90B4D12128B}" dt="2024-03-17T08:26:04.664" v="1542"/>
          <ac:spMkLst>
            <pc:docMk/>
            <pc:sldMk cId="3437366712" sldId="260"/>
            <ac:spMk id="102" creationId="{32768DCD-B824-413A-B330-8D57ADB3724C}"/>
          </ac:spMkLst>
        </pc:spChg>
        <pc:spChg chg="add del">
          <ac:chgData name="Asna kasim" userId="c4ee61533d2535ad" providerId="LiveId" clId="{07A43331-33B6-4E3E-A4D4-B90B4D12128B}" dt="2024-03-17T08:26:04.664" v="1542"/>
          <ac:spMkLst>
            <pc:docMk/>
            <pc:sldMk cId="3437366712" sldId="260"/>
            <ac:spMk id="103" creationId="{19F9CD66-32FC-448F-B4C5-67D17508A226}"/>
          </ac:spMkLst>
        </pc:spChg>
        <pc:spChg chg="add mod">
          <ac:chgData name="Asna kasim" userId="c4ee61533d2535ad" providerId="LiveId" clId="{07A43331-33B6-4E3E-A4D4-B90B4D12128B}" dt="2024-03-17T08:54:56.363" v="1794" actId="5793"/>
          <ac:spMkLst>
            <pc:docMk/>
            <pc:sldMk cId="3437366712" sldId="260"/>
            <ac:spMk id="104" creationId="{C41BC9D1-44FC-E4DA-3A89-F19B9D967897}"/>
          </ac:spMkLst>
        </pc:spChg>
        <pc:picChg chg="add del mod ord">
          <ac:chgData name="Asna kasim" userId="c4ee61533d2535ad" providerId="LiveId" clId="{07A43331-33B6-4E3E-A4D4-B90B4D12128B}" dt="2024-03-16T10:31:58.594" v="367" actId="34307"/>
          <ac:picMkLst>
            <pc:docMk/>
            <pc:sldMk cId="3437366712" sldId="260"/>
            <ac:picMk id="4" creationId="{221A7727-D521-8343-F042-BEEF68D8DE84}"/>
          </ac:picMkLst>
        </pc:picChg>
        <pc:picChg chg="add mod ord">
          <ac:chgData name="Asna kasim" userId="c4ee61533d2535ad" providerId="LiveId" clId="{07A43331-33B6-4E3E-A4D4-B90B4D12128B}" dt="2024-03-17T05:16:18.021" v="933" actId="26606"/>
          <ac:picMkLst>
            <pc:docMk/>
            <pc:sldMk cId="3437366712" sldId="260"/>
            <ac:picMk id="6" creationId="{8AF3E244-3468-F479-ADCC-82036EA67368}"/>
          </ac:picMkLst>
        </pc:picChg>
        <pc:picChg chg="add del mod ord">
          <ac:chgData name="Asna kasim" userId="c4ee61533d2535ad" providerId="LiveId" clId="{07A43331-33B6-4E3E-A4D4-B90B4D12128B}" dt="2024-03-16T10:42:32.237" v="384" actId="21"/>
          <ac:picMkLst>
            <pc:docMk/>
            <pc:sldMk cId="3437366712" sldId="260"/>
            <ac:picMk id="8" creationId="{DD0A6874-F0C8-1BA9-F545-07A1BE09A230}"/>
          </ac:picMkLst>
        </pc:picChg>
        <pc:picChg chg="add del mod">
          <ac:chgData name="Asna kasim" userId="c4ee61533d2535ad" providerId="LiveId" clId="{07A43331-33B6-4E3E-A4D4-B90B4D12128B}" dt="2024-03-16T11:01:18.956" v="409" actId="21"/>
          <ac:picMkLst>
            <pc:docMk/>
            <pc:sldMk cId="3437366712" sldId="260"/>
            <ac:picMk id="11" creationId="{65BBC022-E283-AF38-2126-BC5E49C06595}"/>
          </ac:picMkLst>
        </pc:picChg>
        <pc:picChg chg="add del mod">
          <ac:chgData name="Asna kasim" userId="c4ee61533d2535ad" providerId="LiveId" clId="{07A43331-33B6-4E3E-A4D4-B90B4D12128B}" dt="2024-03-16T10:44:19.877" v="391" actId="21"/>
          <ac:picMkLst>
            <pc:docMk/>
            <pc:sldMk cId="3437366712" sldId="260"/>
            <ac:picMk id="14" creationId="{15978364-C62A-A91C-6E20-4FAA11E64EA6}"/>
          </ac:picMkLst>
        </pc:picChg>
        <pc:picChg chg="add del mod ord">
          <ac:chgData name="Asna kasim" userId="c4ee61533d2535ad" providerId="LiveId" clId="{07A43331-33B6-4E3E-A4D4-B90B4D12128B}" dt="2024-03-16T11:01:15.905" v="408" actId="21"/>
          <ac:picMkLst>
            <pc:docMk/>
            <pc:sldMk cId="3437366712" sldId="260"/>
            <ac:picMk id="21" creationId="{FA470751-CDF0-A10C-55C2-39DE36A566A4}"/>
          </ac:picMkLst>
        </pc:picChg>
        <pc:picChg chg="add del mod">
          <ac:chgData name="Asna kasim" userId="c4ee61533d2535ad" providerId="LiveId" clId="{07A43331-33B6-4E3E-A4D4-B90B4D12128B}" dt="2024-03-16T11:10:52.226" v="428" actId="21"/>
          <ac:picMkLst>
            <pc:docMk/>
            <pc:sldMk cId="3437366712" sldId="260"/>
            <ac:picMk id="25" creationId="{FD09BBC7-57BA-EFDA-0043-3851033D47EE}"/>
          </ac:picMkLst>
        </pc:picChg>
        <pc:picChg chg="add mod">
          <ac:chgData name="Asna kasim" userId="c4ee61533d2535ad" providerId="LiveId" clId="{07A43331-33B6-4E3E-A4D4-B90B4D12128B}" dt="2024-03-17T05:16:18.021" v="933" actId="26606"/>
          <ac:picMkLst>
            <pc:docMk/>
            <pc:sldMk cId="3437366712" sldId="260"/>
            <ac:picMk id="29" creationId="{2FEB60C3-3BB9-4B5E-50E2-555916F8420C}"/>
          </ac:picMkLst>
        </pc:picChg>
        <pc:picChg chg="add mod ord">
          <ac:chgData name="Asna kasim" userId="c4ee61533d2535ad" providerId="LiveId" clId="{07A43331-33B6-4E3E-A4D4-B90B4D12128B}" dt="2024-03-17T05:28:24.541" v="989" actId="1076"/>
          <ac:picMkLst>
            <pc:docMk/>
            <pc:sldMk cId="3437366712" sldId="260"/>
            <ac:picMk id="34" creationId="{D1AADCA5-B796-0EBF-CBD8-5185D98E6DFC}"/>
          </ac:picMkLst>
        </pc:picChg>
        <pc:picChg chg="add del mod ord">
          <ac:chgData name="Asna kasim" userId="c4ee61533d2535ad" providerId="LiveId" clId="{07A43331-33B6-4E3E-A4D4-B90B4D12128B}" dt="2024-03-17T05:18:59.327" v="979" actId="21"/>
          <ac:picMkLst>
            <pc:docMk/>
            <pc:sldMk cId="3437366712" sldId="260"/>
            <ac:picMk id="36" creationId="{7F7C2970-8DF0-E1AB-20A5-0D422489C93B}"/>
          </ac:picMkLst>
        </pc:picChg>
        <pc:picChg chg="add del mod">
          <ac:chgData name="Asna kasim" userId="c4ee61533d2535ad" providerId="LiveId" clId="{07A43331-33B6-4E3E-A4D4-B90B4D12128B}" dt="2024-03-17T05:27:36.851" v="983" actId="21"/>
          <ac:picMkLst>
            <pc:docMk/>
            <pc:sldMk cId="3437366712" sldId="260"/>
            <ac:picMk id="38" creationId="{824AB1C7-2F3E-0FFC-58BB-34D104645C79}"/>
          </ac:picMkLst>
        </pc:picChg>
        <pc:picChg chg="add mod">
          <ac:chgData name="Asna kasim" userId="c4ee61533d2535ad" providerId="LiveId" clId="{07A43331-33B6-4E3E-A4D4-B90B4D12128B}" dt="2024-03-17T05:28:03.052" v="988" actId="14100"/>
          <ac:picMkLst>
            <pc:docMk/>
            <pc:sldMk cId="3437366712" sldId="260"/>
            <ac:picMk id="39" creationId="{2ABAFAD8-AF01-B158-B44D-80CAF03AD6F1}"/>
          </ac:picMkLst>
        </pc:picChg>
      </pc:sldChg>
      <pc:sldChg chg="addSp delSp modSp new del mod setBg">
        <pc:chgData name="Asna kasim" userId="c4ee61533d2535ad" providerId="LiveId" clId="{07A43331-33B6-4E3E-A4D4-B90B4D12128B}" dt="2024-03-17T05:28:56.847" v="990" actId="2696"/>
        <pc:sldMkLst>
          <pc:docMk/>
          <pc:sldMk cId="2380445816" sldId="261"/>
        </pc:sldMkLst>
        <pc:spChg chg="mod">
          <ac:chgData name="Asna kasim" userId="c4ee61533d2535ad" providerId="LiveId" clId="{07A43331-33B6-4E3E-A4D4-B90B4D12128B}" dt="2024-03-16T11:23:48.687" v="471" actId="962"/>
          <ac:spMkLst>
            <pc:docMk/>
            <pc:sldMk cId="2380445816" sldId="261"/>
            <ac:spMk id="2" creationId="{63E66105-5E33-42AB-52CC-9CE07080404B}"/>
          </ac:spMkLst>
        </pc:spChg>
        <pc:spChg chg="del mod">
          <ac:chgData name="Asna kasim" userId="c4ee61533d2535ad" providerId="LiveId" clId="{07A43331-33B6-4E3E-A4D4-B90B4D12128B}" dt="2024-03-16T11:16:58.802" v="447" actId="931"/>
          <ac:spMkLst>
            <pc:docMk/>
            <pc:sldMk cId="2380445816" sldId="261"/>
            <ac:spMk id="3" creationId="{22CF2F7C-A3D5-3F83-80B1-4FACEB95CA21}"/>
          </ac:spMkLst>
        </pc:spChg>
        <pc:spChg chg="add del">
          <ac:chgData name="Asna kasim" userId="c4ee61533d2535ad" providerId="LiveId" clId="{07A43331-33B6-4E3E-A4D4-B90B4D12128B}" dt="2024-03-16T11:17:01.293" v="450" actId="26606"/>
          <ac:spMkLst>
            <pc:docMk/>
            <pc:sldMk cId="2380445816" sldId="261"/>
            <ac:spMk id="8" creationId="{19B36E71-93BD-4984-AC9C-CC9FB9CC06D6}"/>
          </ac:spMkLst>
        </pc:spChg>
        <pc:spChg chg="add del">
          <ac:chgData name="Asna kasim" userId="c4ee61533d2535ad" providerId="LiveId" clId="{07A43331-33B6-4E3E-A4D4-B90B4D12128B}" dt="2024-03-16T11:17:01.293" v="450" actId="26606"/>
          <ac:spMkLst>
            <pc:docMk/>
            <pc:sldMk cId="2380445816" sldId="261"/>
            <ac:spMk id="10" creationId="{3A767031-C99F-4567-B7D9-353331C77909}"/>
          </ac:spMkLst>
        </pc:spChg>
        <pc:spChg chg="add del mod">
          <ac:chgData name="Asna kasim" userId="c4ee61533d2535ad" providerId="LiveId" clId="{07A43331-33B6-4E3E-A4D4-B90B4D12128B}" dt="2024-03-16T11:17:38.507" v="455" actId="931"/>
          <ac:spMkLst>
            <pc:docMk/>
            <pc:sldMk cId="2380445816" sldId="261"/>
            <ac:spMk id="11" creationId="{50F3B3A0-58A4-D1AC-2CB7-0659352DE672}"/>
          </ac:spMkLst>
        </pc:spChg>
        <pc:spChg chg="add del">
          <ac:chgData name="Asna kasim" userId="c4ee61533d2535ad" providerId="LiveId" clId="{07A43331-33B6-4E3E-A4D4-B90B4D12128B}" dt="2024-03-16T11:17:01.293" v="450" actId="26606"/>
          <ac:spMkLst>
            <pc:docMk/>
            <pc:sldMk cId="2380445816" sldId="261"/>
            <ac:spMk id="12" creationId="{63FEDEE9-12A6-4011-A532-8071D6086BF8}"/>
          </ac:spMkLst>
        </pc:spChg>
        <pc:spChg chg="add del">
          <ac:chgData name="Asna kasim" userId="c4ee61533d2535ad" providerId="LiveId" clId="{07A43331-33B6-4E3E-A4D4-B90B4D12128B}" dt="2024-03-16T11:17:01.293" v="450" actId="26606"/>
          <ac:spMkLst>
            <pc:docMk/>
            <pc:sldMk cId="2380445816" sldId="261"/>
            <ac:spMk id="14" creationId="{57C37CE9-19CE-49DF-A887-2214EBB1F097}"/>
          </ac:spMkLst>
        </pc:spChg>
        <pc:spChg chg="add del">
          <ac:chgData name="Asna kasim" userId="c4ee61533d2535ad" providerId="LiveId" clId="{07A43331-33B6-4E3E-A4D4-B90B4D12128B}" dt="2024-03-16T11:17:01.293" v="450" actId="26606"/>
          <ac:spMkLst>
            <pc:docMk/>
            <pc:sldMk cId="2380445816" sldId="261"/>
            <ac:spMk id="16" creationId="{7EF84E8E-7E93-4DEE-BCFB-2AE29098B5C3}"/>
          </ac:spMkLst>
        </pc:spChg>
        <pc:spChg chg="add del">
          <ac:chgData name="Asna kasim" userId="c4ee61533d2535ad" providerId="LiveId" clId="{07A43331-33B6-4E3E-A4D4-B90B4D12128B}" dt="2024-03-16T11:17:01.293" v="450" actId="26606"/>
          <ac:spMkLst>
            <pc:docMk/>
            <pc:sldMk cId="2380445816" sldId="261"/>
            <ac:spMk id="18" creationId="{9046502B-E9B6-4225-B8EE-BC5D644686B0}"/>
          </ac:spMkLst>
        </pc:spChg>
        <pc:spChg chg="add del mod">
          <ac:chgData name="Asna kasim" userId="c4ee61533d2535ad" providerId="LiveId" clId="{07A43331-33B6-4E3E-A4D4-B90B4D12128B}" dt="2024-03-16T11:20:22.034" v="464" actId="931"/>
          <ac:spMkLst>
            <pc:docMk/>
            <pc:sldMk cId="2380445816" sldId="261"/>
            <ac:spMk id="21" creationId="{60590F79-7A94-4A9D-D068-44543B17E071}"/>
          </ac:spMkLst>
        </pc:spChg>
        <pc:spChg chg="add del">
          <ac:chgData name="Asna kasim" userId="c4ee61533d2535ad" providerId="LiveId" clId="{07A43331-33B6-4E3E-A4D4-B90B4D12128B}" dt="2024-03-16T11:17:11.899" v="451" actId="931"/>
          <ac:spMkLst>
            <pc:docMk/>
            <pc:sldMk cId="2380445816" sldId="261"/>
            <ac:spMk id="22" creationId="{442A7E6B-F9B3-66A5-957A-3BBFF0680B7F}"/>
          </ac:spMkLst>
        </pc:spChg>
        <pc:spChg chg="add del">
          <ac:chgData name="Asna kasim" userId="c4ee61533d2535ad" providerId="LiveId" clId="{07A43331-33B6-4E3E-A4D4-B90B4D12128B}" dt="2024-03-16T11:17:51.591" v="459" actId="26606"/>
          <ac:spMkLst>
            <pc:docMk/>
            <pc:sldMk cId="2380445816" sldId="261"/>
            <ac:spMk id="25" creationId="{19B36E71-93BD-4984-AC9C-CC9FB9CC06D6}"/>
          </ac:spMkLst>
        </pc:spChg>
        <pc:spChg chg="add del">
          <ac:chgData name="Asna kasim" userId="c4ee61533d2535ad" providerId="LiveId" clId="{07A43331-33B6-4E3E-A4D4-B90B4D12128B}" dt="2024-03-16T11:17:51.591" v="459" actId="26606"/>
          <ac:spMkLst>
            <pc:docMk/>
            <pc:sldMk cId="2380445816" sldId="261"/>
            <ac:spMk id="27" creationId="{3A767031-C99F-4567-B7D9-353331C77909}"/>
          </ac:spMkLst>
        </pc:spChg>
        <pc:spChg chg="add del">
          <ac:chgData name="Asna kasim" userId="c4ee61533d2535ad" providerId="LiveId" clId="{07A43331-33B6-4E3E-A4D4-B90B4D12128B}" dt="2024-03-16T11:17:51.591" v="459" actId="26606"/>
          <ac:spMkLst>
            <pc:docMk/>
            <pc:sldMk cId="2380445816" sldId="261"/>
            <ac:spMk id="29" creationId="{63FEDEE9-12A6-4011-A532-8071D6086BF8}"/>
          </ac:spMkLst>
        </pc:spChg>
        <pc:spChg chg="add del">
          <ac:chgData name="Asna kasim" userId="c4ee61533d2535ad" providerId="LiveId" clId="{07A43331-33B6-4E3E-A4D4-B90B4D12128B}" dt="2024-03-16T11:17:51.591" v="459" actId="26606"/>
          <ac:spMkLst>
            <pc:docMk/>
            <pc:sldMk cId="2380445816" sldId="261"/>
            <ac:spMk id="31" creationId="{57C37CE9-19CE-49DF-A887-2214EBB1F097}"/>
          </ac:spMkLst>
        </pc:spChg>
        <pc:spChg chg="add del">
          <ac:chgData name="Asna kasim" userId="c4ee61533d2535ad" providerId="LiveId" clId="{07A43331-33B6-4E3E-A4D4-B90B4D12128B}" dt="2024-03-16T11:17:51.591" v="459" actId="26606"/>
          <ac:spMkLst>
            <pc:docMk/>
            <pc:sldMk cId="2380445816" sldId="261"/>
            <ac:spMk id="33" creationId="{7EF84E8E-7E93-4DEE-BCFB-2AE29098B5C3}"/>
          </ac:spMkLst>
        </pc:spChg>
        <pc:spChg chg="add del">
          <ac:chgData name="Asna kasim" userId="c4ee61533d2535ad" providerId="LiveId" clId="{07A43331-33B6-4E3E-A4D4-B90B4D12128B}" dt="2024-03-16T11:17:51.591" v="459" actId="26606"/>
          <ac:spMkLst>
            <pc:docMk/>
            <pc:sldMk cId="2380445816" sldId="261"/>
            <ac:spMk id="35" creationId="{9046502B-E9B6-4225-B8EE-BC5D644686B0}"/>
          </ac:spMkLst>
        </pc:spChg>
        <pc:spChg chg="add del">
          <ac:chgData name="Asna kasim" userId="c4ee61533d2535ad" providerId="LiveId" clId="{07A43331-33B6-4E3E-A4D4-B90B4D12128B}" dt="2024-03-16T11:18:01.939" v="460" actId="931"/>
          <ac:spMkLst>
            <pc:docMk/>
            <pc:sldMk cId="2380445816" sldId="261"/>
            <ac:spMk id="39" creationId="{B6C9CFDE-E540-ACEC-E357-13F3A412F7F5}"/>
          </ac:spMkLst>
        </pc:spChg>
        <pc:spChg chg="add del">
          <ac:chgData name="Asna kasim" userId="c4ee61533d2535ad" providerId="LiveId" clId="{07A43331-33B6-4E3E-A4D4-B90B4D12128B}" dt="2024-03-16T11:20:33.375" v="468" actId="26606"/>
          <ac:spMkLst>
            <pc:docMk/>
            <pc:sldMk cId="2380445816" sldId="261"/>
            <ac:spMk id="42" creationId="{19B36E71-93BD-4984-AC9C-CC9FB9CC06D6}"/>
          </ac:spMkLst>
        </pc:spChg>
        <pc:spChg chg="add del">
          <ac:chgData name="Asna kasim" userId="c4ee61533d2535ad" providerId="LiveId" clId="{07A43331-33B6-4E3E-A4D4-B90B4D12128B}" dt="2024-03-16T11:23:46.195" v="469" actId="931"/>
          <ac:spMkLst>
            <pc:docMk/>
            <pc:sldMk cId="2380445816" sldId="261"/>
            <ac:spMk id="46" creationId="{1598E49E-50AC-FBE9-E24F-4AAE32592390}"/>
          </ac:spMkLst>
        </pc:spChg>
        <pc:spChg chg="add">
          <ac:chgData name="Asna kasim" userId="c4ee61533d2535ad" providerId="LiveId" clId="{07A43331-33B6-4E3E-A4D4-B90B4D12128B}" dt="2024-03-16T11:20:33.375" v="468" actId="26606"/>
          <ac:spMkLst>
            <pc:docMk/>
            <pc:sldMk cId="2380445816" sldId="261"/>
            <ac:spMk id="49" creationId="{32768DCD-B824-413A-B330-8D57ADB3724C}"/>
          </ac:spMkLst>
        </pc:spChg>
        <pc:spChg chg="add">
          <ac:chgData name="Asna kasim" userId="c4ee61533d2535ad" providerId="LiveId" clId="{07A43331-33B6-4E3E-A4D4-B90B4D12128B}" dt="2024-03-16T11:20:33.375" v="468" actId="26606"/>
          <ac:spMkLst>
            <pc:docMk/>
            <pc:sldMk cId="2380445816" sldId="261"/>
            <ac:spMk id="51" creationId="{19F9CD66-32FC-448F-B4C5-67D17508A226}"/>
          </ac:spMkLst>
        </pc:spChg>
        <pc:picChg chg="add mod ord">
          <ac:chgData name="Asna kasim" userId="c4ee61533d2535ad" providerId="LiveId" clId="{07A43331-33B6-4E3E-A4D4-B90B4D12128B}" dt="2024-03-16T11:20:33.375" v="468" actId="26606"/>
          <ac:picMkLst>
            <pc:docMk/>
            <pc:sldMk cId="2380445816" sldId="261"/>
            <ac:picMk id="5" creationId="{C412111A-9306-700F-F826-40399095A695}"/>
          </ac:picMkLst>
        </pc:picChg>
        <pc:picChg chg="add del mod">
          <ac:chgData name="Asna kasim" userId="c4ee61533d2535ad" providerId="LiveId" clId="{07A43331-33B6-4E3E-A4D4-B90B4D12128B}" dt="2024-03-16T11:17:23.245" v="454" actId="21"/>
          <ac:picMkLst>
            <pc:docMk/>
            <pc:sldMk cId="2380445816" sldId="261"/>
            <ac:picMk id="7" creationId="{520F6605-625F-5A84-26F0-E8819A1DF0AB}"/>
          </ac:picMkLst>
        </pc:picChg>
        <pc:picChg chg="add mod ord">
          <ac:chgData name="Asna kasim" userId="c4ee61533d2535ad" providerId="LiveId" clId="{07A43331-33B6-4E3E-A4D4-B90B4D12128B}" dt="2024-03-16T11:20:33.375" v="468" actId="26606"/>
          <ac:picMkLst>
            <pc:docMk/>
            <pc:sldMk cId="2380445816" sldId="261"/>
            <ac:picMk id="15" creationId="{2EDA1EB5-8FE8-78D8-9BA7-4C1686455871}"/>
          </ac:picMkLst>
        </pc:picChg>
        <pc:picChg chg="add del mod">
          <ac:chgData name="Asna kasim" userId="c4ee61533d2535ad" providerId="LiveId" clId="{07A43331-33B6-4E3E-A4D4-B90B4D12128B}" dt="2024-03-16T11:18:13.724" v="463" actId="21"/>
          <ac:picMkLst>
            <pc:docMk/>
            <pc:sldMk cId="2380445816" sldId="261"/>
            <ac:picMk id="19" creationId="{F4416194-1BB0-2B1C-7B72-A27A0E084ECD}"/>
          </ac:picMkLst>
        </pc:picChg>
        <pc:picChg chg="add mod">
          <ac:chgData name="Asna kasim" userId="c4ee61533d2535ad" providerId="LiveId" clId="{07A43331-33B6-4E3E-A4D4-B90B4D12128B}" dt="2024-03-16T11:20:33.375" v="468" actId="26606"/>
          <ac:picMkLst>
            <pc:docMk/>
            <pc:sldMk cId="2380445816" sldId="261"/>
            <ac:picMk id="24" creationId="{8A9CD8BF-E613-1D23-C97A-6C7091AF0D3C}"/>
          </ac:picMkLst>
        </pc:picChg>
        <pc:picChg chg="add mod">
          <ac:chgData name="Asna kasim" userId="c4ee61533d2535ad" providerId="LiveId" clId="{07A43331-33B6-4E3E-A4D4-B90B4D12128B}" dt="2024-03-16T11:23:48.685" v="470" actId="27614"/>
          <ac:picMkLst>
            <pc:docMk/>
            <pc:sldMk cId="2380445816" sldId="261"/>
            <ac:picMk id="28" creationId="{E264BDD2-283A-58FA-75ED-4C676AD7B667}"/>
          </ac:picMkLst>
        </pc:picChg>
      </pc:sldChg>
      <pc:sldChg chg="addSp delSp modSp new mod setBg delDesignElem">
        <pc:chgData name="Asna kasim" userId="c4ee61533d2535ad" providerId="LiveId" clId="{07A43331-33B6-4E3E-A4D4-B90B4D12128B}" dt="2024-03-17T08:55:10.395" v="1795" actId="5793"/>
        <pc:sldMkLst>
          <pc:docMk/>
          <pc:sldMk cId="1345886261" sldId="262"/>
        </pc:sldMkLst>
        <pc:spChg chg="mod ord">
          <ac:chgData name="Asna kasim" userId="c4ee61533d2535ad" providerId="LiveId" clId="{07A43331-33B6-4E3E-A4D4-B90B4D12128B}" dt="2024-03-17T08:28:06.011" v="1554" actId="1076"/>
          <ac:spMkLst>
            <pc:docMk/>
            <pc:sldMk cId="1345886261" sldId="262"/>
            <ac:spMk id="2" creationId="{41634C55-7D2D-6BA7-2683-3CE496F31360}"/>
          </ac:spMkLst>
        </pc:spChg>
        <pc:spChg chg="del">
          <ac:chgData name="Asna kasim" userId="c4ee61533d2535ad" providerId="LiveId" clId="{07A43331-33B6-4E3E-A4D4-B90B4D12128B}" dt="2024-03-16T11:26:09.735" v="473" actId="931"/>
          <ac:spMkLst>
            <pc:docMk/>
            <pc:sldMk cId="1345886261" sldId="262"/>
            <ac:spMk id="3" creationId="{5BBEE486-464B-7D3C-0777-68EED250BABD}"/>
          </ac:spMkLst>
        </pc:spChg>
        <pc:spChg chg="add del">
          <ac:chgData name="Asna kasim" userId="c4ee61533d2535ad" providerId="LiveId" clId="{07A43331-33B6-4E3E-A4D4-B90B4D12128B}" dt="2024-03-16T11:26:23.067" v="477" actId="931"/>
          <ac:spMkLst>
            <pc:docMk/>
            <pc:sldMk cId="1345886261" sldId="262"/>
            <ac:spMk id="9" creationId="{2F8CF691-8B25-4608-64F4-F5A2E9CC71FA}"/>
          </ac:spMkLst>
        </pc:spChg>
        <pc:spChg chg="add del mod">
          <ac:chgData name="Asna kasim" userId="c4ee61533d2535ad" providerId="LiveId" clId="{07A43331-33B6-4E3E-A4D4-B90B4D12128B}" dt="2024-03-16T11:26:48.618" v="481" actId="931"/>
          <ac:spMkLst>
            <pc:docMk/>
            <pc:sldMk cId="1345886261" sldId="262"/>
            <ac:spMk id="10" creationId="{F604EB66-C64A-FB9C-1102-099F94F6217A}"/>
          </ac:spMkLst>
        </pc:spChg>
        <pc:spChg chg="add del">
          <ac:chgData name="Asna kasim" userId="c4ee61533d2535ad" providerId="LiveId" clId="{07A43331-33B6-4E3E-A4D4-B90B4D12128B}" dt="2024-03-16T11:27:21.482" v="488" actId="26606"/>
          <ac:spMkLst>
            <pc:docMk/>
            <pc:sldMk cId="1345886261" sldId="262"/>
            <ac:spMk id="12" creationId="{32768DCD-B824-413A-B330-8D57ADB3724C}"/>
          </ac:spMkLst>
        </pc:spChg>
        <pc:spChg chg="add del mod">
          <ac:chgData name="Asna kasim" userId="c4ee61533d2535ad" providerId="LiveId" clId="{07A43331-33B6-4E3E-A4D4-B90B4D12128B}" dt="2024-03-16T11:27:14.968" v="485" actId="931"/>
          <ac:spMkLst>
            <pc:docMk/>
            <pc:sldMk cId="1345886261" sldId="262"/>
            <ac:spMk id="15" creationId="{38A1E38C-987A-E260-AFD1-E1B2FE27B1C7}"/>
          </ac:spMkLst>
        </pc:spChg>
        <pc:spChg chg="add del">
          <ac:chgData name="Asna kasim" userId="c4ee61533d2535ad" providerId="LiveId" clId="{07A43331-33B6-4E3E-A4D4-B90B4D12128B}" dt="2024-03-16T11:31:09.418" v="489" actId="931"/>
          <ac:spMkLst>
            <pc:docMk/>
            <pc:sldMk cId="1345886261" sldId="262"/>
            <ac:spMk id="21" creationId="{A3124882-1BA7-CA1D-CFB5-79E4E3D98E7E}"/>
          </ac:spMkLst>
        </pc:spChg>
        <pc:spChg chg="add mod">
          <ac:chgData name="Asna kasim" userId="c4ee61533d2535ad" providerId="LiveId" clId="{07A43331-33B6-4E3E-A4D4-B90B4D12128B}" dt="2024-03-17T08:46:15.440" v="1679" actId="20577"/>
          <ac:spMkLst>
            <pc:docMk/>
            <pc:sldMk cId="1345886261" sldId="262"/>
            <ac:spMk id="23" creationId="{C5CA1323-AD97-5EDA-E871-B044CEAF4180}"/>
          </ac:spMkLst>
        </pc:spChg>
        <pc:spChg chg="add del">
          <ac:chgData name="Asna kasim" userId="c4ee61533d2535ad" providerId="LiveId" clId="{07A43331-33B6-4E3E-A4D4-B90B4D12128B}" dt="2024-03-16T11:31:36.836" v="494" actId="26606"/>
          <ac:spMkLst>
            <pc:docMk/>
            <pc:sldMk cId="1345886261" sldId="262"/>
            <ac:spMk id="24" creationId="{32768DCD-B824-413A-B330-8D57ADB3724C}"/>
          </ac:spMkLst>
        </pc:spChg>
        <pc:spChg chg="add del">
          <ac:chgData name="Asna kasim" userId="c4ee61533d2535ad" providerId="LiveId" clId="{07A43331-33B6-4E3E-A4D4-B90B4D12128B}" dt="2024-03-16T11:31:36.836" v="494" actId="26606"/>
          <ac:spMkLst>
            <pc:docMk/>
            <pc:sldMk cId="1345886261" sldId="262"/>
            <ac:spMk id="26" creationId="{19F9CD66-32FC-448F-B4C5-67D17508A226}"/>
          </ac:spMkLst>
        </pc:spChg>
        <pc:spChg chg="add del">
          <ac:chgData name="Asna kasim" userId="c4ee61533d2535ad" providerId="LiveId" clId="{07A43331-33B6-4E3E-A4D4-B90B4D12128B}" dt="2024-03-16T11:31:36.820" v="493" actId="26606"/>
          <ac:spMkLst>
            <pc:docMk/>
            <pc:sldMk cId="1345886261" sldId="262"/>
            <ac:spMk id="30" creationId="{B524E83D-4D0E-4178-87F0-467C6E2632EE}"/>
          </ac:spMkLst>
        </pc:spChg>
        <pc:spChg chg="add del">
          <ac:chgData name="Asna kasim" userId="c4ee61533d2535ad" providerId="LiveId" clId="{07A43331-33B6-4E3E-A4D4-B90B4D12128B}" dt="2024-03-16T11:31:36.820" v="493" actId="26606"/>
          <ac:spMkLst>
            <pc:docMk/>
            <pc:sldMk cId="1345886261" sldId="262"/>
            <ac:spMk id="33" creationId="{32768DCD-B824-413A-B330-8D57ADB3724C}"/>
          </ac:spMkLst>
        </pc:spChg>
        <pc:spChg chg="add del">
          <ac:chgData name="Asna kasim" userId="c4ee61533d2535ad" providerId="LiveId" clId="{07A43331-33B6-4E3E-A4D4-B90B4D12128B}" dt="2024-03-16T11:31:36.820" v="493" actId="26606"/>
          <ac:spMkLst>
            <pc:docMk/>
            <pc:sldMk cId="1345886261" sldId="262"/>
            <ac:spMk id="35" creationId="{19F9CD66-32FC-448F-B4C5-67D17508A226}"/>
          </ac:spMkLst>
        </pc:spChg>
        <pc:spChg chg="add del">
          <ac:chgData name="Asna kasim" userId="c4ee61533d2535ad" providerId="LiveId" clId="{07A43331-33B6-4E3E-A4D4-B90B4D12128B}" dt="2024-03-17T04:46:18.497" v="734" actId="26606"/>
          <ac:spMkLst>
            <pc:docMk/>
            <pc:sldMk cId="1345886261" sldId="262"/>
            <ac:spMk id="37" creationId="{63FEDEE9-12A6-4011-A532-8071D6086BF8}"/>
          </ac:spMkLst>
        </pc:spChg>
        <pc:spChg chg="add del">
          <ac:chgData name="Asna kasim" userId="c4ee61533d2535ad" providerId="LiveId" clId="{07A43331-33B6-4E3E-A4D4-B90B4D12128B}" dt="2024-03-17T04:46:18.497" v="734" actId="26606"/>
          <ac:spMkLst>
            <pc:docMk/>
            <pc:sldMk cId="1345886261" sldId="262"/>
            <ac:spMk id="38" creationId="{19B36E71-93BD-4984-AC9C-CC9FB9CC06D6}"/>
          </ac:spMkLst>
        </pc:spChg>
        <pc:spChg chg="add del">
          <ac:chgData name="Asna kasim" userId="c4ee61533d2535ad" providerId="LiveId" clId="{07A43331-33B6-4E3E-A4D4-B90B4D12128B}" dt="2024-03-17T04:46:18.497" v="734" actId="26606"/>
          <ac:spMkLst>
            <pc:docMk/>
            <pc:sldMk cId="1345886261" sldId="262"/>
            <ac:spMk id="39" creationId="{57C37CE9-19CE-49DF-A887-2214EBB1F097}"/>
          </ac:spMkLst>
        </pc:spChg>
        <pc:spChg chg="add del">
          <ac:chgData name="Asna kasim" userId="c4ee61533d2535ad" providerId="LiveId" clId="{07A43331-33B6-4E3E-A4D4-B90B4D12128B}" dt="2024-03-17T04:46:18.497" v="734" actId="26606"/>
          <ac:spMkLst>
            <pc:docMk/>
            <pc:sldMk cId="1345886261" sldId="262"/>
            <ac:spMk id="40" creationId="{3A767031-C99F-4567-B7D9-353331C77909}"/>
          </ac:spMkLst>
        </pc:spChg>
        <pc:spChg chg="add del">
          <ac:chgData name="Asna kasim" userId="c4ee61533d2535ad" providerId="LiveId" clId="{07A43331-33B6-4E3E-A4D4-B90B4D12128B}" dt="2024-03-17T04:46:18.497" v="734" actId="26606"/>
          <ac:spMkLst>
            <pc:docMk/>
            <pc:sldMk cId="1345886261" sldId="262"/>
            <ac:spMk id="41" creationId="{7EF84E8E-7E93-4DEE-BCFB-2AE29098B5C3}"/>
          </ac:spMkLst>
        </pc:spChg>
        <pc:spChg chg="add del">
          <ac:chgData name="Asna kasim" userId="c4ee61533d2535ad" providerId="LiveId" clId="{07A43331-33B6-4E3E-A4D4-B90B4D12128B}" dt="2024-03-16T11:35:12.260" v="495" actId="931"/>
          <ac:spMkLst>
            <pc:docMk/>
            <pc:sldMk cId="1345886261" sldId="262"/>
            <ac:spMk id="42" creationId="{2C7C30B9-30C7-83BA-094D-0E647B0FC27E}"/>
          </ac:spMkLst>
        </pc:spChg>
        <pc:spChg chg="add del">
          <ac:chgData name="Asna kasim" userId="c4ee61533d2535ad" providerId="LiveId" clId="{07A43331-33B6-4E3E-A4D4-B90B4D12128B}" dt="2024-03-17T04:46:18.497" v="734" actId="26606"/>
          <ac:spMkLst>
            <pc:docMk/>
            <pc:sldMk cId="1345886261" sldId="262"/>
            <ac:spMk id="43" creationId="{9046502B-E9B6-4225-B8EE-BC5D644686B0}"/>
          </ac:spMkLst>
        </pc:spChg>
        <pc:spChg chg="add mod ord">
          <ac:chgData name="Asna kasim" userId="c4ee61533d2535ad" providerId="LiveId" clId="{07A43331-33B6-4E3E-A4D4-B90B4D12128B}" dt="2024-03-17T08:55:10.395" v="1795" actId="5793"/>
          <ac:spMkLst>
            <pc:docMk/>
            <pc:sldMk cId="1345886261" sldId="262"/>
            <ac:spMk id="47" creationId="{6C58CC3D-EAC1-C6BA-1AB5-DB3575B3567F}"/>
          </ac:spMkLst>
        </pc:spChg>
        <pc:spChg chg="add del">
          <ac:chgData name="Asna kasim" userId="c4ee61533d2535ad" providerId="LiveId" clId="{07A43331-33B6-4E3E-A4D4-B90B4D12128B}" dt="2024-03-17T04:46:18.485" v="733" actId="26606"/>
          <ac:spMkLst>
            <pc:docMk/>
            <pc:sldMk cId="1345886261" sldId="262"/>
            <ac:spMk id="48" creationId="{DD7EAFE6-2BB9-41FB-9CF4-588CFC708774}"/>
          </ac:spMkLst>
        </pc:spChg>
        <pc:spChg chg="add del">
          <ac:chgData name="Asna kasim" userId="c4ee61533d2535ad" providerId="LiveId" clId="{07A43331-33B6-4E3E-A4D4-B90B4D12128B}" dt="2024-03-17T04:46:18.485" v="733" actId="26606"/>
          <ac:spMkLst>
            <pc:docMk/>
            <pc:sldMk cId="1345886261" sldId="262"/>
            <ac:spMk id="50" creationId="{8C37C960-91F5-4F61-B2CD-8A037920720B}"/>
          </ac:spMkLst>
        </pc:spChg>
        <pc:spChg chg="add del">
          <ac:chgData name="Asna kasim" userId="c4ee61533d2535ad" providerId="LiveId" clId="{07A43331-33B6-4E3E-A4D4-B90B4D12128B}" dt="2024-03-17T04:55:20.423" v="751" actId="26606"/>
          <ac:spMkLst>
            <pc:docMk/>
            <pc:sldMk cId="1345886261" sldId="262"/>
            <ac:spMk id="52" creationId="{32768DCD-B824-413A-B330-8D57ADB3724C}"/>
          </ac:spMkLst>
        </pc:spChg>
        <pc:spChg chg="add del">
          <ac:chgData name="Asna kasim" userId="c4ee61533d2535ad" providerId="LiveId" clId="{07A43331-33B6-4E3E-A4D4-B90B4D12128B}" dt="2024-03-17T04:57:29.852" v="770" actId="26606"/>
          <ac:spMkLst>
            <pc:docMk/>
            <pc:sldMk cId="1345886261" sldId="262"/>
            <ac:spMk id="57" creationId="{19B36E71-93BD-4984-AC9C-CC9FB9CC06D6}"/>
          </ac:spMkLst>
        </pc:spChg>
        <pc:spChg chg="add del">
          <ac:chgData name="Asna kasim" userId="c4ee61533d2535ad" providerId="LiveId" clId="{07A43331-33B6-4E3E-A4D4-B90B4D12128B}" dt="2024-03-17T04:57:29.852" v="770" actId="26606"/>
          <ac:spMkLst>
            <pc:docMk/>
            <pc:sldMk cId="1345886261" sldId="262"/>
            <ac:spMk id="59" creationId="{3A767031-C99F-4567-B7D9-353331C77909}"/>
          </ac:spMkLst>
        </pc:spChg>
        <pc:spChg chg="add del">
          <ac:chgData name="Asna kasim" userId="c4ee61533d2535ad" providerId="LiveId" clId="{07A43331-33B6-4E3E-A4D4-B90B4D12128B}" dt="2024-03-17T04:57:29.852" v="770" actId="26606"/>
          <ac:spMkLst>
            <pc:docMk/>
            <pc:sldMk cId="1345886261" sldId="262"/>
            <ac:spMk id="61" creationId="{63FEDEE9-12A6-4011-A532-8071D6086BF8}"/>
          </ac:spMkLst>
        </pc:spChg>
        <pc:spChg chg="add del">
          <ac:chgData name="Asna kasim" userId="c4ee61533d2535ad" providerId="LiveId" clId="{07A43331-33B6-4E3E-A4D4-B90B4D12128B}" dt="2024-03-17T04:57:29.852" v="770" actId="26606"/>
          <ac:spMkLst>
            <pc:docMk/>
            <pc:sldMk cId="1345886261" sldId="262"/>
            <ac:spMk id="63" creationId="{57C37CE9-19CE-49DF-A887-2214EBB1F097}"/>
          </ac:spMkLst>
        </pc:spChg>
        <pc:spChg chg="add del">
          <ac:chgData name="Asna kasim" userId="c4ee61533d2535ad" providerId="LiveId" clId="{07A43331-33B6-4E3E-A4D4-B90B4D12128B}" dt="2024-03-17T04:57:29.852" v="770" actId="26606"/>
          <ac:spMkLst>
            <pc:docMk/>
            <pc:sldMk cId="1345886261" sldId="262"/>
            <ac:spMk id="65" creationId="{7EF84E8E-7E93-4DEE-BCFB-2AE29098B5C3}"/>
          </ac:spMkLst>
        </pc:spChg>
        <pc:spChg chg="add del">
          <ac:chgData name="Asna kasim" userId="c4ee61533d2535ad" providerId="LiveId" clId="{07A43331-33B6-4E3E-A4D4-B90B4D12128B}" dt="2024-03-17T04:57:29.852" v="770" actId="26606"/>
          <ac:spMkLst>
            <pc:docMk/>
            <pc:sldMk cId="1345886261" sldId="262"/>
            <ac:spMk id="67" creationId="{9046502B-E9B6-4225-B8EE-BC5D644686B0}"/>
          </ac:spMkLst>
        </pc:spChg>
        <pc:spChg chg="add del">
          <ac:chgData name="Asna kasim" userId="c4ee61533d2535ad" providerId="LiveId" clId="{07A43331-33B6-4E3E-A4D4-B90B4D12128B}" dt="2024-03-17T04:57:49.171" v="771" actId="26606"/>
          <ac:spMkLst>
            <pc:docMk/>
            <pc:sldMk cId="1345886261" sldId="262"/>
            <ac:spMk id="72" creationId="{32768DCD-B824-413A-B330-8D57ADB3724C}"/>
          </ac:spMkLst>
        </pc:spChg>
        <pc:spChg chg="add del">
          <ac:chgData name="Asna kasim" userId="c4ee61533d2535ad" providerId="LiveId" clId="{07A43331-33B6-4E3E-A4D4-B90B4D12128B}" dt="2024-03-17T04:57:49.171" v="771" actId="26606"/>
          <ac:spMkLst>
            <pc:docMk/>
            <pc:sldMk cId="1345886261" sldId="262"/>
            <ac:spMk id="74" creationId="{96E45848-BEDA-4F24-9C4E-DA2120958262}"/>
          </ac:spMkLst>
        </pc:spChg>
        <pc:spChg chg="add del">
          <ac:chgData name="Asna kasim" userId="c4ee61533d2535ad" providerId="LiveId" clId="{07A43331-33B6-4E3E-A4D4-B90B4D12128B}" dt="2024-03-17T04:57:49.171" v="771" actId="26606"/>
          <ac:spMkLst>
            <pc:docMk/>
            <pc:sldMk cId="1345886261" sldId="262"/>
            <ac:spMk id="76" creationId="{B2BB8117-A903-442C-9223-A4FEB85C3271}"/>
          </ac:spMkLst>
        </pc:spChg>
        <pc:spChg chg="add del">
          <ac:chgData name="Asna kasim" userId="c4ee61533d2535ad" providerId="LiveId" clId="{07A43331-33B6-4E3E-A4D4-B90B4D12128B}" dt="2024-03-17T04:57:49.171" v="771" actId="26606"/>
          <ac:spMkLst>
            <pc:docMk/>
            <pc:sldMk cId="1345886261" sldId="262"/>
            <ac:spMk id="78" creationId="{C59300B8-3117-43F8-9F8E-68DB9F002F92}"/>
          </ac:spMkLst>
        </pc:spChg>
        <pc:spChg chg="add del">
          <ac:chgData name="Asna kasim" userId="c4ee61533d2535ad" providerId="LiveId" clId="{07A43331-33B6-4E3E-A4D4-B90B4D12128B}" dt="2024-03-17T04:57:49.171" v="771" actId="26606"/>
          <ac:spMkLst>
            <pc:docMk/>
            <pc:sldMk cId="1345886261" sldId="262"/>
            <ac:spMk id="80" creationId="{1AFAE680-42C1-4104-B74F-B0A8F1FB264A}"/>
          </ac:spMkLst>
        </pc:spChg>
        <pc:spChg chg="add del">
          <ac:chgData name="Asna kasim" userId="c4ee61533d2535ad" providerId="LiveId" clId="{07A43331-33B6-4E3E-A4D4-B90B4D12128B}" dt="2024-03-17T04:57:49.171" v="771" actId="26606"/>
          <ac:spMkLst>
            <pc:docMk/>
            <pc:sldMk cId="1345886261" sldId="262"/>
            <ac:spMk id="82" creationId="{828A8BA9-B3FE-4C96-A0A1-72A0D2C85578}"/>
          </ac:spMkLst>
        </pc:spChg>
        <pc:spChg chg="add del">
          <ac:chgData name="Asna kasim" userId="c4ee61533d2535ad" providerId="LiveId" clId="{07A43331-33B6-4E3E-A4D4-B90B4D12128B}" dt="2024-03-17T04:57:49.171" v="771" actId="26606"/>
          <ac:spMkLst>
            <pc:docMk/>
            <pc:sldMk cId="1345886261" sldId="262"/>
            <ac:spMk id="84" creationId="{2EDB7FB2-4012-481D-B3D1-7301CCF6E488}"/>
          </ac:spMkLst>
        </pc:spChg>
        <pc:spChg chg="add del">
          <ac:chgData name="Asna kasim" userId="c4ee61533d2535ad" providerId="LiveId" clId="{07A43331-33B6-4E3E-A4D4-B90B4D12128B}" dt="2024-03-17T04:59:06.775" v="777" actId="26606"/>
          <ac:spMkLst>
            <pc:docMk/>
            <pc:sldMk cId="1345886261" sldId="262"/>
            <ac:spMk id="89" creationId="{32768DCD-B824-413A-B330-8D57ADB3724C}"/>
          </ac:spMkLst>
        </pc:spChg>
        <pc:spChg chg="add del">
          <ac:chgData name="Asna kasim" userId="c4ee61533d2535ad" providerId="LiveId" clId="{07A43331-33B6-4E3E-A4D4-B90B4D12128B}" dt="2024-03-17T04:59:06.775" v="777" actId="26606"/>
          <ac:spMkLst>
            <pc:docMk/>
            <pc:sldMk cId="1345886261" sldId="262"/>
            <ac:spMk id="91" creationId="{96E45848-BEDA-4F24-9C4E-DA2120958262}"/>
          </ac:spMkLst>
        </pc:spChg>
        <pc:spChg chg="add del">
          <ac:chgData name="Asna kasim" userId="c4ee61533d2535ad" providerId="LiveId" clId="{07A43331-33B6-4E3E-A4D4-B90B4D12128B}" dt="2024-03-17T04:59:06.775" v="777" actId="26606"/>
          <ac:spMkLst>
            <pc:docMk/>
            <pc:sldMk cId="1345886261" sldId="262"/>
            <ac:spMk id="93" creationId="{B2BB8117-A903-442C-9223-A4FEB85C3271}"/>
          </ac:spMkLst>
        </pc:spChg>
        <pc:spChg chg="add del">
          <ac:chgData name="Asna kasim" userId="c4ee61533d2535ad" providerId="LiveId" clId="{07A43331-33B6-4E3E-A4D4-B90B4D12128B}" dt="2024-03-17T04:59:06.775" v="777" actId="26606"/>
          <ac:spMkLst>
            <pc:docMk/>
            <pc:sldMk cId="1345886261" sldId="262"/>
            <ac:spMk id="95" creationId="{C59300B8-3117-43F8-9F8E-68DB9F002F92}"/>
          </ac:spMkLst>
        </pc:spChg>
        <pc:spChg chg="add del">
          <ac:chgData name="Asna kasim" userId="c4ee61533d2535ad" providerId="LiveId" clId="{07A43331-33B6-4E3E-A4D4-B90B4D12128B}" dt="2024-03-17T04:59:06.775" v="777" actId="26606"/>
          <ac:spMkLst>
            <pc:docMk/>
            <pc:sldMk cId="1345886261" sldId="262"/>
            <ac:spMk id="97" creationId="{1AFAE680-42C1-4104-B74F-B0A8F1FB264A}"/>
          </ac:spMkLst>
        </pc:spChg>
        <pc:spChg chg="add del">
          <ac:chgData name="Asna kasim" userId="c4ee61533d2535ad" providerId="LiveId" clId="{07A43331-33B6-4E3E-A4D4-B90B4D12128B}" dt="2024-03-17T04:59:06.775" v="777" actId="26606"/>
          <ac:spMkLst>
            <pc:docMk/>
            <pc:sldMk cId="1345886261" sldId="262"/>
            <ac:spMk id="99" creationId="{828A8BA9-B3FE-4C96-A0A1-72A0D2C85578}"/>
          </ac:spMkLst>
        </pc:spChg>
        <pc:spChg chg="add del">
          <ac:chgData name="Asna kasim" userId="c4ee61533d2535ad" providerId="LiveId" clId="{07A43331-33B6-4E3E-A4D4-B90B4D12128B}" dt="2024-03-17T04:59:06.775" v="777" actId="26606"/>
          <ac:spMkLst>
            <pc:docMk/>
            <pc:sldMk cId="1345886261" sldId="262"/>
            <ac:spMk id="101" creationId="{2EDB7FB2-4012-481D-B3D1-7301CCF6E488}"/>
          </ac:spMkLst>
        </pc:spChg>
        <pc:spChg chg="add del">
          <ac:chgData name="Asna kasim" userId="c4ee61533d2535ad" providerId="LiveId" clId="{07A43331-33B6-4E3E-A4D4-B90B4D12128B}" dt="2024-03-17T05:00:44.721" v="800" actId="26606"/>
          <ac:spMkLst>
            <pc:docMk/>
            <pc:sldMk cId="1345886261" sldId="262"/>
            <ac:spMk id="106" creationId="{32768DCD-B824-413A-B330-8D57ADB3724C}"/>
          </ac:spMkLst>
        </pc:spChg>
        <pc:spChg chg="add del">
          <ac:chgData name="Asna kasim" userId="c4ee61533d2535ad" providerId="LiveId" clId="{07A43331-33B6-4E3E-A4D4-B90B4D12128B}" dt="2024-03-17T05:00:44.721" v="800" actId="26606"/>
          <ac:spMkLst>
            <pc:docMk/>
            <pc:sldMk cId="1345886261" sldId="262"/>
            <ac:spMk id="108" creationId="{96E45848-BEDA-4F24-9C4E-DA2120958262}"/>
          </ac:spMkLst>
        </pc:spChg>
        <pc:spChg chg="add del">
          <ac:chgData name="Asna kasim" userId="c4ee61533d2535ad" providerId="LiveId" clId="{07A43331-33B6-4E3E-A4D4-B90B4D12128B}" dt="2024-03-17T05:00:44.721" v="800" actId="26606"/>
          <ac:spMkLst>
            <pc:docMk/>
            <pc:sldMk cId="1345886261" sldId="262"/>
            <ac:spMk id="110" creationId="{B2BB8117-A903-442C-9223-A4FEB85C3271}"/>
          </ac:spMkLst>
        </pc:spChg>
        <pc:spChg chg="add del">
          <ac:chgData name="Asna kasim" userId="c4ee61533d2535ad" providerId="LiveId" clId="{07A43331-33B6-4E3E-A4D4-B90B4D12128B}" dt="2024-03-17T05:00:44.721" v="800" actId="26606"/>
          <ac:spMkLst>
            <pc:docMk/>
            <pc:sldMk cId="1345886261" sldId="262"/>
            <ac:spMk id="112" creationId="{C59300B8-3117-43F8-9F8E-68DB9F002F92}"/>
          </ac:spMkLst>
        </pc:spChg>
        <pc:spChg chg="add del">
          <ac:chgData name="Asna kasim" userId="c4ee61533d2535ad" providerId="LiveId" clId="{07A43331-33B6-4E3E-A4D4-B90B4D12128B}" dt="2024-03-17T05:00:44.721" v="800" actId="26606"/>
          <ac:spMkLst>
            <pc:docMk/>
            <pc:sldMk cId="1345886261" sldId="262"/>
            <ac:spMk id="114" creationId="{1AFAE680-42C1-4104-B74F-B0A8F1FB264A}"/>
          </ac:spMkLst>
        </pc:spChg>
        <pc:spChg chg="add del">
          <ac:chgData name="Asna kasim" userId="c4ee61533d2535ad" providerId="LiveId" clId="{07A43331-33B6-4E3E-A4D4-B90B4D12128B}" dt="2024-03-17T05:00:44.721" v="800" actId="26606"/>
          <ac:spMkLst>
            <pc:docMk/>
            <pc:sldMk cId="1345886261" sldId="262"/>
            <ac:spMk id="116" creationId="{828A8BA9-B3FE-4C96-A0A1-72A0D2C85578}"/>
          </ac:spMkLst>
        </pc:spChg>
        <pc:spChg chg="add del">
          <ac:chgData name="Asna kasim" userId="c4ee61533d2535ad" providerId="LiveId" clId="{07A43331-33B6-4E3E-A4D4-B90B4D12128B}" dt="2024-03-17T05:00:44.721" v="800" actId="26606"/>
          <ac:spMkLst>
            <pc:docMk/>
            <pc:sldMk cId="1345886261" sldId="262"/>
            <ac:spMk id="118" creationId="{16272B6F-135F-45E6-8F46-83B32059F20C}"/>
          </ac:spMkLst>
        </pc:spChg>
        <pc:spChg chg="add del">
          <ac:chgData name="Asna kasim" userId="c4ee61533d2535ad" providerId="LiveId" clId="{07A43331-33B6-4E3E-A4D4-B90B4D12128B}" dt="2024-03-17T05:00:44.721" v="800" actId="26606"/>
          <ac:spMkLst>
            <pc:docMk/>
            <pc:sldMk cId="1345886261" sldId="262"/>
            <ac:spMk id="120" creationId="{19F9CD66-32FC-448F-B4C5-67D17508A226}"/>
          </ac:spMkLst>
        </pc:spChg>
        <pc:spChg chg="add del">
          <ac:chgData name="Asna kasim" userId="c4ee61533d2535ad" providerId="LiveId" clId="{07A43331-33B6-4E3E-A4D4-B90B4D12128B}" dt="2024-03-17T05:01:17.854" v="806" actId="26606"/>
          <ac:spMkLst>
            <pc:docMk/>
            <pc:sldMk cId="1345886261" sldId="262"/>
            <ac:spMk id="122" creationId="{32768DCD-B824-413A-B330-8D57ADB3724C}"/>
          </ac:spMkLst>
        </pc:spChg>
        <pc:spChg chg="add del">
          <ac:chgData name="Asna kasim" userId="c4ee61533d2535ad" providerId="LiveId" clId="{07A43331-33B6-4E3E-A4D4-B90B4D12128B}" dt="2024-03-17T05:01:17.854" v="806" actId="26606"/>
          <ac:spMkLst>
            <pc:docMk/>
            <pc:sldMk cId="1345886261" sldId="262"/>
            <ac:spMk id="123" creationId="{96E45848-BEDA-4F24-9C4E-DA2120958262}"/>
          </ac:spMkLst>
        </pc:spChg>
        <pc:spChg chg="add del">
          <ac:chgData name="Asna kasim" userId="c4ee61533d2535ad" providerId="LiveId" clId="{07A43331-33B6-4E3E-A4D4-B90B4D12128B}" dt="2024-03-17T05:01:17.854" v="806" actId="26606"/>
          <ac:spMkLst>
            <pc:docMk/>
            <pc:sldMk cId="1345886261" sldId="262"/>
            <ac:spMk id="124" creationId="{B2BB8117-A903-442C-9223-A4FEB85C3271}"/>
          </ac:spMkLst>
        </pc:spChg>
        <pc:spChg chg="add del">
          <ac:chgData name="Asna kasim" userId="c4ee61533d2535ad" providerId="LiveId" clId="{07A43331-33B6-4E3E-A4D4-B90B4D12128B}" dt="2024-03-17T04:59:48.026" v="783" actId="26606"/>
          <ac:spMkLst>
            <pc:docMk/>
            <pc:sldMk cId="1345886261" sldId="262"/>
            <ac:spMk id="125" creationId="{32768DCD-B824-413A-B330-8D57ADB3724C}"/>
          </ac:spMkLst>
        </pc:spChg>
        <pc:spChg chg="add del">
          <ac:chgData name="Asna kasim" userId="c4ee61533d2535ad" providerId="LiveId" clId="{07A43331-33B6-4E3E-A4D4-B90B4D12128B}" dt="2024-03-17T05:01:17.854" v="806" actId="26606"/>
          <ac:spMkLst>
            <pc:docMk/>
            <pc:sldMk cId="1345886261" sldId="262"/>
            <ac:spMk id="126" creationId="{C59300B8-3117-43F8-9F8E-68DB9F002F92}"/>
          </ac:spMkLst>
        </pc:spChg>
        <pc:spChg chg="add del">
          <ac:chgData name="Asna kasim" userId="c4ee61533d2535ad" providerId="LiveId" clId="{07A43331-33B6-4E3E-A4D4-B90B4D12128B}" dt="2024-03-17T04:59:48.026" v="783" actId="26606"/>
          <ac:spMkLst>
            <pc:docMk/>
            <pc:sldMk cId="1345886261" sldId="262"/>
            <ac:spMk id="127" creationId="{96E45848-BEDA-4F24-9C4E-DA2120958262}"/>
          </ac:spMkLst>
        </pc:spChg>
        <pc:spChg chg="add del">
          <ac:chgData name="Asna kasim" userId="c4ee61533d2535ad" providerId="LiveId" clId="{07A43331-33B6-4E3E-A4D4-B90B4D12128B}" dt="2024-03-17T05:01:17.854" v="806" actId="26606"/>
          <ac:spMkLst>
            <pc:docMk/>
            <pc:sldMk cId="1345886261" sldId="262"/>
            <ac:spMk id="128" creationId="{1AFAE680-42C1-4104-B74F-B0A8F1FB264A}"/>
          </ac:spMkLst>
        </pc:spChg>
        <pc:spChg chg="add del">
          <ac:chgData name="Asna kasim" userId="c4ee61533d2535ad" providerId="LiveId" clId="{07A43331-33B6-4E3E-A4D4-B90B4D12128B}" dt="2024-03-17T04:59:48.026" v="783" actId="26606"/>
          <ac:spMkLst>
            <pc:docMk/>
            <pc:sldMk cId="1345886261" sldId="262"/>
            <ac:spMk id="129" creationId="{B2BB8117-A903-442C-9223-A4FEB85C3271}"/>
          </ac:spMkLst>
        </pc:spChg>
        <pc:spChg chg="add del">
          <ac:chgData name="Asna kasim" userId="c4ee61533d2535ad" providerId="LiveId" clId="{07A43331-33B6-4E3E-A4D4-B90B4D12128B}" dt="2024-03-17T05:01:17.854" v="806" actId="26606"/>
          <ac:spMkLst>
            <pc:docMk/>
            <pc:sldMk cId="1345886261" sldId="262"/>
            <ac:spMk id="130" creationId="{828A8BA9-B3FE-4C96-A0A1-72A0D2C85578}"/>
          </ac:spMkLst>
        </pc:spChg>
        <pc:spChg chg="add del">
          <ac:chgData name="Asna kasim" userId="c4ee61533d2535ad" providerId="LiveId" clId="{07A43331-33B6-4E3E-A4D4-B90B4D12128B}" dt="2024-03-17T04:59:48.026" v="783" actId="26606"/>
          <ac:spMkLst>
            <pc:docMk/>
            <pc:sldMk cId="1345886261" sldId="262"/>
            <ac:spMk id="131" creationId="{C59300B8-3117-43F8-9F8E-68DB9F002F92}"/>
          </ac:spMkLst>
        </pc:spChg>
        <pc:spChg chg="add del">
          <ac:chgData name="Asna kasim" userId="c4ee61533d2535ad" providerId="LiveId" clId="{07A43331-33B6-4E3E-A4D4-B90B4D12128B}" dt="2024-03-17T05:01:17.854" v="806" actId="26606"/>
          <ac:spMkLst>
            <pc:docMk/>
            <pc:sldMk cId="1345886261" sldId="262"/>
            <ac:spMk id="132" creationId="{16272B6F-135F-45E6-8F46-83B32059F20C}"/>
          </ac:spMkLst>
        </pc:spChg>
        <pc:spChg chg="add del">
          <ac:chgData name="Asna kasim" userId="c4ee61533d2535ad" providerId="LiveId" clId="{07A43331-33B6-4E3E-A4D4-B90B4D12128B}" dt="2024-03-17T04:59:48.026" v="783" actId="26606"/>
          <ac:spMkLst>
            <pc:docMk/>
            <pc:sldMk cId="1345886261" sldId="262"/>
            <ac:spMk id="133" creationId="{1AFAE680-42C1-4104-B74F-B0A8F1FB264A}"/>
          </ac:spMkLst>
        </pc:spChg>
        <pc:spChg chg="add del">
          <ac:chgData name="Asna kasim" userId="c4ee61533d2535ad" providerId="LiveId" clId="{07A43331-33B6-4E3E-A4D4-B90B4D12128B}" dt="2024-03-17T05:01:17.854" v="806" actId="26606"/>
          <ac:spMkLst>
            <pc:docMk/>
            <pc:sldMk cId="1345886261" sldId="262"/>
            <ac:spMk id="134" creationId="{19F9CD66-32FC-448F-B4C5-67D17508A226}"/>
          </ac:spMkLst>
        </pc:spChg>
        <pc:spChg chg="add del">
          <ac:chgData name="Asna kasim" userId="c4ee61533d2535ad" providerId="LiveId" clId="{07A43331-33B6-4E3E-A4D4-B90B4D12128B}" dt="2024-03-17T04:59:48.026" v="783" actId="26606"/>
          <ac:spMkLst>
            <pc:docMk/>
            <pc:sldMk cId="1345886261" sldId="262"/>
            <ac:spMk id="135" creationId="{828A8BA9-B3FE-4C96-A0A1-72A0D2C85578}"/>
          </ac:spMkLst>
        </pc:spChg>
        <pc:spChg chg="add del">
          <ac:chgData name="Asna kasim" userId="c4ee61533d2535ad" providerId="LiveId" clId="{07A43331-33B6-4E3E-A4D4-B90B4D12128B}" dt="2024-03-17T05:01:03.991" v="803" actId="26606"/>
          <ac:spMkLst>
            <pc:docMk/>
            <pc:sldMk cId="1345886261" sldId="262"/>
            <ac:spMk id="136" creationId="{32768DCD-B824-413A-B330-8D57ADB3724C}"/>
          </ac:spMkLst>
        </pc:spChg>
        <pc:spChg chg="add del">
          <ac:chgData name="Asna kasim" userId="c4ee61533d2535ad" providerId="LiveId" clId="{07A43331-33B6-4E3E-A4D4-B90B4D12128B}" dt="2024-03-17T04:59:48.026" v="783" actId="26606"/>
          <ac:spMkLst>
            <pc:docMk/>
            <pc:sldMk cId="1345886261" sldId="262"/>
            <ac:spMk id="137" creationId="{16272B6F-135F-45E6-8F46-83B32059F20C}"/>
          </ac:spMkLst>
        </pc:spChg>
        <pc:spChg chg="add del">
          <ac:chgData name="Asna kasim" userId="c4ee61533d2535ad" providerId="LiveId" clId="{07A43331-33B6-4E3E-A4D4-B90B4D12128B}" dt="2024-03-17T05:01:03.991" v="803" actId="26606"/>
          <ac:spMkLst>
            <pc:docMk/>
            <pc:sldMk cId="1345886261" sldId="262"/>
            <ac:spMk id="138" creationId="{96E45848-BEDA-4F24-9C4E-DA2120958262}"/>
          </ac:spMkLst>
        </pc:spChg>
        <pc:spChg chg="add del">
          <ac:chgData name="Asna kasim" userId="c4ee61533d2535ad" providerId="LiveId" clId="{07A43331-33B6-4E3E-A4D4-B90B4D12128B}" dt="2024-03-17T04:59:48.026" v="783" actId="26606"/>
          <ac:spMkLst>
            <pc:docMk/>
            <pc:sldMk cId="1345886261" sldId="262"/>
            <ac:spMk id="139" creationId="{19F9CD66-32FC-448F-B4C5-67D17508A226}"/>
          </ac:spMkLst>
        </pc:spChg>
        <pc:spChg chg="add del">
          <ac:chgData name="Asna kasim" userId="c4ee61533d2535ad" providerId="LiveId" clId="{07A43331-33B6-4E3E-A4D4-B90B4D12128B}" dt="2024-03-17T05:01:03.991" v="803" actId="26606"/>
          <ac:spMkLst>
            <pc:docMk/>
            <pc:sldMk cId="1345886261" sldId="262"/>
            <ac:spMk id="140" creationId="{1AFAE680-42C1-4104-B74F-B0A8F1FB264A}"/>
          </ac:spMkLst>
        </pc:spChg>
        <pc:spChg chg="add del">
          <ac:chgData name="Asna kasim" userId="c4ee61533d2535ad" providerId="LiveId" clId="{07A43331-33B6-4E3E-A4D4-B90B4D12128B}" dt="2024-03-17T04:59:52.063" v="785" actId="26606"/>
          <ac:spMkLst>
            <pc:docMk/>
            <pc:sldMk cId="1345886261" sldId="262"/>
            <ac:spMk id="141" creationId="{19B36E71-93BD-4984-AC9C-CC9FB9CC06D6}"/>
          </ac:spMkLst>
        </pc:spChg>
        <pc:spChg chg="add del">
          <ac:chgData name="Asna kasim" userId="c4ee61533d2535ad" providerId="LiveId" clId="{07A43331-33B6-4E3E-A4D4-B90B4D12128B}" dt="2024-03-17T04:59:52.063" v="785" actId="26606"/>
          <ac:spMkLst>
            <pc:docMk/>
            <pc:sldMk cId="1345886261" sldId="262"/>
            <ac:spMk id="142" creationId="{1566AC62-7AC7-4ED5-A03D-E28AC560E482}"/>
          </ac:spMkLst>
        </pc:spChg>
        <pc:spChg chg="add del">
          <ac:chgData name="Asna kasim" userId="c4ee61533d2535ad" providerId="LiveId" clId="{07A43331-33B6-4E3E-A4D4-B90B4D12128B}" dt="2024-03-17T05:01:03.991" v="803" actId="26606"/>
          <ac:spMkLst>
            <pc:docMk/>
            <pc:sldMk cId="1345886261" sldId="262"/>
            <ac:spMk id="143" creationId="{B2BB8117-A903-442C-9223-A4FEB85C3271}"/>
          </ac:spMkLst>
        </pc:spChg>
        <pc:spChg chg="add del">
          <ac:chgData name="Asna kasim" userId="c4ee61533d2535ad" providerId="LiveId" clId="{07A43331-33B6-4E3E-A4D4-B90B4D12128B}" dt="2024-03-17T04:59:58.331" v="787" actId="26606"/>
          <ac:spMkLst>
            <pc:docMk/>
            <pc:sldMk cId="1345886261" sldId="262"/>
            <ac:spMk id="144" creationId="{32768DCD-B824-413A-B330-8D57ADB3724C}"/>
          </ac:spMkLst>
        </pc:spChg>
        <pc:spChg chg="add del">
          <ac:chgData name="Asna kasim" userId="c4ee61533d2535ad" providerId="LiveId" clId="{07A43331-33B6-4E3E-A4D4-B90B4D12128B}" dt="2024-03-17T05:01:03.991" v="803" actId="26606"/>
          <ac:spMkLst>
            <pc:docMk/>
            <pc:sldMk cId="1345886261" sldId="262"/>
            <ac:spMk id="145" creationId="{C59300B8-3117-43F8-9F8E-68DB9F002F92}"/>
          </ac:spMkLst>
        </pc:spChg>
        <pc:spChg chg="add del">
          <ac:chgData name="Asna kasim" userId="c4ee61533d2535ad" providerId="LiveId" clId="{07A43331-33B6-4E3E-A4D4-B90B4D12128B}" dt="2024-03-17T05:00:00.891" v="789" actId="26606"/>
          <ac:spMkLst>
            <pc:docMk/>
            <pc:sldMk cId="1345886261" sldId="262"/>
            <ac:spMk id="146" creationId="{32768DCD-B824-413A-B330-8D57ADB3724C}"/>
          </ac:spMkLst>
        </pc:spChg>
        <pc:spChg chg="add del">
          <ac:chgData name="Asna kasim" userId="c4ee61533d2535ad" providerId="LiveId" clId="{07A43331-33B6-4E3E-A4D4-B90B4D12128B}" dt="2024-03-17T05:00:00.891" v="789" actId="26606"/>
          <ac:spMkLst>
            <pc:docMk/>
            <pc:sldMk cId="1345886261" sldId="262"/>
            <ac:spMk id="147" creationId="{96E45848-BEDA-4F24-9C4E-DA2120958262}"/>
          </ac:spMkLst>
        </pc:spChg>
        <pc:spChg chg="add del">
          <ac:chgData name="Asna kasim" userId="c4ee61533d2535ad" providerId="LiveId" clId="{07A43331-33B6-4E3E-A4D4-B90B4D12128B}" dt="2024-03-17T05:00:00.891" v="789" actId="26606"/>
          <ac:spMkLst>
            <pc:docMk/>
            <pc:sldMk cId="1345886261" sldId="262"/>
            <ac:spMk id="148" creationId="{B2BB8117-A903-442C-9223-A4FEB85C3271}"/>
          </ac:spMkLst>
        </pc:spChg>
        <pc:spChg chg="add del">
          <ac:chgData name="Asna kasim" userId="c4ee61533d2535ad" providerId="LiveId" clId="{07A43331-33B6-4E3E-A4D4-B90B4D12128B}" dt="2024-03-17T05:00:00.891" v="789" actId="26606"/>
          <ac:spMkLst>
            <pc:docMk/>
            <pc:sldMk cId="1345886261" sldId="262"/>
            <ac:spMk id="149" creationId="{C59300B8-3117-43F8-9F8E-68DB9F002F92}"/>
          </ac:spMkLst>
        </pc:spChg>
        <pc:spChg chg="add del">
          <ac:chgData name="Asna kasim" userId="c4ee61533d2535ad" providerId="LiveId" clId="{07A43331-33B6-4E3E-A4D4-B90B4D12128B}" dt="2024-03-17T05:00:00.891" v="789" actId="26606"/>
          <ac:spMkLst>
            <pc:docMk/>
            <pc:sldMk cId="1345886261" sldId="262"/>
            <ac:spMk id="150" creationId="{1AFAE680-42C1-4104-B74F-B0A8F1FB264A}"/>
          </ac:spMkLst>
        </pc:spChg>
        <pc:spChg chg="add del">
          <ac:chgData name="Asna kasim" userId="c4ee61533d2535ad" providerId="LiveId" clId="{07A43331-33B6-4E3E-A4D4-B90B4D12128B}" dt="2024-03-17T05:00:00.891" v="789" actId="26606"/>
          <ac:spMkLst>
            <pc:docMk/>
            <pc:sldMk cId="1345886261" sldId="262"/>
            <ac:spMk id="151" creationId="{828A8BA9-B3FE-4C96-A0A1-72A0D2C85578}"/>
          </ac:spMkLst>
        </pc:spChg>
        <pc:spChg chg="add del">
          <ac:chgData name="Asna kasim" userId="c4ee61533d2535ad" providerId="LiveId" clId="{07A43331-33B6-4E3E-A4D4-B90B4D12128B}" dt="2024-03-17T05:00:00.891" v="789" actId="26606"/>
          <ac:spMkLst>
            <pc:docMk/>
            <pc:sldMk cId="1345886261" sldId="262"/>
            <ac:spMk id="152" creationId="{16272B6F-135F-45E6-8F46-83B32059F20C}"/>
          </ac:spMkLst>
        </pc:spChg>
        <pc:spChg chg="add del">
          <ac:chgData name="Asna kasim" userId="c4ee61533d2535ad" providerId="LiveId" clId="{07A43331-33B6-4E3E-A4D4-B90B4D12128B}" dt="2024-03-17T05:00:00.891" v="789" actId="26606"/>
          <ac:spMkLst>
            <pc:docMk/>
            <pc:sldMk cId="1345886261" sldId="262"/>
            <ac:spMk id="153" creationId="{19F9CD66-32FC-448F-B4C5-67D17508A226}"/>
          </ac:spMkLst>
        </pc:spChg>
        <pc:spChg chg="add del">
          <ac:chgData name="Asna kasim" userId="c4ee61533d2535ad" providerId="LiveId" clId="{07A43331-33B6-4E3E-A4D4-B90B4D12128B}" dt="2024-03-17T05:01:03.991" v="803" actId="26606"/>
          <ac:spMkLst>
            <pc:docMk/>
            <pc:sldMk cId="1345886261" sldId="262"/>
            <ac:spMk id="154" creationId="{828A8BA9-B3FE-4C96-A0A1-72A0D2C85578}"/>
          </ac:spMkLst>
        </pc:spChg>
        <pc:spChg chg="add del">
          <ac:chgData name="Asna kasim" userId="c4ee61533d2535ad" providerId="LiveId" clId="{07A43331-33B6-4E3E-A4D4-B90B4D12128B}" dt="2024-03-17T05:00:02.976" v="791" actId="26606"/>
          <ac:spMkLst>
            <pc:docMk/>
            <pc:sldMk cId="1345886261" sldId="262"/>
            <ac:spMk id="155" creationId="{32768DCD-B824-413A-B330-8D57ADB3724C}"/>
          </ac:spMkLst>
        </pc:spChg>
        <pc:spChg chg="add del">
          <ac:chgData name="Asna kasim" userId="c4ee61533d2535ad" providerId="LiveId" clId="{07A43331-33B6-4E3E-A4D4-B90B4D12128B}" dt="2024-03-17T05:00:02.976" v="791" actId="26606"/>
          <ac:spMkLst>
            <pc:docMk/>
            <pc:sldMk cId="1345886261" sldId="262"/>
            <ac:spMk id="156" creationId="{96E45848-BEDA-4F24-9C4E-DA2120958262}"/>
          </ac:spMkLst>
        </pc:spChg>
        <pc:spChg chg="add del">
          <ac:chgData name="Asna kasim" userId="c4ee61533d2535ad" providerId="LiveId" clId="{07A43331-33B6-4E3E-A4D4-B90B4D12128B}" dt="2024-03-17T05:00:02.976" v="791" actId="26606"/>
          <ac:spMkLst>
            <pc:docMk/>
            <pc:sldMk cId="1345886261" sldId="262"/>
            <ac:spMk id="157" creationId="{B2BB8117-A903-442C-9223-A4FEB85C3271}"/>
          </ac:spMkLst>
        </pc:spChg>
        <pc:spChg chg="add del">
          <ac:chgData name="Asna kasim" userId="c4ee61533d2535ad" providerId="LiveId" clId="{07A43331-33B6-4E3E-A4D4-B90B4D12128B}" dt="2024-03-17T05:00:02.976" v="791" actId="26606"/>
          <ac:spMkLst>
            <pc:docMk/>
            <pc:sldMk cId="1345886261" sldId="262"/>
            <ac:spMk id="158" creationId="{C59300B8-3117-43F8-9F8E-68DB9F002F92}"/>
          </ac:spMkLst>
        </pc:spChg>
        <pc:spChg chg="add del">
          <ac:chgData name="Asna kasim" userId="c4ee61533d2535ad" providerId="LiveId" clId="{07A43331-33B6-4E3E-A4D4-B90B4D12128B}" dt="2024-03-17T05:00:02.976" v="791" actId="26606"/>
          <ac:spMkLst>
            <pc:docMk/>
            <pc:sldMk cId="1345886261" sldId="262"/>
            <ac:spMk id="159" creationId="{1AFAE680-42C1-4104-B74F-B0A8F1FB264A}"/>
          </ac:spMkLst>
        </pc:spChg>
        <pc:spChg chg="add del">
          <ac:chgData name="Asna kasim" userId="c4ee61533d2535ad" providerId="LiveId" clId="{07A43331-33B6-4E3E-A4D4-B90B4D12128B}" dt="2024-03-17T05:00:02.976" v="791" actId="26606"/>
          <ac:spMkLst>
            <pc:docMk/>
            <pc:sldMk cId="1345886261" sldId="262"/>
            <ac:spMk id="160" creationId="{828A8BA9-B3FE-4C96-A0A1-72A0D2C85578}"/>
          </ac:spMkLst>
        </pc:spChg>
        <pc:spChg chg="add del">
          <ac:chgData name="Asna kasim" userId="c4ee61533d2535ad" providerId="LiveId" clId="{07A43331-33B6-4E3E-A4D4-B90B4D12128B}" dt="2024-03-17T05:00:02.976" v="791" actId="26606"/>
          <ac:spMkLst>
            <pc:docMk/>
            <pc:sldMk cId="1345886261" sldId="262"/>
            <ac:spMk id="161" creationId="{2EDB7FB2-4012-481D-B3D1-7301CCF6E488}"/>
          </ac:spMkLst>
        </pc:spChg>
        <pc:spChg chg="add del">
          <ac:chgData name="Asna kasim" userId="c4ee61533d2535ad" providerId="LiveId" clId="{07A43331-33B6-4E3E-A4D4-B90B4D12128B}" dt="2024-03-17T05:01:03.991" v="803" actId="26606"/>
          <ac:spMkLst>
            <pc:docMk/>
            <pc:sldMk cId="1345886261" sldId="262"/>
            <ac:spMk id="162" creationId="{2EDB7FB2-4012-481D-B3D1-7301CCF6E488}"/>
          </ac:spMkLst>
        </pc:spChg>
        <pc:spChg chg="add del">
          <ac:chgData name="Asna kasim" userId="c4ee61533d2535ad" providerId="LiveId" clId="{07A43331-33B6-4E3E-A4D4-B90B4D12128B}" dt="2024-03-17T05:00:10.343" v="793" actId="26606"/>
          <ac:spMkLst>
            <pc:docMk/>
            <pc:sldMk cId="1345886261" sldId="262"/>
            <ac:spMk id="163" creationId="{19B36E71-93BD-4984-AC9C-CC9FB9CC06D6}"/>
          </ac:spMkLst>
        </pc:spChg>
        <pc:spChg chg="add del">
          <ac:chgData name="Asna kasim" userId="c4ee61533d2535ad" providerId="LiveId" clId="{07A43331-33B6-4E3E-A4D4-B90B4D12128B}" dt="2024-03-17T05:00:10.343" v="793" actId="26606"/>
          <ac:spMkLst>
            <pc:docMk/>
            <pc:sldMk cId="1345886261" sldId="262"/>
            <ac:spMk id="164" creationId="{1566AC62-7AC7-4ED5-A03D-E28AC560E482}"/>
          </ac:spMkLst>
        </pc:spChg>
        <pc:spChg chg="add del">
          <ac:chgData name="Asna kasim" userId="c4ee61533d2535ad" providerId="LiveId" clId="{07A43331-33B6-4E3E-A4D4-B90B4D12128B}" dt="2024-03-17T05:01:17.838" v="805" actId="26606"/>
          <ac:spMkLst>
            <pc:docMk/>
            <pc:sldMk cId="1345886261" sldId="262"/>
            <ac:spMk id="165" creationId="{19B36E71-93BD-4984-AC9C-CC9FB9CC06D6}"/>
          </ac:spMkLst>
        </pc:spChg>
        <pc:spChg chg="add del">
          <ac:chgData name="Asna kasim" userId="c4ee61533d2535ad" providerId="LiveId" clId="{07A43331-33B6-4E3E-A4D4-B90B4D12128B}" dt="2024-03-17T05:00:17.707" v="795" actId="26606"/>
          <ac:spMkLst>
            <pc:docMk/>
            <pc:sldMk cId="1345886261" sldId="262"/>
            <ac:spMk id="166" creationId="{19B36E71-93BD-4984-AC9C-CC9FB9CC06D6}"/>
          </ac:spMkLst>
        </pc:spChg>
        <pc:spChg chg="add del">
          <ac:chgData name="Asna kasim" userId="c4ee61533d2535ad" providerId="LiveId" clId="{07A43331-33B6-4E3E-A4D4-B90B4D12128B}" dt="2024-03-17T05:00:17.707" v="795" actId="26606"/>
          <ac:spMkLst>
            <pc:docMk/>
            <pc:sldMk cId="1345886261" sldId="262"/>
            <ac:spMk id="167" creationId="{3A767031-C99F-4567-B7D9-353331C77909}"/>
          </ac:spMkLst>
        </pc:spChg>
        <pc:spChg chg="add del">
          <ac:chgData name="Asna kasim" userId="c4ee61533d2535ad" providerId="LiveId" clId="{07A43331-33B6-4E3E-A4D4-B90B4D12128B}" dt="2024-03-17T05:00:17.707" v="795" actId="26606"/>
          <ac:spMkLst>
            <pc:docMk/>
            <pc:sldMk cId="1345886261" sldId="262"/>
            <ac:spMk id="168" creationId="{63FEDEE9-12A6-4011-A532-8071D6086BF8}"/>
          </ac:spMkLst>
        </pc:spChg>
        <pc:spChg chg="add del">
          <ac:chgData name="Asna kasim" userId="c4ee61533d2535ad" providerId="LiveId" clId="{07A43331-33B6-4E3E-A4D4-B90B4D12128B}" dt="2024-03-17T05:00:17.707" v="795" actId="26606"/>
          <ac:spMkLst>
            <pc:docMk/>
            <pc:sldMk cId="1345886261" sldId="262"/>
            <ac:spMk id="169" creationId="{57C37CE9-19CE-49DF-A887-2214EBB1F097}"/>
          </ac:spMkLst>
        </pc:spChg>
        <pc:spChg chg="add del">
          <ac:chgData name="Asna kasim" userId="c4ee61533d2535ad" providerId="LiveId" clId="{07A43331-33B6-4E3E-A4D4-B90B4D12128B}" dt="2024-03-17T05:00:17.707" v="795" actId="26606"/>
          <ac:spMkLst>
            <pc:docMk/>
            <pc:sldMk cId="1345886261" sldId="262"/>
            <ac:spMk id="170" creationId="{7EF84E8E-7E93-4DEE-BCFB-2AE29098B5C3}"/>
          </ac:spMkLst>
        </pc:spChg>
        <pc:spChg chg="add del">
          <ac:chgData name="Asna kasim" userId="c4ee61533d2535ad" providerId="LiveId" clId="{07A43331-33B6-4E3E-A4D4-B90B4D12128B}" dt="2024-03-17T05:00:17.707" v="795" actId="26606"/>
          <ac:spMkLst>
            <pc:docMk/>
            <pc:sldMk cId="1345886261" sldId="262"/>
            <ac:spMk id="171" creationId="{9046502B-E9B6-4225-B8EE-BC5D644686B0}"/>
          </ac:spMkLst>
        </pc:spChg>
        <pc:spChg chg="add del">
          <ac:chgData name="Asna kasim" userId="c4ee61533d2535ad" providerId="LiveId" clId="{07A43331-33B6-4E3E-A4D4-B90B4D12128B}" dt="2024-03-17T05:01:17.838" v="805" actId="26606"/>
          <ac:spMkLst>
            <pc:docMk/>
            <pc:sldMk cId="1345886261" sldId="262"/>
            <ac:spMk id="172" creationId="{3A767031-C99F-4567-B7D9-353331C77909}"/>
          </ac:spMkLst>
        </pc:spChg>
        <pc:spChg chg="add del">
          <ac:chgData name="Asna kasim" userId="c4ee61533d2535ad" providerId="LiveId" clId="{07A43331-33B6-4E3E-A4D4-B90B4D12128B}" dt="2024-03-17T05:00:27.451" v="797" actId="26606"/>
          <ac:spMkLst>
            <pc:docMk/>
            <pc:sldMk cId="1345886261" sldId="262"/>
            <ac:spMk id="173" creationId="{19B36E71-93BD-4984-AC9C-CC9FB9CC06D6}"/>
          </ac:spMkLst>
        </pc:spChg>
        <pc:spChg chg="add del">
          <ac:chgData name="Asna kasim" userId="c4ee61533d2535ad" providerId="LiveId" clId="{07A43331-33B6-4E3E-A4D4-B90B4D12128B}" dt="2024-03-17T05:00:27.451" v="797" actId="26606"/>
          <ac:spMkLst>
            <pc:docMk/>
            <pc:sldMk cId="1345886261" sldId="262"/>
            <ac:spMk id="174" creationId="{3A767031-C99F-4567-B7D9-353331C77909}"/>
          </ac:spMkLst>
        </pc:spChg>
        <pc:spChg chg="add del">
          <ac:chgData name="Asna kasim" userId="c4ee61533d2535ad" providerId="LiveId" clId="{07A43331-33B6-4E3E-A4D4-B90B4D12128B}" dt="2024-03-17T05:00:27.451" v="797" actId="26606"/>
          <ac:spMkLst>
            <pc:docMk/>
            <pc:sldMk cId="1345886261" sldId="262"/>
            <ac:spMk id="175" creationId="{63FEDEE9-12A6-4011-A532-8071D6086BF8}"/>
          </ac:spMkLst>
        </pc:spChg>
        <pc:spChg chg="add del">
          <ac:chgData name="Asna kasim" userId="c4ee61533d2535ad" providerId="LiveId" clId="{07A43331-33B6-4E3E-A4D4-B90B4D12128B}" dt="2024-03-17T05:00:27.451" v="797" actId="26606"/>
          <ac:spMkLst>
            <pc:docMk/>
            <pc:sldMk cId="1345886261" sldId="262"/>
            <ac:spMk id="176" creationId="{57C37CE9-19CE-49DF-A887-2214EBB1F097}"/>
          </ac:spMkLst>
        </pc:spChg>
        <pc:spChg chg="add del">
          <ac:chgData name="Asna kasim" userId="c4ee61533d2535ad" providerId="LiveId" clId="{07A43331-33B6-4E3E-A4D4-B90B4D12128B}" dt="2024-03-17T05:00:27.451" v="797" actId="26606"/>
          <ac:spMkLst>
            <pc:docMk/>
            <pc:sldMk cId="1345886261" sldId="262"/>
            <ac:spMk id="177" creationId="{7EF84E8E-7E93-4DEE-BCFB-2AE29098B5C3}"/>
          </ac:spMkLst>
        </pc:spChg>
        <pc:spChg chg="add del">
          <ac:chgData name="Asna kasim" userId="c4ee61533d2535ad" providerId="LiveId" clId="{07A43331-33B6-4E3E-A4D4-B90B4D12128B}" dt="2024-03-17T05:00:27.451" v="797" actId="26606"/>
          <ac:spMkLst>
            <pc:docMk/>
            <pc:sldMk cId="1345886261" sldId="262"/>
            <ac:spMk id="178" creationId="{9046502B-E9B6-4225-B8EE-BC5D644686B0}"/>
          </ac:spMkLst>
        </pc:spChg>
        <pc:spChg chg="add del">
          <ac:chgData name="Asna kasim" userId="c4ee61533d2535ad" providerId="LiveId" clId="{07A43331-33B6-4E3E-A4D4-B90B4D12128B}" dt="2024-03-17T05:00:27.451" v="797" actId="26606"/>
          <ac:spMkLst>
            <pc:docMk/>
            <pc:sldMk cId="1345886261" sldId="262"/>
            <ac:spMk id="179" creationId="{2D500B59-4CB5-4E11-9A7B-D19B4BA14B58}"/>
          </ac:spMkLst>
        </pc:spChg>
        <pc:spChg chg="add del">
          <ac:chgData name="Asna kasim" userId="c4ee61533d2535ad" providerId="LiveId" clId="{07A43331-33B6-4E3E-A4D4-B90B4D12128B}" dt="2024-03-17T05:01:17.838" v="805" actId="26606"/>
          <ac:spMkLst>
            <pc:docMk/>
            <pc:sldMk cId="1345886261" sldId="262"/>
            <ac:spMk id="180" creationId="{63FEDEE9-12A6-4011-A532-8071D6086BF8}"/>
          </ac:spMkLst>
        </pc:spChg>
        <pc:spChg chg="add del">
          <ac:chgData name="Asna kasim" userId="c4ee61533d2535ad" providerId="LiveId" clId="{07A43331-33B6-4E3E-A4D4-B90B4D12128B}" dt="2024-03-17T05:00:36.202" v="799" actId="26606"/>
          <ac:spMkLst>
            <pc:docMk/>
            <pc:sldMk cId="1345886261" sldId="262"/>
            <ac:spMk id="181" creationId="{32768DCD-B824-413A-B330-8D57ADB3724C}"/>
          </ac:spMkLst>
        </pc:spChg>
        <pc:spChg chg="add del">
          <ac:chgData name="Asna kasim" userId="c4ee61533d2535ad" providerId="LiveId" clId="{07A43331-33B6-4E3E-A4D4-B90B4D12128B}" dt="2024-03-17T05:00:36.202" v="799" actId="26606"/>
          <ac:spMkLst>
            <pc:docMk/>
            <pc:sldMk cId="1345886261" sldId="262"/>
            <ac:spMk id="182" creationId="{96E45848-BEDA-4F24-9C4E-DA2120958262}"/>
          </ac:spMkLst>
        </pc:spChg>
        <pc:spChg chg="add del">
          <ac:chgData name="Asna kasim" userId="c4ee61533d2535ad" providerId="LiveId" clId="{07A43331-33B6-4E3E-A4D4-B90B4D12128B}" dt="2024-03-17T05:00:36.202" v="799" actId="26606"/>
          <ac:spMkLst>
            <pc:docMk/>
            <pc:sldMk cId="1345886261" sldId="262"/>
            <ac:spMk id="183" creationId="{B2BB8117-A903-442C-9223-A4FEB85C3271}"/>
          </ac:spMkLst>
        </pc:spChg>
        <pc:spChg chg="add del">
          <ac:chgData name="Asna kasim" userId="c4ee61533d2535ad" providerId="LiveId" clId="{07A43331-33B6-4E3E-A4D4-B90B4D12128B}" dt="2024-03-17T05:00:36.202" v="799" actId="26606"/>
          <ac:spMkLst>
            <pc:docMk/>
            <pc:sldMk cId="1345886261" sldId="262"/>
            <ac:spMk id="184" creationId="{C59300B8-3117-43F8-9F8E-68DB9F002F92}"/>
          </ac:spMkLst>
        </pc:spChg>
        <pc:spChg chg="add del">
          <ac:chgData name="Asna kasim" userId="c4ee61533d2535ad" providerId="LiveId" clId="{07A43331-33B6-4E3E-A4D4-B90B4D12128B}" dt="2024-03-17T05:00:36.202" v="799" actId="26606"/>
          <ac:spMkLst>
            <pc:docMk/>
            <pc:sldMk cId="1345886261" sldId="262"/>
            <ac:spMk id="185" creationId="{1AFAE680-42C1-4104-B74F-B0A8F1FB264A}"/>
          </ac:spMkLst>
        </pc:spChg>
        <pc:spChg chg="add del">
          <ac:chgData name="Asna kasim" userId="c4ee61533d2535ad" providerId="LiveId" clId="{07A43331-33B6-4E3E-A4D4-B90B4D12128B}" dt="2024-03-17T05:00:36.202" v="799" actId="26606"/>
          <ac:spMkLst>
            <pc:docMk/>
            <pc:sldMk cId="1345886261" sldId="262"/>
            <ac:spMk id="186" creationId="{828A8BA9-B3FE-4C96-A0A1-72A0D2C85578}"/>
          </ac:spMkLst>
        </pc:spChg>
        <pc:spChg chg="add del">
          <ac:chgData name="Asna kasim" userId="c4ee61533d2535ad" providerId="LiveId" clId="{07A43331-33B6-4E3E-A4D4-B90B4D12128B}" dt="2024-03-17T05:00:36.202" v="799" actId="26606"/>
          <ac:spMkLst>
            <pc:docMk/>
            <pc:sldMk cId="1345886261" sldId="262"/>
            <ac:spMk id="187" creationId="{16272B6F-135F-45E6-8F46-83B32059F20C}"/>
          </ac:spMkLst>
        </pc:spChg>
        <pc:spChg chg="add del">
          <ac:chgData name="Asna kasim" userId="c4ee61533d2535ad" providerId="LiveId" clId="{07A43331-33B6-4E3E-A4D4-B90B4D12128B}" dt="2024-03-17T05:00:36.202" v="799" actId="26606"/>
          <ac:spMkLst>
            <pc:docMk/>
            <pc:sldMk cId="1345886261" sldId="262"/>
            <ac:spMk id="188" creationId="{19F9CD66-32FC-448F-B4C5-67D17508A226}"/>
          </ac:spMkLst>
        </pc:spChg>
        <pc:spChg chg="add del">
          <ac:chgData name="Asna kasim" userId="c4ee61533d2535ad" providerId="LiveId" clId="{07A43331-33B6-4E3E-A4D4-B90B4D12128B}" dt="2024-03-17T05:01:17.838" v="805" actId="26606"/>
          <ac:spMkLst>
            <pc:docMk/>
            <pc:sldMk cId="1345886261" sldId="262"/>
            <ac:spMk id="189" creationId="{57C37CE9-19CE-49DF-A887-2214EBB1F097}"/>
          </ac:spMkLst>
        </pc:spChg>
        <pc:spChg chg="add del">
          <ac:chgData name="Asna kasim" userId="c4ee61533d2535ad" providerId="LiveId" clId="{07A43331-33B6-4E3E-A4D4-B90B4D12128B}" dt="2024-03-17T05:01:17.838" v="805" actId="26606"/>
          <ac:spMkLst>
            <pc:docMk/>
            <pc:sldMk cId="1345886261" sldId="262"/>
            <ac:spMk id="190" creationId="{7EF84E8E-7E93-4DEE-BCFB-2AE29098B5C3}"/>
          </ac:spMkLst>
        </pc:spChg>
        <pc:spChg chg="add del">
          <ac:chgData name="Asna kasim" userId="c4ee61533d2535ad" providerId="LiveId" clId="{07A43331-33B6-4E3E-A4D4-B90B4D12128B}" dt="2024-03-17T05:01:17.838" v="805" actId="26606"/>
          <ac:spMkLst>
            <pc:docMk/>
            <pc:sldMk cId="1345886261" sldId="262"/>
            <ac:spMk id="191" creationId="{9046502B-E9B6-4225-B8EE-BC5D644686B0}"/>
          </ac:spMkLst>
        </pc:spChg>
        <pc:spChg chg="add del">
          <ac:chgData name="Asna kasim" userId="c4ee61533d2535ad" providerId="LiveId" clId="{07A43331-33B6-4E3E-A4D4-B90B4D12128B}" dt="2024-03-17T05:01:53.509" v="815" actId="26606"/>
          <ac:spMkLst>
            <pc:docMk/>
            <pc:sldMk cId="1345886261" sldId="262"/>
            <ac:spMk id="193" creationId="{32768DCD-B824-413A-B330-8D57ADB3724C}"/>
          </ac:spMkLst>
        </pc:spChg>
        <pc:spChg chg="add del">
          <ac:chgData name="Asna kasim" userId="c4ee61533d2535ad" providerId="LiveId" clId="{07A43331-33B6-4E3E-A4D4-B90B4D12128B}" dt="2024-03-17T05:01:53.509" v="815" actId="26606"/>
          <ac:spMkLst>
            <pc:docMk/>
            <pc:sldMk cId="1345886261" sldId="262"/>
            <ac:spMk id="194" creationId="{96E45848-BEDA-4F24-9C4E-DA2120958262}"/>
          </ac:spMkLst>
        </pc:spChg>
        <pc:spChg chg="add del">
          <ac:chgData name="Asna kasim" userId="c4ee61533d2535ad" providerId="LiveId" clId="{07A43331-33B6-4E3E-A4D4-B90B4D12128B}" dt="2024-03-17T05:01:53.509" v="815" actId="26606"/>
          <ac:spMkLst>
            <pc:docMk/>
            <pc:sldMk cId="1345886261" sldId="262"/>
            <ac:spMk id="195" creationId="{B2BB8117-A903-442C-9223-A4FEB85C3271}"/>
          </ac:spMkLst>
        </pc:spChg>
        <pc:spChg chg="add del">
          <ac:chgData name="Asna kasim" userId="c4ee61533d2535ad" providerId="LiveId" clId="{07A43331-33B6-4E3E-A4D4-B90B4D12128B}" dt="2024-03-17T05:01:53.509" v="815" actId="26606"/>
          <ac:spMkLst>
            <pc:docMk/>
            <pc:sldMk cId="1345886261" sldId="262"/>
            <ac:spMk id="196" creationId="{C59300B8-3117-43F8-9F8E-68DB9F002F92}"/>
          </ac:spMkLst>
        </pc:spChg>
        <pc:spChg chg="add del">
          <ac:chgData name="Asna kasim" userId="c4ee61533d2535ad" providerId="LiveId" clId="{07A43331-33B6-4E3E-A4D4-B90B4D12128B}" dt="2024-03-17T05:01:53.509" v="815" actId="26606"/>
          <ac:spMkLst>
            <pc:docMk/>
            <pc:sldMk cId="1345886261" sldId="262"/>
            <ac:spMk id="197" creationId="{1AFAE680-42C1-4104-B74F-B0A8F1FB264A}"/>
          </ac:spMkLst>
        </pc:spChg>
        <pc:spChg chg="add del">
          <ac:chgData name="Asna kasim" userId="c4ee61533d2535ad" providerId="LiveId" clId="{07A43331-33B6-4E3E-A4D4-B90B4D12128B}" dt="2024-03-17T05:01:53.509" v="815" actId="26606"/>
          <ac:spMkLst>
            <pc:docMk/>
            <pc:sldMk cId="1345886261" sldId="262"/>
            <ac:spMk id="198" creationId="{828A8BA9-B3FE-4C96-A0A1-72A0D2C85578}"/>
          </ac:spMkLst>
        </pc:spChg>
        <pc:spChg chg="add del">
          <ac:chgData name="Asna kasim" userId="c4ee61533d2535ad" providerId="LiveId" clId="{07A43331-33B6-4E3E-A4D4-B90B4D12128B}" dt="2024-03-17T05:01:53.509" v="815" actId="26606"/>
          <ac:spMkLst>
            <pc:docMk/>
            <pc:sldMk cId="1345886261" sldId="262"/>
            <ac:spMk id="199" creationId="{19F9CD66-32FC-448F-B4C5-67D17508A226}"/>
          </ac:spMkLst>
        </pc:spChg>
        <pc:spChg chg="add del">
          <ac:chgData name="Asna kasim" userId="c4ee61533d2535ad" providerId="LiveId" clId="{07A43331-33B6-4E3E-A4D4-B90B4D12128B}" dt="2024-03-17T05:01:45.799" v="812" actId="26606"/>
          <ac:spMkLst>
            <pc:docMk/>
            <pc:sldMk cId="1345886261" sldId="262"/>
            <ac:spMk id="204" creationId="{32768DCD-B824-413A-B330-8D57ADB3724C}"/>
          </ac:spMkLst>
        </pc:spChg>
        <pc:spChg chg="add del">
          <ac:chgData name="Asna kasim" userId="c4ee61533d2535ad" providerId="LiveId" clId="{07A43331-33B6-4E3E-A4D4-B90B4D12128B}" dt="2024-03-17T05:01:45.799" v="812" actId="26606"/>
          <ac:spMkLst>
            <pc:docMk/>
            <pc:sldMk cId="1345886261" sldId="262"/>
            <ac:spMk id="206" creationId="{96E45848-BEDA-4F24-9C4E-DA2120958262}"/>
          </ac:spMkLst>
        </pc:spChg>
        <pc:spChg chg="add del">
          <ac:chgData name="Asna kasim" userId="c4ee61533d2535ad" providerId="LiveId" clId="{07A43331-33B6-4E3E-A4D4-B90B4D12128B}" dt="2024-03-17T05:01:45.799" v="812" actId="26606"/>
          <ac:spMkLst>
            <pc:docMk/>
            <pc:sldMk cId="1345886261" sldId="262"/>
            <ac:spMk id="208" creationId="{B2BB8117-A903-442C-9223-A4FEB85C3271}"/>
          </ac:spMkLst>
        </pc:spChg>
        <pc:spChg chg="add del">
          <ac:chgData name="Asna kasim" userId="c4ee61533d2535ad" providerId="LiveId" clId="{07A43331-33B6-4E3E-A4D4-B90B4D12128B}" dt="2024-03-17T05:01:45.799" v="812" actId="26606"/>
          <ac:spMkLst>
            <pc:docMk/>
            <pc:sldMk cId="1345886261" sldId="262"/>
            <ac:spMk id="210" creationId="{C59300B8-3117-43F8-9F8E-68DB9F002F92}"/>
          </ac:spMkLst>
        </pc:spChg>
        <pc:spChg chg="add del">
          <ac:chgData name="Asna kasim" userId="c4ee61533d2535ad" providerId="LiveId" clId="{07A43331-33B6-4E3E-A4D4-B90B4D12128B}" dt="2024-03-17T05:01:45.799" v="812" actId="26606"/>
          <ac:spMkLst>
            <pc:docMk/>
            <pc:sldMk cId="1345886261" sldId="262"/>
            <ac:spMk id="212" creationId="{1AFAE680-42C1-4104-B74F-B0A8F1FB264A}"/>
          </ac:spMkLst>
        </pc:spChg>
        <pc:spChg chg="add del">
          <ac:chgData name="Asna kasim" userId="c4ee61533d2535ad" providerId="LiveId" clId="{07A43331-33B6-4E3E-A4D4-B90B4D12128B}" dt="2024-03-17T05:01:45.799" v="812" actId="26606"/>
          <ac:spMkLst>
            <pc:docMk/>
            <pc:sldMk cId="1345886261" sldId="262"/>
            <ac:spMk id="214" creationId="{828A8BA9-B3FE-4C96-A0A1-72A0D2C85578}"/>
          </ac:spMkLst>
        </pc:spChg>
        <pc:spChg chg="add del">
          <ac:chgData name="Asna kasim" userId="c4ee61533d2535ad" providerId="LiveId" clId="{07A43331-33B6-4E3E-A4D4-B90B4D12128B}" dt="2024-03-17T05:01:53.476" v="814" actId="26606"/>
          <ac:spMkLst>
            <pc:docMk/>
            <pc:sldMk cId="1345886261" sldId="262"/>
            <ac:spMk id="216" creationId="{19B36E71-93BD-4984-AC9C-CC9FB9CC06D6}"/>
          </ac:spMkLst>
        </pc:spChg>
        <pc:spChg chg="add del">
          <ac:chgData name="Asna kasim" userId="c4ee61533d2535ad" providerId="LiveId" clId="{07A43331-33B6-4E3E-A4D4-B90B4D12128B}" dt="2024-03-17T05:01:53.476" v="814" actId="26606"/>
          <ac:spMkLst>
            <pc:docMk/>
            <pc:sldMk cId="1345886261" sldId="262"/>
            <ac:spMk id="217" creationId="{3A767031-C99F-4567-B7D9-353331C77909}"/>
          </ac:spMkLst>
        </pc:spChg>
        <pc:spChg chg="add del">
          <ac:chgData name="Asna kasim" userId="c4ee61533d2535ad" providerId="LiveId" clId="{07A43331-33B6-4E3E-A4D4-B90B4D12128B}" dt="2024-03-17T05:01:53.476" v="814" actId="26606"/>
          <ac:spMkLst>
            <pc:docMk/>
            <pc:sldMk cId="1345886261" sldId="262"/>
            <ac:spMk id="218" creationId="{63FEDEE9-12A6-4011-A532-8071D6086BF8}"/>
          </ac:spMkLst>
        </pc:spChg>
        <pc:spChg chg="add del">
          <ac:chgData name="Asna kasim" userId="c4ee61533d2535ad" providerId="LiveId" clId="{07A43331-33B6-4E3E-A4D4-B90B4D12128B}" dt="2024-03-17T05:01:53.476" v="814" actId="26606"/>
          <ac:spMkLst>
            <pc:docMk/>
            <pc:sldMk cId="1345886261" sldId="262"/>
            <ac:spMk id="219" creationId="{57C37CE9-19CE-49DF-A887-2214EBB1F097}"/>
          </ac:spMkLst>
        </pc:spChg>
        <pc:spChg chg="add del">
          <ac:chgData name="Asna kasim" userId="c4ee61533d2535ad" providerId="LiveId" clId="{07A43331-33B6-4E3E-A4D4-B90B4D12128B}" dt="2024-03-17T05:01:53.476" v="814" actId="26606"/>
          <ac:spMkLst>
            <pc:docMk/>
            <pc:sldMk cId="1345886261" sldId="262"/>
            <ac:spMk id="220" creationId="{7EF84E8E-7E93-4DEE-BCFB-2AE29098B5C3}"/>
          </ac:spMkLst>
        </pc:spChg>
        <pc:spChg chg="add del">
          <ac:chgData name="Asna kasim" userId="c4ee61533d2535ad" providerId="LiveId" clId="{07A43331-33B6-4E3E-A4D4-B90B4D12128B}" dt="2024-03-17T05:01:53.476" v="814" actId="26606"/>
          <ac:spMkLst>
            <pc:docMk/>
            <pc:sldMk cId="1345886261" sldId="262"/>
            <ac:spMk id="221" creationId="{9046502B-E9B6-4225-B8EE-BC5D644686B0}"/>
          </ac:spMkLst>
        </pc:spChg>
        <pc:spChg chg="add del">
          <ac:chgData name="Asna kasim" userId="c4ee61533d2535ad" providerId="LiveId" clId="{07A43331-33B6-4E3E-A4D4-B90B4D12128B}" dt="2024-03-17T05:02:07.955" v="818" actId="26606"/>
          <ac:spMkLst>
            <pc:docMk/>
            <pc:sldMk cId="1345886261" sldId="262"/>
            <ac:spMk id="223" creationId="{19B36E71-93BD-4984-AC9C-CC9FB9CC06D6}"/>
          </ac:spMkLst>
        </pc:spChg>
        <pc:spChg chg="add del">
          <ac:chgData name="Asna kasim" userId="c4ee61533d2535ad" providerId="LiveId" clId="{07A43331-33B6-4E3E-A4D4-B90B4D12128B}" dt="2024-03-17T05:02:07.955" v="818" actId="26606"/>
          <ac:spMkLst>
            <pc:docMk/>
            <pc:sldMk cId="1345886261" sldId="262"/>
            <ac:spMk id="224" creationId="{3A767031-C99F-4567-B7D9-353331C77909}"/>
          </ac:spMkLst>
        </pc:spChg>
        <pc:spChg chg="add del">
          <ac:chgData name="Asna kasim" userId="c4ee61533d2535ad" providerId="LiveId" clId="{07A43331-33B6-4E3E-A4D4-B90B4D12128B}" dt="2024-03-17T05:02:07.955" v="818" actId="26606"/>
          <ac:spMkLst>
            <pc:docMk/>
            <pc:sldMk cId="1345886261" sldId="262"/>
            <ac:spMk id="225" creationId="{63FEDEE9-12A6-4011-A532-8071D6086BF8}"/>
          </ac:spMkLst>
        </pc:spChg>
        <pc:spChg chg="add del">
          <ac:chgData name="Asna kasim" userId="c4ee61533d2535ad" providerId="LiveId" clId="{07A43331-33B6-4E3E-A4D4-B90B4D12128B}" dt="2024-03-17T05:02:07.955" v="818" actId="26606"/>
          <ac:spMkLst>
            <pc:docMk/>
            <pc:sldMk cId="1345886261" sldId="262"/>
            <ac:spMk id="226" creationId="{57C37CE9-19CE-49DF-A887-2214EBB1F097}"/>
          </ac:spMkLst>
        </pc:spChg>
        <pc:spChg chg="add del">
          <ac:chgData name="Asna kasim" userId="c4ee61533d2535ad" providerId="LiveId" clId="{07A43331-33B6-4E3E-A4D4-B90B4D12128B}" dt="2024-03-17T05:02:07.955" v="818" actId="26606"/>
          <ac:spMkLst>
            <pc:docMk/>
            <pc:sldMk cId="1345886261" sldId="262"/>
            <ac:spMk id="227" creationId="{7EF84E8E-7E93-4DEE-BCFB-2AE29098B5C3}"/>
          </ac:spMkLst>
        </pc:spChg>
        <pc:spChg chg="add del">
          <ac:chgData name="Asna kasim" userId="c4ee61533d2535ad" providerId="LiveId" clId="{07A43331-33B6-4E3E-A4D4-B90B4D12128B}" dt="2024-03-17T05:02:07.955" v="818" actId="26606"/>
          <ac:spMkLst>
            <pc:docMk/>
            <pc:sldMk cId="1345886261" sldId="262"/>
            <ac:spMk id="228" creationId="{9046502B-E9B6-4225-B8EE-BC5D644686B0}"/>
          </ac:spMkLst>
        </pc:spChg>
        <pc:spChg chg="add del">
          <ac:chgData name="Asna kasim" userId="c4ee61533d2535ad" providerId="LiveId" clId="{07A43331-33B6-4E3E-A4D4-B90B4D12128B}" dt="2024-03-17T05:02:07.955" v="818" actId="26606"/>
          <ac:spMkLst>
            <pc:docMk/>
            <pc:sldMk cId="1345886261" sldId="262"/>
            <ac:spMk id="229" creationId="{2D500B59-4CB5-4E11-9A7B-D19B4BA14B58}"/>
          </ac:spMkLst>
        </pc:spChg>
        <pc:spChg chg="add del">
          <ac:chgData name="Asna kasim" userId="c4ee61533d2535ad" providerId="LiveId" clId="{07A43331-33B6-4E3E-A4D4-B90B4D12128B}" dt="2024-03-17T05:02:40.263" v="820" actId="26606"/>
          <ac:spMkLst>
            <pc:docMk/>
            <pc:sldMk cId="1345886261" sldId="262"/>
            <ac:spMk id="234" creationId="{32768DCD-B824-413A-B330-8D57ADB3724C}"/>
          </ac:spMkLst>
        </pc:spChg>
        <pc:spChg chg="add del">
          <ac:chgData name="Asna kasim" userId="c4ee61533d2535ad" providerId="LiveId" clId="{07A43331-33B6-4E3E-A4D4-B90B4D12128B}" dt="2024-03-17T05:02:40.263" v="820" actId="26606"/>
          <ac:spMkLst>
            <pc:docMk/>
            <pc:sldMk cId="1345886261" sldId="262"/>
            <ac:spMk id="236" creationId="{96E45848-BEDA-4F24-9C4E-DA2120958262}"/>
          </ac:spMkLst>
        </pc:spChg>
        <pc:spChg chg="add del">
          <ac:chgData name="Asna kasim" userId="c4ee61533d2535ad" providerId="LiveId" clId="{07A43331-33B6-4E3E-A4D4-B90B4D12128B}" dt="2024-03-17T05:02:40.263" v="820" actId="26606"/>
          <ac:spMkLst>
            <pc:docMk/>
            <pc:sldMk cId="1345886261" sldId="262"/>
            <ac:spMk id="238" creationId="{B2BB8117-A903-442C-9223-A4FEB85C3271}"/>
          </ac:spMkLst>
        </pc:spChg>
        <pc:spChg chg="add del">
          <ac:chgData name="Asna kasim" userId="c4ee61533d2535ad" providerId="LiveId" clId="{07A43331-33B6-4E3E-A4D4-B90B4D12128B}" dt="2024-03-17T05:02:40.263" v="820" actId="26606"/>
          <ac:spMkLst>
            <pc:docMk/>
            <pc:sldMk cId="1345886261" sldId="262"/>
            <ac:spMk id="240" creationId="{C59300B8-3117-43F8-9F8E-68DB9F002F92}"/>
          </ac:spMkLst>
        </pc:spChg>
        <pc:spChg chg="add del">
          <ac:chgData name="Asna kasim" userId="c4ee61533d2535ad" providerId="LiveId" clId="{07A43331-33B6-4E3E-A4D4-B90B4D12128B}" dt="2024-03-17T05:02:40.263" v="820" actId="26606"/>
          <ac:spMkLst>
            <pc:docMk/>
            <pc:sldMk cId="1345886261" sldId="262"/>
            <ac:spMk id="242" creationId="{1AFAE680-42C1-4104-B74F-B0A8F1FB264A}"/>
          </ac:spMkLst>
        </pc:spChg>
        <pc:spChg chg="add del">
          <ac:chgData name="Asna kasim" userId="c4ee61533d2535ad" providerId="LiveId" clId="{07A43331-33B6-4E3E-A4D4-B90B4D12128B}" dt="2024-03-17T05:02:40.263" v="820" actId="26606"/>
          <ac:spMkLst>
            <pc:docMk/>
            <pc:sldMk cId="1345886261" sldId="262"/>
            <ac:spMk id="244" creationId="{828A8BA9-B3FE-4C96-A0A1-72A0D2C85578}"/>
          </ac:spMkLst>
        </pc:spChg>
        <pc:spChg chg="add del">
          <ac:chgData name="Asna kasim" userId="c4ee61533d2535ad" providerId="LiveId" clId="{07A43331-33B6-4E3E-A4D4-B90B4D12128B}" dt="2024-03-17T05:03:29.130" v="833" actId="26606"/>
          <ac:spMkLst>
            <pc:docMk/>
            <pc:sldMk cId="1345886261" sldId="262"/>
            <ac:spMk id="249" creationId="{32768DCD-B824-413A-B330-8D57ADB3724C}"/>
          </ac:spMkLst>
        </pc:spChg>
        <pc:spChg chg="add del">
          <ac:chgData name="Asna kasim" userId="c4ee61533d2535ad" providerId="LiveId" clId="{07A43331-33B6-4E3E-A4D4-B90B4D12128B}" dt="2024-03-17T05:03:29.130" v="833" actId="26606"/>
          <ac:spMkLst>
            <pc:docMk/>
            <pc:sldMk cId="1345886261" sldId="262"/>
            <ac:spMk id="251" creationId="{96E45848-BEDA-4F24-9C4E-DA2120958262}"/>
          </ac:spMkLst>
        </pc:spChg>
        <pc:spChg chg="add del">
          <ac:chgData name="Asna kasim" userId="c4ee61533d2535ad" providerId="LiveId" clId="{07A43331-33B6-4E3E-A4D4-B90B4D12128B}" dt="2024-03-17T05:03:29.130" v="833" actId="26606"/>
          <ac:spMkLst>
            <pc:docMk/>
            <pc:sldMk cId="1345886261" sldId="262"/>
            <ac:spMk id="253" creationId="{B2BB8117-A903-442C-9223-A4FEB85C3271}"/>
          </ac:spMkLst>
        </pc:spChg>
        <pc:spChg chg="add del">
          <ac:chgData name="Asna kasim" userId="c4ee61533d2535ad" providerId="LiveId" clId="{07A43331-33B6-4E3E-A4D4-B90B4D12128B}" dt="2024-03-17T05:03:29.130" v="833" actId="26606"/>
          <ac:spMkLst>
            <pc:docMk/>
            <pc:sldMk cId="1345886261" sldId="262"/>
            <ac:spMk id="255" creationId="{C59300B8-3117-43F8-9F8E-68DB9F002F92}"/>
          </ac:spMkLst>
        </pc:spChg>
        <pc:spChg chg="add del">
          <ac:chgData name="Asna kasim" userId="c4ee61533d2535ad" providerId="LiveId" clId="{07A43331-33B6-4E3E-A4D4-B90B4D12128B}" dt="2024-03-17T05:03:29.130" v="833" actId="26606"/>
          <ac:spMkLst>
            <pc:docMk/>
            <pc:sldMk cId="1345886261" sldId="262"/>
            <ac:spMk id="257" creationId="{1AFAE680-42C1-4104-B74F-B0A8F1FB264A}"/>
          </ac:spMkLst>
        </pc:spChg>
        <pc:spChg chg="add del">
          <ac:chgData name="Asna kasim" userId="c4ee61533d2535ad" providerId="LiveId" clId="{07A43331-33B6-4E3E-A4D4-B90B4D12128B}" dt="2024-03-17T05:03:29.130" v="833" actId="26606"/>
          <ac:spMkLst>
            <pc:docMk/>
            <pc:sldMk cId="1345886261" sldId="262"/>
            <ac:spMk id="259" creationId="{828A8BA9-B3FE-4C96-A0A1-72A0D2C85578}"/>
          </ac:spMkLst>
        </pc:spChg>
        <pc:spChg chg="add del">
          <ac:chgData name="Asna kasim" userId="c4ee61533d2535ad" providerId="LiveId" clId="{07A43331-33B6-4E3E-A4D4-B90B4D12128B}" dt="2024-03-17T05:03:29.130" v="833" actId="26606"/>
          <ac:spMkLst>
            <pc:docMk/>
            <pc:sldMk cId="1345886261" sldId="262"/>
            <ac:spMk id="261" creationId="{16272B6F-135F-45E6-8F46-83B32059F20C}"/>
          </ac:spMkLst>
        </pc:spChg>
        <pc:spChg chg="add del">
          <ac:chgData name="Asna kasim" userId="c4ee61533d2535ad" providerId="LiveId" clId="{07A43331-33B6-4E3E-A4D4-B90B4D12128B}" dt="2024-03-17T05:03:29.130" v="833" actId="26606"/>
          <ac:spMkLst>
            <pc:docMk/>
            <pc:sldMk cId="1345886261" sldId="262"/>
            <ac:spMk id="263" creationId="{19F9CD66-32FC-448F-B4C5-67D17508A226}"/>
          </ac:spMkLst>
        </pc:spChg>
        <pc:spChg chg="add del">
          <ac:chgData name="Asna kasim" userId="c4ee61533d2535ad" providerId="LiveId" clId="{07A43331-33B6-4E3E-A4D4-B90B4D12128B}" dt="2024-03-17T05:02:56.134" v="822" actId="26606"/>
          <ac:spMkLst>
            <pc:docMk/>
            <pc:sldMk cId="1345886261" sldId="262"/>
            <ac:spMk id="268" creationId="{32768DCD-B824-413A-B330-8D57ADB3724C}"/>
          </ac:spMkLst>
        </pc:spChg>
        <pc:spChg chg="add del">
          <ac:chgData name="Asna kasim" userId="c4ee61533d2535ad" providerId="LiveId" clId="{07A43331-33B6-4E3E-A4D4-B90B4D12128B}" dt="2024-03-17T05:02:56.134" v="822" actId="26606"/>
          <ac:spMkLst>
            <pc:docMk/>
            <pc:sldMk cId="1345886261" sldId="262"/>
            <ac:spMk id="270" creationId="{19F9CD66-32FC-448F-B4C5-67D17508A226}"/>
          </ac:spMkLst>
        </pc:spChg>
        <pc:spChg chg="add del">
          <ac:chgData name="Asna kasim" userId="c4ee61533d2535ad" providerId="LiveId" clId="{07A43331-33B6-4E3E-A4D4-B90B4D12128B}" dt="2024-03-17T05:03:00.374" v="824" actId="26606"/>
          <ac:spMkLst>
            <pc:docMk/>
            <pc:sldMk cId="1345886261" sldId="262"/>
            <ac:spMk id="272" creationId="{32768DCD-B824-413A-B330-8D57ADB3724C}"/>
          </ac:spMkLst>
        </pc:spChg>
        <pc:spChg chg="add del">
          <ac:chgData name="Asna kasim" userId="c4ee61533d2535ad" providerId="LiveId" clId="{07A43331-33B6-4E3E-A4D4-B90B4D12128B}" dt="2024-03-17T05:03:00.374" v="824" actId="26606"/>
          <ac:spMkLst>
            <pc:docMk/>
            <pc:sldMk cId="1345886261" sldId="262"/>
            <ac:spMk id="273" creationId="{19F9CD66-32FC-448F-B4C5-67D17508A226}"/>
          </ac:spMkLst>
        </pc:spChg>
        <pc:spChg chg="add del">
          <ac:chgData name="Asna kasim" userId="c4ee61533d2535ad" providerId="LiveId" clId="{07A43331-33B6-4E3E-A4D4-B90B4D12128B}" dt="2024-03-17T05:03:10.322" v="828" actId="26606"/>
          <ac:spMkLst>
            <pc:docMk/>
            <pc:sldMk cId="1345886261" sldId="262"/>
            <ac:spMk id="274" creationId="{57C37CE9-19CE-49DF-A887-2214EBB1F097}"/>
          </ac:spMkLst>
        </pc:spChg>
        <pc:spChg chg="add del">
          <ac:chgData name="Asna kasim" userId="c4ee61533d2535ad" providerId="LiveId" clId="{07A43331-33B6-4E3E-A4D4-B90B4D12128B}" dt="2024-03-17T05:03:02.562" v="826" actId="26606"/>
          <ac:spMkLst>
            <pc:docMk/>
            <pc:sldMk cId="1345886261" sldId="262"/>
            <ac:spMk id="275" creationId="{32768DCD-B824-413A-B330-8D57ADB3724C}"/>
          </ac:spMkLst>
        </pc:spChg>
        <pc:spChg chg="add del">
          <ac:chgData name="Asna kasim" userId="c4ee61533d2535ad" providerId="LiveId" clId="{07A43331-33B6-4E3E-A4D4-B90B4D12128B}" dt="2024-03-17T05:03:10.322" v="828" actId="26606"/>
          <ac:spMkLst>
            <pc:docMk/>
            <pc:sldMk cId="1345886261" sldId="262"/>
            <ac:spMk id="276" creationId="{7EF84E8E-7E93-4DEE-BCFB-2AE29098B5C3}"/>
          </ac:spMkLst>
        </pc:spChg>
        <pc:spChg chg="add del">
          <ac:chgData name="Asna kasim" userId="c4ee61533d2535ad" providerId="LiveId" clId="{07A43331-33B6-4E3E-A4D4-B90B4D12128B}" dt="2024-03-17T05:03:10.322" v="828" actId="26606"/>
          <ac:spMkLst>
            <pc:docMk/>
            <pc:sldMk cId="1345886261" sldId="262"/>
            <ac:spMk id="277" creationId="{19B36E71-93BD-4984-AC9C-CC9FB9CC06D6}"/>
          </ac:spMkLst>
        </pc:spChg>
        <pc:spChg chg="add del">
          <ac:chgData name="Asna kasim" userId="c4ee61533d2535ad" providerId="LiveId" clId="{07A43331-33B6-4E3E-A4D4-B90B4D12128B}" dt="2024-03-17T05:03:10.322" v="828" actId="26606"/>
          <ac:spMkLst>
            <pc:docMk/>
            <pc:sldMk cId="1345886261" sldId="262"/>
            <ac:spMk id="278" creationId="{9046502B-E9B6-4225-B8EE-BC5D644686B0}"/>
          </ac:spMkLst>
        </pc:spChg>
        <pc:spChg chg="add del">
          <ac:chgData name="Asna kasim" userId="c4ee61533d2535ad" providerId="LiveId" clId="{07A43331-33B6-4E3E-A4D4-B90B4D12128B}" dt="2024-03-17T05:03:10.322" v="828" actId="26606"/>
          <ac:spMkLst>
            <pc:docMk/>
            <pc:sldMk cId="1345886261" sldId="262"/>
            <ac:spMk id="279" creationId="{3A767031-C99F-4567-B7D9-353331C77909}"/>
          </ac:spMkLst>
        </pc:spChg>
        <pc:spChg chg="add del">
          <ac:chgData name="Asna kasim" userId="c4ee61533d2535ad" providerId="LiveId" clId="{07A43331-33B6-4E3E-A4D4-B90B4D12128B}" dt="2024-03-17T05:03:10.322" v="828" actId="26606"/>
          <ac:spMkLst>
            <pc:docMk/>
            <pc:sldMk cId="1345886261" sldId="262"/>
            <ac:spMk id="280" creationId="{63FEDEE9-12A6-4011-A532-8071D6086BF8}"/>
          </ac:spMkLst>
        </pc:spChg>
        <pc:spChg chg="add del">
          <ac:chgData name="Asna kasim" userId="c4ee61533d2535ad" providerId="LiveId" clId="{07A43331-33B6-4E3E-A4D4-B90B4D12128B}" dt="2024-03-17T05:03:22.211" v="830" actId="26606"/>
          <ac:spMkLst>
            <pc:docMk/>
            <pc:sldMk cId="1345886261" sldId="262"/>
            <ac:spMk id="282" creationId="{19B36E71-93BD-4984-AC9C-CC9FB9CC06D6}"/>
          </ac:spMkLst>
        </pc:spChg>
        <pc:spChg chg="add del">
          <ac:chgData name="Asna kasim" userId="c4ee61533d2535ad" providerId="LiveId" clId="{07A43331-33B6-4E3E-A4D4-B90B4D12128B}" dt="2024-03-17T05:03:22.211" v="830" actId="26606"/>
          <ac:spMkLst>
            <pc:docMk/>
            <pc:sldMk cId="1345886261" sldId="262"/>
            <ac:spMk id="283" creationId="{1566AC62-7AC7-4ED5-A03D-E28AC560E482}"/>
          </ac:spMkLst>
        </pc:spChg>
        <pc:spChg chg="add del">
          <ac:chgData name="Asna kasim" userId="c4ee61533d2535ad" providerId="LiveId" clId="{07A43331-33B6-4E3E-A4D4-B90B4D12128B}" dt="2024-03-17T05:03:29.098" v="832" actId="26606"/>
          <ac:spMkLst>
            <pc:docMk/>
            <pc:sldMk cId="1345886261" sldId="262"/>
            <ac:spMk id="285" creationId="{19B36E71-93BD-4984-AC9C-CC9FB9CC06D6}"/>
          </ac:spMkLst>
        </pc:spChg>
        <pc:spChg chg="add del">
          <ac:chgData name="Asna kasim" userId="c4ee61533d2535ad" providerId="LiveId" clId="{07A43331-33B6-4E3E-A4D4-B90B4D12128B}" dt="2024-03-17T05:03:29.098" v="832" actId="26606"/>
          <ac:spMkLst>
            <pc:docMk/>
            <pc:sldMk cId="1345886261" sldId="262"/>
            <ac:spMk id="286" creationId="{3A767031-C99F-4567-B7D9-353331C77909}"/>
          </ac:spMkLst>
        </pc:spChg>
        <pc:spChg chg="add del">
          <ac:chgData name="Asna kasim" userId="c4ee61533d2535ad" providerId="LiveId" clId="{07A43331-33B6-4E3E-A4D4-B90B4D12128B}" dt="2024-03-17T05:03:29.098" v="832" actId="26606"/>
          <ac:spMkLst>
            <pc:docMk/>
            <pc:sldMk cId="1345886261" sldId="262"/>
            <ac:spMk id="287" creationId="{63FEDEE9-12A6-4011-A532-8071D6086BF8}"/>
          </ac:spMkLst>
        </pc:spChg>
        <pc:spChg chg="add del">
          <ac:chgData name="Asna kasim" userId="c4ee61533d2535ad" providerId="LiveId" clId="{07A43331-33B6-4E3E-A4D4-B90B4D12128B}" dt="2024-03-17T05:03:29.098" v="832" actId="26606"/>
          <ac:spMkLst>
            <pc:docMk/>
            <pc:sldMk cId="1345886261" sldId="262"/>
            <ac:spMk id="288" creationId="{57C37CE9-19CE-49DF-A887-2214EBB1F097}"/>
          </ac:spMkLst>
        </pc:spChg>
        <pc:spChg chg="add del">
          <ac:chgData name="Asna kasim" userId="c4ee61533d2535ad" providerId="LiveId" clId="{07A43331-33B6-4E3E-A4D4-B90B4D12128B}" dt="2024-03-17T05:03:29.098" v="832" actId="26606"/>
          <ac:spMkLst>
            <pc:docMk/>
            <pc:sldMk cId="1345886261" sldId="262"/>
            <ac:spMk id="289" creationId="{7EF84E8E-7E93-4DEE-BCFB-2AE29098B5C3}"/>
          </ac:spMkLst>
        </pc:spChg>
        <pc:spChg chg="add del">
          <ac:chgData name="Asna kasim" userId="c4ee61533d2535ad" providerId="LiveId" clId="{07A43331-33B6-4E3E-A4D4-B90B4D12128B}" dt="2024-03-17T05:03:29.098" v="832" actId="26606"/>
          <ac:spMkLst>
            <pc:docMk/>
            <pc:sldMk cId="1345886261" sldId="262"/>
            <ac:spMk id="290" creationId="{9046502B-E9B6-4225-B8EE-BC5D644686B0}"/>
          </ac:spMkLst>
        </pc:spChg>
        <pc:spChg chg="add del">
          <ac:chgData name="Asna kasim" userId="c4ee61533d2535ad" providerId="LiveId" clId="{07A43331-33B6-4E3E-A4D4-B90B4D12128B}" dt="2024-03-17T05:03:29.098" v="832" actId="26606"/>
          <ac:spMkLst>
            <pc:docMk/>
            <pc:sldMk cId="1345886261" sldId="262"/>
            <ac:spMk id="291" creationId="{2D500B59-4CB5-4E11-9A7B-D19B4BA14B58}"/>
          </ac:spMkLst>
        </pc:spChg>
        <pc:spChg chg="add del">
          <ac:chgData name="Asna kasim" userId="c4ee61533d2535ad" providerId="LiveId" clId="{07A43331-33B6-4E3E-A4D4-B90B4D12128B}" dt="2024-03-17T08:26:04.664" v="1542"/>
          <ac:spMkLst>
            <pc:docMk/>
            <pc:sldMk cId="1345886261" sldId="262"/>
            <ac:spMk id="293" creationId="{19B36E71-93BD-4984-AC9C-CC9FB9CC06D6}"/>
          </ac:spMkLst>
        </pc:spChg>
        <pc:spChg chg="add del">
          <ac:chgData name="Asna kasim" userId="c4ee61533d2535ad" providerId="LiveId" clId="{07A43331-33B6-4E3E-A4D4-B90B4D12128B}" dt="2024-03-17T08:26:04.664" v="1542"/>
          <ac:spMkLst>
            <pc:docMk/>
            <pc:sldMk cId="1345886261" sldId="262"/>
            <ac:spMk id="294" creationId="{1566AC62-7AC7-4ED5-A03D-E28AC560E482}"/>
          </ac:spMkLst>
        </pc:spChg>
        <pc:picChg chg="add mod ord">
          <ac:chgData name="Asna kasim" userId="c4ee61533d2535ad" providerId="LiveId" clId="{07A43331-33B6-4E3E-A4D4-B90B4D12128B}" dt="2024-03-17T05:31:01.154" v="1046" actId="1076"/>
          <ac:picMkLst>
            <pc:docMk/>
            <pc:sldMk cId="1345886261" sldId="262"/>
            <ac:picMk id="5" creationId="{C4FC9A27-17C3-06EB-5F90-BD8A5BDFDAA2}"/>
          </ac:picMkLst>
        </pc:picChg>
        <pc:picChg chg="add del mod">
          <ac:chgData name="Asna kasim" userId="c4ee61533d2535ad" providerId="LiveId" clId="{07A43331-33B6-4E3E-A4D4-B90B4D12128B}" dt="2024-03-16T11:26:30.772" v="480" actId="21"/>
          <ac:picMkLst>
            <pc:docMk/>
            <pc:sldMk cId="1345886261" sldId="262"/>
            <ac:picMk id="7" creationId="{4938E20B-571F-D2A9-50E3-67E2B0DFCC73}"/>
          </ac:picMkLst>
        </pc:picChg>
        <pc:picChg chg="add del mod">
          <ac:chgData name="Asna kasim" userId="c4ee61533d2535ad" providerId="LiveId" clId="{07A43331-33B6-4E3E-A4D4-B90B4D12128B}" dt="2024-03-16T11:26:57.380" v="484" actId="21"/>
          <ac:picMkLst>
            <pc:docMk/>
            <pc:sldMk cId="1345886261" sldId="262"/>
            <ac:picMk id="13" creationId="{71394CBC-45A8-6417-4C73-17AE44F41563}"/>
          </ac:picMkLst>
        </pc:picChg>
        <pc:picChg chg="add mod ord">
          <ac:chgData name="Asna kasim" userId="c4ee61533d2535ad" providerId="LiveId" clId="{07A43331-33B6-4E3E-A4D4-B90B4D12128B}" dt="2024-03-17T05:30:54.180" v="1045" actId="1076"/>
          <ac:picMkLst>
            <pc:docMk/>
            <pc:sldMk cId="1345886261" sldId="262"/>
            <ac:picMk id="17" creationId="{7C2B40BB-101A-5E45-863A-6B52FE3626F1}"/>
          </ac:picMkLst>
        </pc:picChg>
        <pc:picChg chg="add mod ord">
          <ac:chgData name="Asna kasim" userId="c4ee61533d2535ad" providerId="LiveId" clId="{07A43331-33B6-4E3E-A4D4-B90B4D12128B}" dt="2024-03-17T05:31:30.709" v="1051" actId="1076"/>
          <ac:picMkLst>
            <pc:docMk/>
            <pc:sldMk cId="1345886261" sldId="262"/>
            <ac:picMk id="19" creationId="{429039F7-D7B3-6592-0582-7E96791595D0}"/>
          </ac:picMkLst>
        </pc:picChg>
        <pc:picChg chg="add mod ord">
          <ac:chgData name="Asna kasim" userId="c4ee61533d2535ad" providerId="LiveId" clId="{07A43331-33B6-4E3E-A4D4-B90B4D12128B}" dt="2024-03-17T05:31:20.608" v="1050" actId="1076"/>
          <ac:picMkLst>
            <pc:docMk/>
            <pc:sldMk cId="1345886261" sldId="262"/>
            <ac:picMk id="22" creationId="{35843FD9-E4FD-304B-BF30-35417450B1BB}"/>
          </ac:picMkLst>
        </pc:picChg>
      </pc:sldChg>
      <pc:sldChg chg="addSp delSp modSp new del mod setBg">
        <pc:chgData name="Asna kasim" userId="c4ee61533d2535ad" providerId="LiveId" clId="{07A43331-33B6-4E3E-A4D4-B90B4D12128B}" dt="2024-03-16T20:50:47.923" v="729" actId="2696"/>
        <pc:sldMkLst>
          <pc:docMk/>
          <pc:sldMk cId="3070184197" sldId="263"/>
        </pc:sldMkLst>
        <pc:spChg chg="mod">
          <ac:chgData name="Asna kasim" userId="c4ee61533d2535ad" providerId="LiveId" clId="{07A43331-33B6-4E3E-A4D4-B90B4D12128B}" dt="2024-03-16T19:49:06.084" v="577" actId="26606"/>
          <ac:spMkLst>
            <pc:docMk/>
            <pc:sldMk cId="3070184197" sldId="263"/>
            <ac:spMk id="2" creationId="{2521DE23-A0A4-A139-12A2-F574F66E0836}"/>
          </ac:spMkLst>
        </pc:spChg>
        <pc:spChg chg="del">
          <ac:chgData name="Asna kasim" userId="c4ee61533d2535ad" providerId="LiveId" clId="{07A43331-33B6-4E3E-A4D4-B90B4D12128B}" dt="2024-03-16T19:27:02.800" v="507"/>
          <ac:spMkLst>
            <pc:docMk/>
            <pc:sldMk cId="3070184197" sldId="263"/>
            <ac:spMk id="3" creationId="{C866CEBD-A3C8-327B-EF52-963F9E9D86C6}"/>
          </ac:spMkLst>
        </pc:spChg>
        <pc:spChg chg="add del">
          <ac:chgData name="Asna kasim" userId="c4ee61533d2535ad" providerId="LiveId" clId="{07A43331-33B6-4E3E-A4D4-B90B4D12128B}" dt="2024-03-16T19:27:23.912" v="509" actId="26606"/>
          <ac:spMkLst>
            <pc:docMk/>
            <pc:sldMk cId="3070184197" sldId="263"/>
            <ac:spMk id="8" creationId="{6D24426A-115C-F13F-5B5A-F477D27AB74B}"/>
          </ac:spMkLst>
        </pc:spChg>
        <pc:spChg chg="add del">
          <ac:chgData name="Asna kasim" userId="c4ee61533d2535ad" providerId="LiveId" clId="{07A43331-33B6-4E3E-A4D4-B90B4D12128B}" dt="2024-03-16T19:29:35.210" v="517" actId="26606"/>
          <ac:spMkLst>
            <pc:docMk/>
            <pc:sldMk cId="3070184197" sldId="263"/>
            <ac:spMk id="9" creationId="{DD7EAFE6-2BB9-41FB-9CF4-588CFC708774}"/>
          </ac:spMkLst>
        </pc:spChg>
        <pc:spChg chg="add del">
          <ac:chgData name="Asna kasim" userId="c4ee61533d2535ad" providerId="LiveId" clId="{07A43331-33B6-4E3E-A4D4-B90B4D12128B}" dt="2024-03-16T19:27:23.912" v="509" actId="26606"/>
          <ac:spMkLst>
            <pc:docMk/>
            <pc:sldMk cId="3070184197" sldId="263"/>
            <ac:spMk id="11" creationId="{19B36E71-93BD-4984-AC9C-CC9FB9CC06D6}"/>
          </ac:spMkLst>
        </pc:spChg>
        <pc:spChg chg="add del">
          <ac:chgData name="Asna kasim" userId="c4ee61533d2535ad" providerId="LiveId" clId="{07A43331-33B6-4E3E-A4D4-B90B4D12128B}" dt="2024-03-16T19:27:23.912" v="509" actId="26606"/>
          <ac:spMkLst>
            <pc:docMk/>
            <pc:sldMk cId="3070184197" sldId="263"/>
            <ac:spMk id="13" creationId="{3A767031-C99F-4567-B7D9-353331C77909}"/>
          </ac:spMkLst>
        </pc:spChg>
        <pc:spChg chg="add del">
          <ac:chgData name="Asna kasim" userId="c4ee61533d2535ad" providerId="LiveId" clId="{07A43331-33B6-4E3E-A4D4-B90B4D12128B}" dt="2024-03-16T19:27:23.912" v="509" actId="26606"/>
          <ac:spMkLst>
            <pc:docMk/>
            <pc:sldMk cId="3070184197" sldId="263"/>
            <ac:spMk id="15" creationId="{63FEDEE9-12A6-4011-A532-8071D6086BF8}"/>
          </ac:spMkLst>
        </pc:spChg>
        <pc:spChg chg="add del">
          <ac:chgData name="Asna kasim" userId="c4ee61533d2535ad" providerId="LiveId" clId="{07A43331-33B6-4E3E-A4D4-B90B4D12128B}" dt="2024-03-16T19:27:23.912" v="509" actId="26606"/>
          <ac:spMkLst>
            <pc:docMk/>
            <pc:sldMk cId="3070184197" sldId="263"/>
            <ac:spMk id="17" creationId="{57C37CE9-19CE-49DF-A887-2214EBB1F097}"/>
          </ac:spMkLst>
        </pc:spChg>
        <pc:spChg chg="add del">
          <ac:chgData name="Asna kasim" userId="c4ee61533d2535ad" providerId="LiveId" clId="{07A43331-33B6-4E3E-A4D4-B90B4D12128B}" dt="2024-03-16T19:27:23.912" v="509" actId="26606"/>
          <ac:spMkLst>
            <pc:docMk/>
            <pc:sldMk cId="3070184197" sldId="263"/>
            <ac:spMk id="19" creationId="{7EF84E8E-7E93-4DEE-BCFB-2AE29098B5C3}"/>
          </ac:spMkLst>
        </pc:spChg>
        <pc:spChg chg="add del">
          <ac:chgData name="Asna kasim" userId="c4ee61533d2535ad" providerId="LiveId" clId="{07A43331-33B6-4E3E-A4D4-B90B4D12128B}" dt="2024-03-16T19:27:23.912" v="509" actId="26606"/>
          <ac:spMkLst>
            <pc:docMk/>
            <pc:sldMk cId="3070184197" sldId="263"/>
            <ac:spMk id="21" creationId="{9046502B-E9B6-4225-B8EE-BC5D644686B0}"/>
          </ac:spMkLst>
        </pc:spChg>
        <pc:spChg chg="add del">
          <ac:chgData name="Asna kasim" userId="c4ee61533d2535ad" providerId="LiveId" clId="{07A43331-33B6-4E3E-A4D4-B90B4D12128B}" dt="2024-03-16T19:29:35.210" v="517" actId="26606"/>
          <ac:spMkLst>
            <pc:docMk/>
            <pc:sldMk cId="3070184197" sldId="263"/>
            <ac:spMk id="23" creationId="{610334BF-0422-4A9A-BE46-AEB8C348BAC4}"/>
          </ac:spMkLst>
        </pc:spChg>
        <pc:spChg chg="add del">
          <ac:chgData name="Asna kasim" userId="c4ee61533d2535ad" providerId="LiveId" clId="{07A43331-33B6-4E3E-A4D4-B90B4D12128B}" dt="2024-03-16T19:29:35.210" v="517" actId="26606"/>
          <ac:spMkLst>
            <pc:docMk/>
            <pc:sldMk cId="3070184197" sldId="263"/>
            <ac:spMk id="24" creationId="{C98F2823-0279-49D8-928D-754B222533EF}"/>
          </ac:spMkLst>
        </pc:spChg>
        <pc:spChg chg="add del">
          <ac:chgData name="Asna kasim" userId="c4ee61533d2535ad" providerId="LiveId" clId="{07A43331-33B6-4E3E-A4D4-B90B4D12128B}" dt="2024-03-16T19:29:35.210" v="517" actId="26606"/>
          <ac:spMkLst>
            <pc:docMk/>
            <pc:sldMk cId="3070184197" sldId="263"/>
            <ac:spMk id="25" creationId="{02E45E95-311C-41C7-A882-6E43F0806865}"/>
          </ac:spMkLst>
        </pc:spChg>
        <pc:spChg chg="add del">
          <ac:chgData name="Asna kasim" userId="c4ee61533d2535ad" providerId="LiveId" clId="{07A43331-33B6-4E3E-A4D4-B90B4D12128B}" dt="2024-03-16T19:29:35.210" v="517" actId="26606"/>
          <ac:spMkLst>
            <pc:docMk/>
            <pc:sldMk cId="3070184197" sldId="263"/>
            <ac:spMk id="26" creationId="{B7299D5D-ECC5-41EB-B830-C3A35FB35516}"/>
          </ac:spMkLst>
        </pc:spChg>
        <pc:spChg chg="add del">
          <ac:chgData name="Asna kasim" userId="c4ee61533d2535ad" providerId="LiveId" clId="{07A43331-33B6-4E3E-A4D4-B90B4D12128B}" dt="2024-03-16T19:29:35.210" v="517" actId="26606"/>
          <ac:spMkLst>
            <pc:docMk/>
            <pc:sldMk cId="3070184197" sldId="263"/>
            <ac:spMk id="27" creationId="{88C91735-5EFE-44D1-8CC6-FDF0D11B6F5D}"/>
          </ac:spMkLst>
        </pc:spChg>
        <pc:spChg chg="add del">
          <ac:chgData name="Asna kasim" userId="c4ee61533d2535ad" providerId="LiveId" clId="{07A43331-33B6-4E3E-A4D4-B90B4D12128B}" dt="2024-03-16T19:29:35.210" v="517" actId="26606"/>
          <ac:spMkLst>
            <pc:docMk/>
            <pc:sldMk cId="3070184197" sldId="263"/>
            <ac:spMk id="28" creationId="{D33F926C-2613-475D-AEE4-CD7D87D3BA2D}"/>
          </ac:spMkLst>
        </pc:spChg>
        <pc:spChg chg="add del">
          <ac:chgData name="Asna kasim" userId="c4ee61533d2535ad" providerId="LiveId" clId="{07A43331-33B6-4E3E-A4D4-B90B4D12128B}" dt="2024-03-16T19:29:31.921" v="514" actId="26606"/>
          <ac:spMkLst>
            <pc:docMk/>
            <pc:sldMk cId="3070184197" sldId="263"/>
            <ac:spMk id="33" creationId="{DD7EAFE6-2BB9-41FB-9CF4-588CFC708774}"/>
          </ac:spMkLst>
        </pc:spChg>
        <pc:spChg chg="add del">
          <ac:chgData name="Asna kasim" userId="c4ee61533d2535ad" providerId="LiveId" clId="{07A43331-33B6-4E3E-A4D4-B90B4D12128B}" dt="2024-03-16T19:29:31.921" v="514" actId="26606"/>
          <ac:spMkLst>
            <pc:docMk/>
            <pc:sldMk cId="3070184197" sldId="263"/>
            <ac:spMk id="35" creationId="{C3E06833-B59C-442F-9A6A-F8F55936D530}"/>
          </ac:spMkLst>
        </pc:spChg>
        <pc:spChg chg="add del">
          <ac:chgData name="Asna kasim" userId="c4ee61533d2535ad" providerId="LiveId" clId="{07A43331-33B6-4E3E-A4D4-B90B4D12128B}" dt="2024-03-16T19:29:31.921" v="514" actId="26606"/>
          <ac:spMkLst>
            <pc:docMk/>
            <pc:sldMk cId="3070184197" sldId="263"/>
            <ac:spMk id="37" creationId="{FA2016CF-2F24-4AE4-8A87-D9B6A3DE31E2}"/>
          </ac:spMkLst>
        </pc:spChg>
        <pc:spChg chg="add del">
          <ac:chgData name="Asna kasim" userId="c4ee61533d2535ad" providerId="LiveId" clId="{07A43331-33B6-4E3E-A4D4-B90B4D12128B}" dt="2024-03-16T19:29:35.195" v="516" actId="26606"/>
          <ac:spMkLst>
            <pc:docMk/>
            <pc:sldMk cId="3070184197" sldId="263"/>
            <ac:spMk id="39" creationId="{A5C31099-1BBD-40CE-BC60-FCE50741940D}"/>
          </ac:spMkLst>
        </pc:spChg>
        <pc:spChg chg="add del">
          <ac:chgData name="Asna kasim" userId="c4ee61533d2535ad" providerId="LiveId" clId="{07A43331-33B6-4E3E-A4D4-B90B4D12128B}" dt="2024-03-16T19:29:35.195" v="516" actId="26606"/>
          <ac:spMkLst>
            <pc:docMk/>
            <pc:sldMk cId="3070184197" sldId="263"/>
            <ac:spMk id="40" creationId="{DD7EAFE6-2BB9-41FB-9CF4-588CFC708774}"/>
          </ac:spMkLst>
        </pc:spChg>
        <pc:spChg chg="add del">
          <ac:chgData name="Asna kasim" userId="c4ee61533d2535ad" providerId="LiveId" clId="{07A43331-33B6-4E3E-A4D4-B90B4D12128B}" dt="2024-03-16T19:29:35.195" v="516" actId="26606"/>
          <ac:spMkLst>
            <pc:docMk/>
            <pc:sldMk cId="3070184197" sldId="263"/>
            <ac:spMk id="41" creationId="{AE12D6A8-795F-441C-B70F-F3E0D262FC6E}"/>
          </ac:spMkLst>
        </pc:spChg>
        <pc:spChg chg="add del">
          <ac:chgData name="Asna kasim" userId="c4ee61533d2535ad" providerId="LiveId" clId="{07A43331-33B6-4E3E-A4D4-B90B4D12128B}" dt="2024-03-16T19:29:35.195" v="516" actId="26606"/>
          <ac:spMkLst>
            <pc:docMk/>
            <pc:sldMk cId="3070184197" sldId="263"/>
            <ac:spMk id="42" creationId="{8C37C960-91F5-4F61-B2CD-8A037920720B}"/>
          </ac:spMkLst>
        </pc:spChg>
        <pc:spChg chg="add del">
          <ac:chgData name="Asna kasim" userId="c4ee61533d2535ad" providerId="LiveId" clId="{07A43331-33B6-4E3E-A4D4-B90B4D12128B}" dt="2024-03-16T19:29:35.195" v="516" actId="26606"/>
          <ac:spMkLst>
            <pc:docMk/>
            <pc:sldMk cId="3070184197" sldId="263"/>
            <ac:spMk id="43" creationId="{77E975BE-D56B-41D7-A042-1DB14B6EBF3B}"/>
          </ac:spMkLst>
        </pc:spChg>
        <pc:spChg chg="add del">
          <ac:chgData name="Asna kasim" userId="c4ee61533d2535ad" providerId="LiveId" clId="{07A43331-33B6-4E3E-A4D4-B90B4D12128B}" dt="2024-03-16T19:29:35.195" v="516" actId="26606"/>
          <ac:spMkLst>
            <pc:docMk/>
            <pc:sldMk cId="3070184197" sldId="263"/>
            <ac:spMk id="44" creationId="{11884203-7A1F-4059-B697-23D53FA8A296}"/>
          </ac:spMkLst>
        </pc:spChg>
        <pc:spChg chg="add del">
          <ac:chgData name="Asna kasim" userId="c4ee61533d2535ad" providerId="LiveId" clId="{07A43331-33B6-4E3E-A4D4-B90B4D12128B}" dt="2024-03-16T19:43:42.492" v="550" actId="26606"/>
          <ac:spMkLst>
            <pc:docMk/>
            <pc:sldMk cId="3070184197" sldId="263"/>
            <ac:spMk id="45" creationId="{D33F926C-2613-475D-AEE4-CD7D87D3BA2D}"/>
          </ac:spMkLst>
        </pc:spChg>
        <pc:spChg chg="add del">
          <ac:chgData name="Asna kasim" userId="c4ee61533d2535ad" providerId="LiveId" clId="{07A43331-33B6-4E3E-A4D4-B90B4D12128B}" dt="2024-03-16T19:43:42.492" v="550" actId="26606"/>
          <ac:spMkLst>
            <pc:docMk/>
            <pc:sldMk cId="3070184197" sldId="263"/>
            <ac:spMk id="46" creationId="{DD7EAFE6-2BB9-41FB-9CF4-588CFC708774}"/>
          </ac:spMkLst>
        </pc:spChg>
        <pc:spChg chg="add del">
          <ac:chgData name="Asna kasim" userId="c4ee61533d2535ad" providerId="LiveId" clId="{07A43331-33B6-4E3E-A4D4-B90B4D12128B}" dt="2024-03-16T19:43:42.492" v="550" actId="26606"/>
          <ac:spMkLst>
            <pc:docMk/>
            <pc:sldMk cId="3070184197" sldId="263"/>
            <ac:spMk id="47" creationId="{610334BF-0422-4A9A-BE46-AEB8C348BAC4}"/>
          </ac:spMkLst>
        </pc:spChg>
        <pc:spChg chg="add del">
          <ac:chgData name="Asna kasim" userId="c4ee61533d2535ad" providerId="LiveId" clId="{07A43331-33B6-4E3E-A4D4-B90B4D12128B}" dt="2024-03-16T19:43:42.492" v="550" actId="26606"/>
          <ac:spMkLst>
            <pc:docMk/>
            <pc:sldMk cId="3070184197" sldId="263"/>
            <ac:spMk id="48" creationId="{C98F2823-0279-49D8-928D-754B222533EF}"/>
          </ac:spMkLst>
        </pc:spChg>
        <pc:spChg chg="add del">
          <ac:chgData name="Asna kasim" userId="c4ee61533d2535ad" providerId="LiveId" clId="{07A43331-33B6-4E3E-A4D4-B90B4D12128B}" dt="2024-03-16T19:43:42.492" v="550" actId="26606"/>
          <ac:spMkLst>
            <pc:docMk/>
            <pc:sldMk cId="3070184197" sldId="263"/>
            <ac:spMk id="49" creationId="{02E45E95-311C-41C7-A882-6E43F0806865}"/>
          </ac:spMkLst>
        </pc:spChg>
        <pc:spChg chg="add del">
          <ac:chgData name="Asna kasim" userId="c4ee61533d2535ad" providerId="LiveId" clId="{07A43331-33B6-4E3E-A4D4-B90B4D12128B}" dt="2024-03-16T19:43:42.492" v="550" actId="26606"/>
          <ac:spMkLst>
            <pc:docMk/>
            <pc:sldMk cId="3070184197" sldId="263"/>
            <ac:spMk id="50" creationId="{B7299D5D-ECC5-41EB-B830-C3A35FB35516}"/>
          </ac:spMkLst>
        </pc:spChg>
        <pc:spChg chg="add del">
          <ac:chgData name="Asna kasim" userId="c4ee61533d2535ad" providerId="LiveId" clId="{07A43331-33B6-4E3E-A4D4-B90B4D12128B}" dt="2024-03-16T19:43:42.492" v="550" actId="26606"/>
          <ac:spMkLst>
            <pc:docMk/>
            <pc:sldMk cId="3070184197" sldId="263"/>
            <ac:spMk id="51" creationId="{88C91735-5EFE-44D1-8CC6-FDF0D11B6F5D}"/>
          </ac:spMkLst>
        </pc:spChg>
        <pc:spChg chg="add del">
          <ac:chgData name="Asna kasim" userId="c4ee61533d2535ad" providerId="LiveId" clId="{07A43331-33B6-4E3E-A4D4-B90B4D12128B}" dt="2024-03-16T19:46:31.172" v="551"/>
          <ac:spMkLst>
            <pc:docMk/>
            <pc:sldMk cId="3070184197" sldId="263"/>
            <ac:spMk id="55" creationId="{33532145-0D0B-2BC8-F42E-2D1ECD619736}"/>
          </ac:spMkLst>
        </pc:spChg>
        <pc:spChg chg="add del">
          <ac:chgData name="Asna kasim" userId="c4ee61533d2535ad" providerId="LiveId" clId="{07A43331-33B6-4E3E-A4D4-B90B4D12128B}" dt="2024-03-16T19:49:06.084" v="577" actId="26606"/>
          <ac:spMkLst>
            <pc:docMk/>
            <pc:sldMk cId="3070184197" sldId="263"/>
            <ac:spMk id="58" creationId="{19B36E71-93BD-4984-AC9C-CC9FB9CC06D6}"/>
          </ac:spMkLst>
        </pc:spChg>
        <pc:spChg chg="add del">
          <ac:chgData name="Asna kasim" userId="c4ee61533d2535ad" providerId="LiveId" clId="{07A43331-33B6-4E3E-A4D4-B90B4D12128B}" dt="2024-03-16T19:49:06.084" v="577" actId="26606"/>
          <ac:spMkLst>
            <pc:docMk/>
            <pc:sldMk cId="3070184197" sldId="263"/>
            <ac:spMk id="60" creationId="{3A767031-C99F-4567-B7D9-353331C77909}"/>
          </ac:spMkLst>
        </pc:spChg>
        <pc:spChg chg="add del">
          <ac:chgData name="Asna kasim" userId="c4ee61533d2535ad" providerId="LiveId" clId="{07A43331-33B6-4E3E-A4D4-B90B4D12128B}" dt="2024-03-16T19:49:06.084" v="577" actId="26606"/>
          <ac:spMkLst>
            <pc:docMk/>
            <pc:sldMk cId="3070184197" sldId="263"/>
            <ac:spMk id="62" creationId="{63FEDEE9-12A6-4011-A532-8071D6086BF8}"/>
          </ac:spMkLst>
        </pc:spChg>
        <pc:spChg chg="add del">
          <ac:chgData name="Asna kasim" userId="c4ee61533d2535ad" providerId="LiveId" clId="{07A43331-33B6-4E3E-A4D4-B90B4D12128B}" dt="2024-03-16T19:49:06.084" v="577" actId="26606"/>
          <ac:spMkLst>
            <pc:docMk/>
            <pc:sldMk cId="3070184197" sldId="263"/>
            <ac:spMk id="64" creationId="{57C37CE9-19CE-49DF-A887-2214EBB1F097}"/>
          </ac:spMkLst>
        </pc:spChg>
        <pc:spChg chg="add del">
          <ac:chgData name="Asna kasim" userId="c4ee61533d2535ad" providerId="LiveId" clId="{07A43331-33B6-4E3E-A4D4-B90B4D12128B}" dt="2024-03-16T19:49:06.084" v="577" actId="26606"/>
          <ac:spMkLst>
            <pc:docMk/>
            <pc:sldMk cId="3070184197" sldId="263"/>
            <ac:spMk id="66" creationId="{7EF84E8E-7E93-4DEE-BCFB-2AE29098B5C3}"/>
          </ac:spMkLst>
        </pc:spChg>
        <pc:spChg chg="add del">
          <ac:chgData name="Asna kasim" userId="c4ee61533d2535ad" providerId="LiveId" clId="{07A43331-33B6-4E3E-A4D4-B90B4D12128B}" dt="2024-03-16T19:49:06.084" v="577" actId="26606"/>
          <ac:spMkLst>
            <pc:docMk/>
            <pc:sldMk cId="3070184197" sldId="263"/>
            <ac:spMk id="68" creationId="{9046502B-E9B6-4225-B8EE-BC5D644686B0}"/>
          </ac:spMkLst>
        </pc:spChg>
        <pc:spChg chg="add del">
          <ac:chgData name="Asna kasim" userId="c4ee61533d2535ad" providerId="LiveId" clId="{07A43331-33B6-4E3E-A4D4-B90B4D12128B}" dt="2024-03-16T19:47:49.580" v="570" actId="26606"/>
          <ac:spMkLst>
            <pc:docMk/>
            <pc:sldMk cId="3070184197" sldId="263"/>
            <ac:spMk id="70" creationId="{DD7EAFE6-2BB9-41FB-9CF4-588CFC708774}"/>
          </ac:spMkLst>
        </pc:spChg>
        <pc:spChg chg="add del">
          <ac:chgData name="Asna kasim" userId="c4ee61533d2535ad" providerId="LiveId" clId="{07A43331-33B6-4E3E-A4D4-B90B4D12128B}" dt="2024-03-16T19:47:49.580" v="570" actId="26606"/>
          <ac:spMkLst>
            <pc:docMk/>
            <pc:sldMk cId="3070184197" sldId="263"/>
            <ac:spMk id="71" creationId="{8C37C960-91F5-4F61-B2CD-8A037920720B}"/>
          </ac:spMkLst>
        </pc:spChg>
        <pc:spChg chg="add del">
          <ac:chgData name="Asna kasim" userId="c4ee61533d2535ad" providerId="LiveId" clId="{07A43331-33B6-4E3E-A4D4-B90B4D12128B}" dt="2024-03-16T19:47:49.580" v="570" actId="26606"/>
          <ac:spMkLst>
            <pc:docMk/>
            <pc:sldMk cId="3070184197" sldId="263"/>
            <ac:spMk id="72" creationId="{11884203-7A1F-4059-B697-23D53FA8A296}"/>
          </ac:spMkLst>
        </pc:spChg>
        <pc:spChg chg="add del">
          <ac:chgData name="Asna kasim" userId="c4ee61533d2535ad" providerId="LiveId" clId="{07A43331-33B6-4E3E-A4D4-B90B4D12128B}" dt="2024-03-16T19:46:55.893" v="554" actId="26606"/>
          <ac:spMkLst>
            <pc:docMk/>
            <pc:sldMk cId="3070184197" sldId="263"/>
            <ac:spMk id="73" creationId="{DD7EAFE6-2BB9-41FB-9CF4-588CFC708774}"/>
          </ac:spMkLst>
        </pc:spChg>
        <pc:spChg chg="add del">
          <ac:chgData name="Asna kasim" userId="c4ee61533d2535ad" providerId="LiveId" clId="{07A43331-33B6-4E3E-A4D4-B90B4D12128B}" dt="2024-03-16T19:47:49.580" v="570" actId="26606"/>
          <ac:spMkLst>
            <pc:docMk/>
            <pc:sldMk cId="3070184197" sldId="263"/>
            <ac:spMk id="74" creationId="{A5C31099-1BBD-40CE-BC60-FCE50741940D}"/>
          </ac:spMkLst>
        </pc:spChg>
        <pc:spChg chg="add del">
          <ac:chgData name="Asna kasim" userId="c4ee61533d2535ad" providerId="LiveId" clId="{07A43331-33B6-4E3E-A4D4-B90B4D12128B}" dt="2024-03-16T19:46:55.893" v="554" actId="26606"/>
          <ac:spMkLst>
            <pc:docMk/>
            <pc:sldMk cId="3070184197" sldId="263"/>
            <ac:spMk id="75" creationId="{610334BF-0422-4A9A-BE46-AEB8C348BAC4}"/>
          </ac:spMkLst>
        </pc:spChg>
        <pc:spChg chg="add del">
          <ac:chgData name="Asna kasim" userId="c4ee61533d2535ad" providerId="LiveId" clId="{07A43331-33B6-4E3E-A4D4-B90B4D12128B}" dt="2024-03-16T19:47:49.580" v="570" actId="26606"/>
          <ac:spMkLst>
            <pc:docMk/>
            <pc:sldMk cId="3070184197" sldId="263"/>
            <ac:spMk id="76" creationId="{AE12D6A8-795F-441C-B70F-F3E0D262FC6E}"/>
          </ac:spMkLst>
        </pc:spChg>
        <pc:spChg chg="add del">
          <ac:chgData name="Asna kasim" userId="c4ee61533d2535ad" providerId="LiveId" clId="{07A43331-33B6-4E3E-A4D4-B90B4D12128B}" dt="2024-03-16T19:46:55.893" v="554" actId="26606"/>
          <ac:spMkLst>
            <pc:docMk/>
            <pc:sldMk cId="3070184197" sldId="263"/>
            <ac:spMk id="77" creationId="{C98F2823-0279-49D8-928D-754B222533EF}"/>
          </ac:spMkLst>
        </pc:spChg>
        <pc:spChg chg="add del">
          <ac:chgData name="Asna kasim" userId="c4ee61533d2535ad" providerId="LiveId" clId="{07A43331-33B6-4E3E-A4D4-B90B4D12128B}" dt="2024-03-16T19:47:49.580" v="570" actId="26606"/>
          <ac:spMkLst>
            <pc:docMk/>
            <pc:sldMk cId="3070184197" sldId="263"/>
            <ac:spMk id="78" creationId="{77E975BE-D56B-41D7-A042-1DB14B6EBF3B}"/>
          </ac:spMkLst>
        </pc:spChg>
        <pc:spChg chg="add del">
          <ac:chgData name="Asna kasim" userId="c4ee61533d2535ad" providerId="LiveId" clId="{07A43331-33B6-4E3E-A4D4-B90B4D12128B}" dt="2024-03-16T19:46:55.893" v="554" actId="26606"/>
          <ac:spMkLst>
            <pc:docMk/>
            <pc:sldMk cId="3070184197" sldId="263"/>
            <ac:spMk id="79" creationId="{02E45E95-311C-41C7-A882-6E43F0806865}"/>
          </ac:spMkLst>
        </pc:spChg>
        <pc:spChg chg="add">
          <ac:chgData name="Asna kasim" userId="c4ee61533d2535ad" providerId="LiveId" clId="{07A43331-33B6-4E3E-A4D4-B90B4D12128B}" dt="2024-03-16T19:49:06.084" v="577" actId="26606"/>
          <ac:spMkLst>
            <pc:docMk/>
            <pc:sldMk cId="3070184197" sldId="263"/>
            <ac:spMk id="80" creationId="{DD7EAFE6-2BB9-41FB-9CF4-588CFC708774}"/>
          </ac:spMkLst>
        </pc:spChg>
        <pc:spChg chg="add del">
          <ac:chgData name="Asna kasim" userId="c4ee61533d2535ad" providerId="LiveId" clId="{07A43331-33B6-4E3E-A4D4-B90B4D12128B}" dt="2024-03-16T19:46:55.893" v="554" actId="26606"/>
          <ac:spMkLst>
            <pc:docMk/>
            <pc:sldMk cId="3070184197" sldId="263"/>
            <ac:spMk id="81" creationId="{B7299D5D-ECC5-41EB-B830-C3A35FB35516}"/>
          </ac:spMkLst>
        </pc:spChg>
        <pc:spChg chg="add">
          <ac:chgData name="Asna kasim" userId="c4ee61533d2535ad" providerId="LiveId" clId="{07A43331-33B6-4E3E-A4D4-B90B4D12128B}" dt="2024-03-16T19:49:06.084" v="577" actId="26606"/>
          <ac:spMkLst>
            <pc:docMk/>
            <pc:sldMk cId="3070184197" sldId="263"/>
            <ac:spMk id="82" creationId="{8C37C960-91F5-4F61-B2CD-8A037920720B}"/>
          </ac:spMkLst>
        </pc:spChg>
        <pc:spChg chg="add del">
          <ac:chgData name="Asna kasim" userId="c4ee61533d2535ad" providerId="LiveId" clId="{07A43331-33B6-4E3E-A4D4-B90B4D12128B}" dt="2024-03-16T19:46:55.893" v="554" actId="26606"/>
          <ac:spMkLst>
            <pc:docMk/>
            <pc:sldMk cId="3070184197" sldId="263"/>
            <ac:spMk id="83" creationId="{88C91735-5EFE-44D1-8CC6-FDF0D11B6F5D}"/>
          </ac:spMkLst>
        </pc:spChg>
        <pc:spChg chg="add">
          <ac:chgData name="Asna kasim" userId="c4ee61533d2535ad" providerId="LiveId" clId="{07A43331-33B6-4E3E-A4D4-B90B4D12128B}" dt="2024-03-16T19:49:06.084" v="577" actId="26606"/>
          <ac:spMkLst>
            <pc:docMk/>
            <pc:sldMk cId="3070184197" sldId="263"/>
            <ac:spMk id="84" creationId="{11884203-7A1F-4059-B697-23D53FA8A296}"/>
          </ac:spMkLst>
        </pc:spChg>
        <pc:spChg chg="add del">
          <ac:chgData name="Asna kasim" userId="c4ee61533d2535ad" providerId="LiveId" clId="{07A43331-33B6-4E3E-A4D4-B90B4D12128B}" dt="2024-03-16T19:46:55.893" v="554" actId="26606"/>
          <ac:spMkLst>
            <pc:docMk/>
            <pc:sldMk cId="3070184197" sldId="263"/>
            <ac:spMk id="85" creationId="{D33F926C-2613-475D-AEE4-CD7D87D3BA2D}"/>
          </ac:spMkLst>
        </pc:spChg>
        <pc:spChg chg="add">
          <ac:chgData name="Asna kasim" userId="c4ee61533d2535ad" providerId="LiveId" clId="{07A43331-33B6-4E3E-A4D4-B90B4D12128B}" dt="2024-03-16T19:49:06.084" v="577" actId="26606"/>
          <ac:spMkLst>
            <pc:docMk/>
            <pc:sldMk cId="3070184197" sldId="263"/>
            <ac:spMk id="86" creationId="{A5C31099-1BBD-40CE-BC60-FCE50741940D}"/>
          </ac:spMkLst>
        </pc:spChg>
        <pc:spChg chg="add del">
          <ac:chgData name="Asna kasim" userId="c4ee61533d2535ad" providerId="LiveId" clId="{07A43331-33B6-4E3E-A4D4-B90B4D12128B}" dt="2024-03-16T19:46:58.648" v="556" actId="26606"/>
          <ac:spMkLst>
            <pc:docMk/>
            <pc:sldMk cId="3070184197" sldId="263"/>
            <ac:spMk id="87" creationId="{DD7EAFE6-2BB9-41FB-9CF4-588CFC708774}"/>
          </ac:spMkLst>
        </pc:spChg>
        <pc:spChg chg="add del">
          <ac:chgData name="Asna kasim" userId="c4ee61533d2535ad" providerId="LiveId" clId="{07A43331-33B6-4E3E-A4D4-B90B4D12128B}" dt="2024-03-16T19:46:58.648" v="556" actId="26606"/>
          <ac:spMkLst>
            <pc:docMk/>
            <pc:sldMk cId="3070184197" sldId="263"/>
            <ac:spMk id="88" creationId="{8C37C960-91F5-4F61-B2CD-8A037920720B}"/>
          </ac:spMkLst>
        </pc:spChg>
        <pc:spChg chg="add del">
          <ac:chgData name="Asna kasim" userId="c4ee61533d2535ad" providerId="LiveId" clId="{07A43331-33B6-4E3E-A4D4-B90B4D12128B}" dt="2024-03-16T19:46:58.648" v="556" actId="26606"/>
          <ac:spMkLst>
            <pc:docMk/>
            <pc:sldMk cId="3070184197" sldId="263"/>
            <ac:spMk id="89" creationId="{11884203-7A1F-4059-B697-23D53FA8A296}"/>
          </ac:spMkLst>
        </pc:spChg>
        <pc:spChg chg="add del">
          <ac:chgData name="Asna kasim" userId="c4ee61533d2535ad" providerId="LiveId" clId="{07A43331-33B6-4E3E-A4D4-B90B4D12128B}" dt="2024-03-16T19:46:58.648" v="556" actId="26606"/>
          <ac:spMkLst>
            <pc:docMk/>
            <pc:sldMk cId="3070184197" sldId="263"/>
            <ac:spMk id="90" creationId="{A5C31099-1BBD-40CE-BC60-FCE50741940D}"/>
          </ac:spMkLst>
        </pc:spChg>
        <pc:spChg chg="add del">
          <ac:chgData name="Asna kasim" userId="c4ee61533d2535ad" providerId="LiveId" clId="{07A43331-33B6-4E3E-A4D4-B90B4D12128B}" dt="2024-03-16T19:46:58.648" v="556" actId="26606"/>
          <ac:spMkLst>
            <pc:docMk/>
            <pc:sldMk cId="3070184197" sldId="263"/>
            <ac:spMk id="91" creationId="{AE12D6A8-795F-441C-B70F-F3E0D262FC6E}"/>
          </ac:spMkLst>
        </pc:spChg>
        <pc:spChg chg="add del">
          <ac:chgData name="Asna kasim" userId="c4ee61533d2535ad" providerId="LiveId" clId="{07A43331-33B6-4E3E-A4D4-B90B4D12128B}" dt="2024-03-16T19:46:58.648" v="556" actId="26606"/>
          <ac:spMkLst>
            <pc:docMk/>
            <pc:sldMk cId="3070184197" sldId="263"/>
            <ac:spMk id="92" creationId="{77E975BE-D56B-41D7-A042-1DB14B6EBF3B}"/>
          </ac:spMkLst>
        </pc:spChg>
        <pc:spChg chg="add">
          <ac:chgData name="Asna kasim" userId="c4ee61533d2535ad" providerId="LiveId" clId="{07A43331-33B6-4E3E-A4D4-B90B4D12128B}" dt="2024-03-16T19:49:06.084" v="577" actId="26606"/>
          <ac:spMkLst>
            <pc:docMk/>
            <pc:sldMk cId="3070184197" sldId="263"/>
            <ac:spMk id="93" creationId="{AE12D6A8-795F-441C-B70F-F3E0D262FC6E}"/>
          </ac:spMkLst>
        </pc:spChg>
        <pc:spChg chg="add del">
          <ac:chgData name="Asna kasim" userId="c4ee61533d2535ad" providerId="LiveId" clId="{07A43331-33B6-4E3E-A4D4-B90B4D12128B}" dt="2024-03-16T19:47:00.518" v="558" actId="26606"/>
          <ac:spMkLst>
            <pc:docMk/>
            <pc:sldMk cId="3070184197" sldId="263"/>
            <ac:spMk id="94" creationId="{32768DCD-B824-413A-B330-8D57ADB3724C}"/>
          </ac:spMkLst>
        </pc:spChg>
        <pc:spChg chg="add">
          <ac:chgData name="Asna kasim" userId="c4ee61533d2535ad" providerId="LiveId" clId="{07A43331-33B6-4E3E-A4D4-B90B4D12128B}" dt="2024-03-16T19:49:06.084" v="577" actId="26606"/>
          <ac:spMkLst>
            <pc:docMk/>
            <pc:sldMk cId="3070184197" sldId="263"/>
            <ac:spMk id="95" creationId="{77E975BE-D56B-41D7-A042-1DB14B6EBF3B}"/>
          </ac:spMkLst>
        </pc:spChg>
        <pc:spChg chg="add del">
          <ac:chgData name="Asna kasim" userId="c4ee61533d2535ad" providerId="LiveId" clId="{07A43331-33B6-4E3E-A4D4-B90B4D12128B}" dt="2024-03-16T19:47:11.472" v="561" actId="26606"/>
          <ac:spMkLst>
            <pc:docMk/>
            <pc:sldMk cId="3070184197" sldId="263"/>
            <ac:spMk id="96" creationId="{DD7EAFE6-2BB9-41FB-9CF4-588CFC708774}"/>
          </ac:spMkLst>
        </pc:spChg>
        <pc:spChg chg="add del">
          <ac:chgData name="Asna kasim" userId="c4ee61533d2535ad" providerId="LiveId" clId="{07A43331-33B6-4E3E-A4D4-B90B4D12128B}" dt="2024-03-16T19:47:11.472" v="561" actId="26606"/>
          <ac:spMkLst>
            <pc:docMk/>
            <pc:sldMk cId="3070184197" sldId="263"/>
            <ac:spMk id="97" creationId="{8C37C960-91F5-4F61-B2CD-8A037920720B}"/>
          </ac:spMkLst>
        </pc:spChg>
        <pc:spChg chg="add del">
          <ac:chgData name="Asna kasim" userId="c4ee61533d2535ad" providerId="LiveId" clId="{07A43331-33B6-4E3E-A4D4-B90B4D12128B}" dt="2024-03-16T19:47:11.472" v="561" actId="26606"/>
          <ac:spMkLst>
            <pc:docMk/>
            <pc:sldMk cId="3070184197" sldId="263"/>
            <ac:spMk id="98" creationId="{11884203-7A1F-4059-B697-23D53FA8A296}"/>
          </ac:spMkLst>
        </pc:spChg>
        <pc:spChg chg="add del">
          <ac:chgData name="Asna kasim" userId="c4ee61533d2535ad" providerId="LiveId" clId="{07A43331-33B6-4E3E-A4D4-B90B4D12128B}" dt="2024-03-16T19:47:11.472" v="561" actId="26606"/>
          <ac:spMkLst>
            <pc:docMk/>
            <pc:sldMk cId="3070184197" sldId="263"/>
            <ac:spMk id="99" creationId="{A5C31099-1BBD-40CE-BC60-FCE50741940D}"/>
          </ac:spMkLst>
        </pc:spChg>
        <pc:spChg chg="add del">
          <ac:chgData name="Asna kasim" userId="c4ee61533d2535ad" providerId="LiveId" clId="{07A43331-33B6-4E3E-A4D4-B90B4D12128B}" dt="2024-03-16T19:47:11.472" v="561" actId="26606"/>
          <ac:spMkLst>
            <pc:docMk/>
            <pc:sldMk cId="3070184197" sldId="263"/>
            <ac:spMk id="100" creationId="{AE12D6A8-795F-441C-B70F-F3E0D262FC6E}"/>
          </ac:spMkLst>
        </pc:spChg>
        <pc:spChg chg="add del">
          <ac:chgData name="Asna kasim" userId="c4ee61533d2535ad" providerId="LiveId" clId="{07A43331-33B6-4E3E-A4D4-B90B4D12128B}" dt="2024-03-16T19:47:11.472" v="561" actId="26606"/>
          <ac:spMkLst>
            <pc:docMk/>
            <pc:sldMk cId="3070184197" sldId="263"/>
            <ac:spMk id="101" creationId="{77E975BE-D56B-41D7-A042-1DB14B6EBF3B}"/>
          </ac:spMkLst>
        </pc:spChg>
        <pc:graphicFrameChg chg="add mod modGraphic">
          <ac:chgData name="Asna kasim" userId="c4ee61533d2535ad" providerId="LiveId" clId="{07A43331-33B6-4E3E-A4D4-B90B4D12128B}" dt="2024-03-16T19:49:35.080" v="581" actId="20577"/>
          <ac:graphicFrameMkLst>
            <pc:docMk/>
            <pc:sldMk cId="3070184197" sldId="263"/>
            <ac:graphicFrameMk id="5" creationId="{800E7069-B1EB-AAE0-1BEF-603E621E5AF6}"/>
          </ac:graphicFrameMkLst>
        </pc:graphicFrameChg>
        <pc:picChg chg="add del mod">
          <ac:chgData name="Asna kasim" userId="c4ee61533d2535ad" providerId="LiveId" clId="{07A43331-33B6-4E3E-A4D4-B90B4D12128B}" dt="2024-03-16T19:48:05.966" v="573" actId="21"/>
          <ac:picMkLst>
            <pc:docMk/>
            <pc:sldMk cId="3070184197" sldId="263"/>
            <ac:picMk id="4" creationId="{9BC5DE30-EC83-C5FA-EE16-B24326A63E9A}"/>
          </ac:picMkLst>
        </pc:picChg>
        <pc:picChg chg="add">
          <ac:chgData name="Asna kasim" userId="c4ee61533d2535ad" providerId="LiveId" clId="{07A43331-33B6-4E3E-A4D4-B90B4D12128B}" dt="2024-03-16T19:47:07.312" v="560"/>
          <ac:picMkLst>
            <pc:docMk/>
            <pc:sldMk cId="3070184197" sldId="263"/>
            <ac:picMk id="6" creationId="{63CADB53-578D-D81D-96D4-EBF489FC8751}"/>
          </ac:picMkLst>
        </pc:picChg>
        <pc:picChg chg="add">
          <ac:chgData name="Asna kasim" userId="c4ee61533d2535ad" providerId="LiveId" clId="{07A43331-33B6-4E3E-A4D4-B90B4D12128B}" dt="2024-03-16T19:47:44.155" v="566"/>
          <ac:picMkLst>
            <pc:docMk/>
            <pc:sldMk cId="3070184197" sldId="263"/>
            <ac:picMk id="7" creationId="{CCFEBA27-4DCB-9EBC-9DEB-88104AA63BA3}"/>
          </ac:picMkLst>
        </pc:picChg>
        <pc:picChg chg="add mod">
          <ac:chgData name="Asna kasim" userId="c4ee61533d2535ad" providerId="LiveId" clId="{07A43331-33B6-4E3E-A4D4-B90B4D12128B}" dt="2024-03-16T19:48:58.675" v="576" actId="14100"/>
          <ac:picMkLst>
            <pc:docMk/>
            <pc:sldMk cId="3070184197" sldId="263"/>
            <ac:picMk id="10" creationId="{79BBC5F9-37B2-B413-4D75-7A8F56C5B667}"/>
          </ac:picMkLst>
        </pc:picChg>
      </pc:sldChg>
      <pc:sldChg chg="addSp delSp modSp new mod ord setBg delDesignElem">
        <pc:chgData name="Asna kasim" userId="c4ee61533d2535ad" providerId="LiveId" clId="{07A43331-33B6-4E3E-A4D4-B90B4D12128B}" dt="2024-03-17T08:56:03.026" v="1799" actId="120"/>
        <pc:sldMkLst>
          <pc:docMk/>
          <pc:sldMk cId="2570195484" sldId="264"/>
        </pc:sldMkLst>
        <pc:spChg chg="mod">
          <ac:chgData name="Asna kasim" userId="c4ee61533d2535ad" providerId="LiveId" clId="{07A43331-33B6-4E3E-A4D4-B90B4D12128B}" dt="2024-03-17T08:56:03.026" v="1799" actId="120"/>
          <ac:spMkLst>
            <pc:docMk/>
            <pc:sldMk cId="2570195484" sldId="264"/>
            <ac:spMk id="2" creationId="{B64AF8CA-ABB4-F760-1690-1F9F7406B97B}"/>
          </ac:spMkLst>
        </pc:spChg>
        <pc:spChg chg="del">
          <ac:chgData name="Asna kasim" userId="c4ee61533d2535ad" providerId="LiveId" clId="{07A43331-33B6-4E3E-A4D4-B90B4D12128B}" dt="2024-03-16T19:50:15.609" v="583"/>
          <ac:spMkLst>
            <pc:docMk/>
            <pc:sldMk cId="2570195484" sldId="264"/>
            <ac:spMk id="3" creationId="{DD3F62C8-07DC-935A-2ABC-B635D185A433}"/>
          </ac:spMkLst>
        </pc:spChg>
        <pc:spChg chg="add del mod">
          <ac:chgData name="Asna kasim" userId="c4ee61533d2535ad" providerId="LiveId" clId="{07A43331-33B6-4E3E-A4D4-B90B4D12128B}" dt="2024-03-16T20:02:28.621" v="590"/>
          <ac:spMkLst>
            <pc:docMk/>
            <pc:sldMk cId="2570195484" sldId="264"/>
            <ac:spMk id="8" creationId="{59ED87A1-18BA-12EB-957E-2D317027ADB6}"/>
          </ac:spMkLst>
        </pc:spChg>
        <pc:spChg chg="add del">
          <ac:chgData name="Asna kasim" userId="c4ee61533d2535ad" providerId="LiveId" clId="{07A43331-33B6-4E3E-A4D4-B90B4D12128B}" dt="2024-03-16T20:02:24.062" v="589" actId="26606"/>
          <ac:spMkLst>
            <pc:docMk/>
            <pc:sldMk cId="2570195484" sldId="264"/>
            <ac:spMk id="11" creationId="{19B36E71-93BD-4984-AC9C-CC9FB9CC06D6}"/>
          </ac:spMkLst>
        </pc:spChg>
        <pc:spChg chg="add del">
          <ac:chgData name="Asna kasim" userId="c4ee61533d2535ad" providerId="LiveId" clId="{07A43331-33B6-4E3E-A4D4-B90B4D12128B}" dt="2024-03-16T20:02:24.062" v="589" actId="26606"/>
          <ac:spMkLst>
            <pc:docMk/>
            <pc:sldMk cId="2570195484" sldId="264"/>
            <ac:spMk id="13" creationId="{3A767031-C99F-4567-B7D9-353331C77909}"/>
          </ac:spMkLst>
        </pc:spChg>
        <pc:spChg chg="add del">
          <ac:chgData name="Asna kasim" userId="c4ee61533d2535ad" providerId="LiveId" clId="{07A43331-33B6-4E3E-A4D4-B90B4D12128B}" dt="2024-03-16T20:02:24.062" v="589" actId="26606"/>
          <ac:spMkLst>
            <pc:docMk/>
            <pc:sldMk cId="2570195484" sldId="264"/>
            <ac:spMk id="15" creationId="{63FEDEE9-12A6-4011-A532-8071D6086BF8}"/>
          </ac:spMkLst>
        </pc:spChg>
        <pc:spChg chg="add del mod">
          <ac:chgData name="Asna kasim" userId="c4ee61533d2535ad" providerId="LiveId" clId="{07A43331-33B6-4E3E-A4D4-B90B4D12128B}" dt="2024-03-16T20:07:38.690" v="599"/>
          <ac:spMkLst>
            <pc:docMk/>
            <pc:sldMk cId="2570195484" sldId="264"/>
            <ac:spMk id="16" creationId="{8CA47EA1-9557-E908-32CC-78DEACA25B2E}"/>
          </ac:spMkLst>
        </pc:spChg>
        <pc:spChg chg="add del">
          <ac:chgData name="Asna kasim" userId="c4ee61533d2535ad" providerId="LiveId" clId="{07A43331-33B6-4E3E-A4D4-B90B4D12128B}" dt="2024-03-16T20:02:24.062" v="589" actId="26606"/>
          <ac:spMkLst>
            <pc:docMk/>
            <pc:sldMk cId="2570195484" sldId="264"/>
            <ac:spMk id="17" creationId="{57C37CE9-19CE-49DF-A887-2214EBB1F097}"/>
          </ac:spMkLst>
        </pc:spChg>
        <pc:spChg chg="add del">
          <ac:chgData name="Asna kasim" userId="c4ee61533d2535ad" providerId="LiveId" clId="{07A43331-33B6-4E3E-A4D4-B90B4D12128B}" dt="2024-03-16T20:02:24.062" v="589" actId="26606"/>
          <ac:spMkLst>
            <pc:docMk/>
            <pc:sldMk cId="2570195484" sldId="264"/>
            <ac:spMk id="19" creationId="{7EF84E8E-7E93-4DEE-BCFB-2AE29098B5C3}"/>
          </ac:spMkLst>
        </pc:spChg>
        <pc:spChg chg="add del">
          <ac:chgData name="Asna kasim" userId="c4ee61533d2535ad" providerId="LiveId" clId="{07A43331-33B6-4E3E-A4D4-B90B4D12128B}" dt="2024-03-16T20:02:24.062" v="589" actId="26606"/>
          <ac:spMkLst>
            <pc:docMk/>
            <pc:sldMk cId="2570195484" sldId="264"/>
            <ac:spMk id="21" creationId="{9046502B-E9B6-4225-B8EE-BC5D644686B0}"/>
          </ac:spMkLst>
        </pc:spChg>
        <pc:spChg chg="add del mod">
          <ac:chgData name="Asna kasim" userId="c4ee61533d2535ad" providerId="LiveId" clId="{07A43331-33B6-4E3E-A4D4-B90B4D12128B}" dt="2024-03-16T20:08:26.787" v="603"/>
          <ac:spMkLst>
            <pc:docMk/>
            <pc:sldMk cId="2570195484" sldId="264"/>
            <ac:spMk id="22" creationId="{35620902-330E-07B5-1B95-6461C5C54DEB}"/>
          </ac:spMkLst>
        </pc:spChg>
        <pc:spChg chg="add del">
          <ac:chgData name="Asna kasim" userId="c4ee61533d2535ad" providerId="LiveId" clId="{07A43331-33B6-4E3E-A4D4-B90B4D12128B}" dt="2024-03-16T20:08:35.112" v="604" actId="26606"/>
          <ac:spMkLst>
            <pc:docMk/>
            <pc:sldMk cId="2570195484" sldId="264"/>
            <ac:spMk id="26" creationId="{32768DCD-B824-413A-B330-8D57ADB3724C}"/>
          </ac:spMkLst>
        </pc:spChg>
        <pc:spChg chg="add del">
          <ac:chgData name="Asna kasim" userId="c4ee61533d2535ad" providerId="LiveId" clId="{07A43331-33B6-4E3E-A4D4-B90B4D12128B}" dt="2024-03-16T20:08:35.112" v="604" actId="26606"/>
          <ac:spMkLst>
            <pc:docMk/>
            <pc:sldMk cId="2570195484" sldId="264"/>
            <ac:spMk id="28" creationId="{19F9CD66-32FC-448F-B4C5-67D17508A226}"/>
          </ac:spMkLst>
        </pc:spChg>
        <pc:spChg chg="add del mod">
          <ac:chgData name="Asna kasim" userId="c4ee61533d2535ad" providerId="LiveId" clId="{07A43331-33B6-4E3E-A4D4-B90B4D12128B}" dt="2024-03-16T20:49:20.813" v="683"/>
          <ac:spMkLst>
            <pc:docMk/>
            <pc:sldMk cId="2570195484" sldId="264"/>
            <ac:spMk id="31" creationId="{550FA7C6-EC96-5315-D091-27DAF919455D}"/>
          </ac:spMkLst>
        </pc:spChg>
        <pc:spChg chg="add del">
          <ac:chgData name="Asna kasim" userId="c4ee61533d2535ad" providerId="LiveId" clId="{07A43331-33B6-4E3E-A4D4-B90B4D12128B}" dt="2024-03-16T20:09:04.488" v="605"/>
          <ac:spMkLst>
            <pc:docMk/>
            <pc:sldMk cId="2570195484" sldId="264"/>
            <ac:spMk id="32" creationId="{C3E9B159-B0BF-38FB-D989-7D11A641779B}"/>
          </ac:spMkLst>
        </pc:spChg>
        <pc:spChg chg="add del mod">
          <ac:chgData name="Asna kasim" userId="c4ee61533d2535ad" providerId="LiveId" clId="{07A43331-33B6-4E3E-A4D4-B90B4D12128B}" dt="2024-03-16T20:49:30.182" v="686"/>
          <ac:spMkLst>
            <pc:docMk/>
            <pc:sldMk cId="2570195484" sldId="264"/>
            <ac:spMk id="33" creationId="{C3824232-FBD3-A42C-5255-EF97ADF8F331}"/>
          </ac:spMkLst>
        </pc:spChg>
        <pc:spChg chg="add mod">
          <ac:chgData name="Asna kasim" userId="c4ee61533d2535ad" providerId="LiveId" clId="{07A43331-33B6-4E3E-A4D4-B90B4D12128B}" dt="2024-03-17T08:23:12.387" v="1512" actId="255"/>
          <ac:spMkLst>
            <pc:docMk/>
            <pc:sldMk cId="2570195484" sldId="264"/>
            <ac:spMk id="34" creationId="{FA6DC864-8776-7053-E535-B8BFB5FF89CF}"/>
          </ac:spMkLst>
        </pc:spChg>
        <pc:spChg chg="add del">
          <ac:chgData name="Asna kasim" userId="c4ee61533d2535ad" providerId="LiveId" clId="{07A43331-33B6-4E3E-A4D4-B90B4D12128B}" dt="2024-03-16T20:09:20.948" v="612" actId="26606"/>
          <ac:spMkLst>
            <pc:docMk/>
            <pc:sldMk cId="2570195484" sldId="264"/>
            <ac:spMk id="35" creationId="{19B36E71-93BD-4984-AC9C-CC9FB9CC06D6}"/>
          </ac:spMkLst>
        </pc:spChg>
        <pc:spChg chg="add del">
          <ac:chgData name="Asna kasim" userId="c4ee61533d2535ad" providerId="LiveId" clId="{07A43331-33B6-4E3E-A4D4-B90B4D12128B}" dt="2024-03-16T20:09:20.948" v="612" actId="26606"/>
          <ac:spMkLst>
            <pc:docMk/>
            <pc:sldMk cId="2570195484" sldId="264"/>
            <ac:spMk id="37" creationId="{3A767031-C99F-4567-B7D9-353331C77909}"/>
          </ac:spMkLst>
        </pc:spChg>
        <pc:spChg chg="add del">
          <ac:chgData name="Asna kasim" userId="c4ee61533d2535ad" providerId="LiveId" clId="{07A43331-33B6-4E3E-A4D4-B90B4D12128B}" dt="2024-03-16T20:09:20.948" v="612" actId="26606"/>
          <ac:spMkLst>
            <pc:docMk/>
            <pc:sldMk cId="2570195484" sldId="264"/>
            <ac:spMk id="39" creationId="{63FEDEE9-12A6-4011-A532-8071D6086BF8}"/>
          </ac:spMkLst>
        </pc:spChg>
        <pc:spChg chg="add del">
          <ac:chgData name="Asna kasim" userId="c4ee61533d2535ad" providerId="LiveId" clId="{07A43331-33B6-4E3E-A4D4-B90B4D12128B}" dt="2024-03-16T20:09:20.948" v="612" actId="26606"/>
          <ac:spMkLst>
            <pc:docMk/>
            <pc:sldMk cId="2570195484" sldId="264"/>
            <ac:spMk id="41" creationId="{57C37CE9-19CE-49DF-A887-2214EBB1F097}"/>
          </ac:spMkLst>
        </pc:spChg>
        <pc:spChg chg="add del">
          <ac:chgData name="Asna kasim" userId="c4ee61533d2535ad" providerId="LiveId" clId="{07A43331-33B6-4E3E-A4D4-B90B4D12128B}" dt="2024-03-16T20:09:20.948" v="612" actId="26606"/>
          <ac:spMkLst>
            <pc:docMk/>
            <pc:sldMk cId="2570195484" sldId="264"/>
            <ac:spMk id="43" creationId="{7EF84E8E-7E93-4DEE-BCFB-2AE29098B5C3}"/>
          </ac:spMkLst>
        </pc:spChg>
        <pc:spChg chg="add del">
          <ac:chgData name="Asna kasim" userId="c4ee61533d2535ad" providerId="LiveId" clId="{07A43331-33B6-4E3E-A4D4-B90B4D12128B}" dt="2024-03-16T20:09:20.948" v="612" actId="26606"/>
          <ac:spMkLst>
            <pc:docMk/>
            <pc:sldMk cId="2570195484" sldId="264"/>
            <ac:spMk id="45" creationId="{9046502B-E9B6-4225-B8EE-BC5D644686B0}"/>
          </ac:spMkLst>
        </pc:spChg>
        <pc:spChg chg="add del">
          <ac:chgData name="Asna kasim" userId="c4ee61533d2535ad" providerId="LiveId" clId="{07A43331-33B6-4E3E-A4D4-B90B4D12128B}" dt="2024-03-16T20:09:14.993" v="607" actId="26606"/>
          <ac:spMkLst>
            <pc:docMk/>
            <pc:sldMk cId="2570195484" sldId="264"/>
            <ac:spMk id="49" creationId="{BC430155-412D-98D3-599A-0B8B717D1C15}"/>
          </ac:spMkLst>
        </pc:spChg>
        <pc:spChg chg="add del">
          <ac:chgData name="Asna kasim" userId="c4ee61533d2535ad" providerId="LiveId" clId="{07A43331-33B6-4E3E-A4D4-B90B4D12128B}" dt="2024-03-16T20:09:20.932" v="611" actId="26606"/>
          <ac:spMkLst>
            <pc:docMk/>
            <pc:sldMk cId="2570195484" sldId="264"/>
            <ac:spMk id="50" creationId="{DD7EAFE6-2BB9-41FB-9CF4-588CFC708774}"/>
          </ac:spMkLst>
        </pc:spChg>
        <pc:spChg chg="add del">
          <ac:chgData name="Asna kasim" userId="c4ee61533d2535ad" providerId="LiveId" clId="{07A43331-33B6-4E3E-A4D4-B90B4D12128B}" dt="2024-03-16T20:09:14.993" v="607" actId="26606"/>
          <ac:spMkLst>
            <pc:docMk/>
            <pc:sldMk cId="2570195484" sldId="264"/>
            <ac:spMk id="52" creationId="{32768DCD-B824-413A-B330-8D57ADB3724C}"/>
          </ac:spMkLst>
        </pc:spChg>
        <pc:spChg chg="add del">
          <ac:chgData name="Asna kasim" userId="c4ee61533d2535ad" providerId="LiveId" clId="{07A43331-33B6-4E3E-A4D4-B90B4D12128B}" dt="2024-03-16T20:09:14.993" v="607" actId="26606"/>
          <ac:spMkLst>
            <pc:docMk/>
            <pc:sldMk cId="2570195484" sldId="264"/>
            <ac:spMk id="54" creationId="{19F9CD66-32FC-448F-B4C5-67D17508A226}"/>
          </ac:spMkLst>
        </pc:spChg>
        <pc:spChg chg="add del">
          <ac:chgData name="Asna kasim" userId="c4ee61533d2535ad" providerId="LiveId" clId="{07A43331-33B6-4E3E-A4D4-B90B4D12128B}" dt="2024-03-16T20:09:17.394" v="609" actId="26606"/>
          <ac:spMkLst>
            <pc:docMk/>
            <pc:sldMk cId="2570195484" sldId="264"/>
            <ac:spMk id="56" creationId="{32768DCD-B824-413A-B330-8D57ADB3724C}"/>
          </ac:spMkLst>
        </pc:spChg>
        <pc:spChg chg="add del">
          <ac:chgData name="Asna kasim" userId="c4ee61533d2535ad" providerId="LiveId" clId="{07A43331-33B6-4E3E-A4D4-B90B4D12128B}" dt="2024-03-16T20:09:17.394" v="609" actId="26606"/>
          <ac:spMkLst>
            <pc:docMk/>
            <pc:sldMk cId="2570195484" sldId="264"/>
            <ac:spMk id="57" creationId="{938ADC4B-82D1-F6DC-9018-CBC723925163}"/>
          </ac:spMkLst>
        </pc:spChg>
        <pc:spChg chg="add del">
          <ac:chgData name="Asna kasim" userId="c4ee61533d2535ad" providerId="LiveId" clId="{07A43331-33B6-4E3E-A4D4-B90B4D12128B}" dt="2024-03-16T20:09:20.932" v="611" actId="26606"/>
          <ac:spMkLst>
            <pc:docMk/>
            <pc:sldMk cId="2570195484" sldId="264"/>
            <ac:spMk id="58" creationId="{AE12D6A8-795F-441C-B70F-F3E0D262FC6E}"/>
          </ac:spMkLst>
        </pc:spChg>
        <pc:spChg chg="add del">
          <ac:chgData name="Asna kasim" userId="c4ee61533d2535ad" providerId="LiveId" clId="{07A43331-33B6-4E3E-A4D4-B90B4D12128B}" dt="2024-03-16T20:09:20.932" v="611" actId="26606"/>
          <ac:spMkLst>
            <pc:docMk/>
            <pc:sldMk cId="2570195484" sldId="264"/>
            <ac:spMk id="59" creationId="{8C37C960-91F5-4F61-B2CD-8A037920720B}"/>
          </ac:spMkLst>
        </pc:spChg>
        <pc:spChg chg="add del">
          <ac:chgData name="Asna kasim" userId="c4ee61533d2535ad" providerId="LiveId" clId="{07A43331-33B6-4E3E-A4D4-B90B4D12128B}" dt="2024-03-16T20:09:20.932" v="611" actId="26606"/>
          <ac:spMkLst>
            <pc:docMk/>
            <pc:sldMk cId="2570195484" sldId="264"/>
            <ac:spMk id="60" creationId="{77E975BE-D56B-41D7-A042-1DB14B6EBF3B}"/>
          </ac:spMkLst>
        </pc:spChg>
        <pc:spChg chg="add del">
          <ac:chgData name="Asna kasim" userId="c4ee61533d2535ad" providerId="LiveId" clId="{07A43331-33B6-4E3E-A4D4-B90B4D12128B}" dt="2024-03-16T20:09:20.932" v="611" actId="26606"/>
          <ac:spMkLst>
            <pc:docMk/>
            <pc:sldMk cId="2570195484" sldId="264"/>
            <ac:spMk id="61" creationId="{11884203-7A1F-4059-B697-23D53FA8A296}"/>
          </ac:spMkLst>
        </pc:spChg>
        <pc:spChg chg="add del">
          <ac:chgData name="Asna kasim" userId="c4ee61533d2535ad" providerId="LiveId" clId="{07A43331-33B6-4E3E-A4D4-B90B4D12128B}" dt="2024-03-16T20:09:20.932" v="611" actId="26606"/>
          <ac:spMkLst>
            <pc:docMk/>
            <pc:sldMk cId="2570195484" sldId="264"/>
            <ac:spMk id="62" creationId="{A5C31099-1BBD-40CE-BC60-FCE50741940D}"/>
          </ac:spMkLst>
        </pc:spChg>
        <pc:spChg chg="add del">
          <ac:chgData name="Asna kasim" userId="c4ee61533d2535ad" providerId="LiveId" clId="{07A43331-33B6-4E3E-A4D4-B90B4D12128B}" dt="2024-03-16T20:09:39.363" v="617" actId="26606"/>
          <ac:spMkLst>
            <pc:docMk/>
            <pc:sldMk cId="2570195484" sldId="264"/>
            <ac:spMk id="64" creationId="{19F9CD66-32FC-448F-B4C5-67D17508A226}"/>
          </ac:spMkLst>
        </pc:spChg>
        <pc:spChg chg="add del">
          <ac:chgData name="Asna kasim" userId="c4ee61533d2535ad" providerId="LiveId" clId="{07A43331-33B6-4E3E-A4D4-B90B4D12128B}" dt="2024-03-16T20:09:39.363" v="617" actId="26606"/>
          <ac:spMkLst>
            <pc:docMk/>
            <pc:sldMk cId="2570195484" sldId="264"/>
            <ac:spMk id="65" creationId="{32768DCD-B824-413A-B330-8D57ADB3724C}"/>
          </ac:spMkLst>
        </pc:spChg>
        <pc:spChg chg="add del">
          <ac:chgData name="Asna kasim" userId="c4ee61533d2535ad" providerId="LiveId" clId="{07A43331-33B6-4E3E-A4D4-B90B4D12128B}" dt="2024-03-16T20:09:39.363" v="617" actId="26606"/>
          <ac:spMkLst>
            <pc:docMk/>
            <pc:sldMk cId="2570195484" sldId="264"/>
            <ac:spMk id="66" creationId="{96E45848-BEDA-4F24-9C4E-DA2120958262}"/>
          </ac:spMkLst>
        </pc:spChg>
        <pc:spChg chg="add del">
          <ac:chgData name="Asna kasim" userId="c4ee61533d2535ad" providerId="LiveId" clId="{07A43331-33B6-4E3E-A4D4-B90B4D12128B}" dt="2024-03-16T20:09:39.363" v="617" actId="26606"/>
          <ac:spMkLst>
            <pc:docMk/>
            <pc:sldMk cId="2570195484" sldId="264"/>
            <ac:spMk id="67" creationId="{B2BB8117-A903-442C-9223-A4FEB85C3271}"/>
          </ac:spMkLst>
        </pc:spChg>
        <pc:spChg chg="add del">
          <ac:chgData name="Asna kasim" userId="c4ee61533d2535ad" providerId="LiveId" clId="{07A43331-33B6-4E3E-A4D4-B90B4D12128B}" dt="2024-03-16T20:09:39.363" v="617" actId="26606"/>
          <ac:spMkLst>
            <pc:docMk/>
            <pc:sldMk cId="2570195484" sldId="264"/>
            <ac:spMk id="68" creationId="{C59300B8-3117-43F8-9F8E-68DB9F002F92}"/>
          </ac:spMkLst>
        </pc:spChg>
        <pc:spChg chg="add del">
          <ac:chgData name="Asna kasim" userId="c4ee61533d2535ad" providerId="LiveId" clId="{07A43331-33B6-4E3E-A4D4-B90B4D12128B}" dt="2024-03-16T20:09:39.363" v="617" actId="26606"/>
          <ac:spMkLst>
            <pc:docMk/>
            <pc:sldMk cId="2570195484" sldId="264"/>
            <ac:spMk id="69" creationId="{1AFAE680-42C1-4104-B74F-B0A8F1FB264A}"/>
          </ac:spMkLst>
        </pc:spChg>
        <pc:spChg chg="add del">
          <ac:chgData name="Asna kasim" userId="c4ee61533d2535ad" providerId="LiveId" clId="{07A43331-33B6-4E3E-A4D4-B90B4D12128B}" dt="2024-03-16T20:09:39.363" v="617" actId="26606"/>
          <ac:spMkLst>
            <pc:docMk/>
            <pc:sldMk cId="2570195484" sldId="264"/>
            <ac:spMk id="70" creationId="{828A8BA9-B3FE-4C96-A0A1-72A0D2C85578}"/>
          </ac:spMkLst>
        </pc:spChg>
        <pc:spChg chg="add del mod">
          <ac:chgData name="Asna kasim" userId="c4ee61533d2535ad" providerId="LiveId" clId="{07A43331-33B6-4E3E-A4D4-B90B4D12128B}" dt="2024-03-16T20:29:10.977" v="619"/>
          <ac:spMkLst>
            <pc:docMk/>
            <pc:sldMk cId="2570195484" sldId="264"/>
            <ac:spMk id="71" creationId="{0B7A71F5-611C-5534-AB71-2FE71EA4FFF1}"/>
          </ac:spMkLst>
        </pc:spChg>
        <pc:spChg chg="add del">
          <ac:chgData name="Asna kasim" userId="c4ee61533d2535ad" providerId="LiveId" clId="{07A43331-33B6-4E3E-A4D4-B90B4D12128B}" dt="2024-03-16T20:09:39.347" v="616" actId="26606"/>
          <ac:spMkLst>
            <pc:docMk/>
            <pc:sldMk cId="2570195484" sldId="264"/>
            <ac:spMk id="76" creationId="{32768DCD-B824-413A-B330-8D57ADB3724C}"/>
          </ac:spMkLst>
        </pc:spChg>
        <pc:spChg chg="add del">
          <ac:chgData name="Asna kasim" userId="c4ee61533d2535ad" providerId="LiveId" clId="{07A43331-33B6-4E3E-A4D4-B90B4D12128B}" dt="2024-03-16T20:29:17.216" v="620" actId="26606"/>
          <ac:spMkLst>
            <pc:docMk/>
            <pc:sldMk cId="2570195484" sldId="264"/>
            <ac:spMk id="78" creationId="{96E45848-BEDA-4F24-9C4E-DA2120958262}"/>
          </ac:spMkLst>
        </pc:spChg>
        <pc:spChg chg="add del">
          <ac:chgData name="Asna kasim" userId="c4ee61533d2535ad" providerId="LiveId" clId="{07A43331-33B6-4E3E-A4D4-B90B4D12128B}" dt="2024-03-16T20:29:17.216" v="620" actId="26606"/>
          <ac:spMkLst>
            <pc:docMk/>
            <pc:sldMk cId="2570195484" sldId="264"/>
            <ac:spMk id="79" creationId="{32768DCD-B824-413A-B330-8D57ADB3724C}"/>
          </ac:spMkLst>
        </pc:spChg>
        <pc:spChg chg="add del">
          <ac:chgData name="Asna kasim" userId="c4ee61533d2535ad" providerId="LiveId" clId="{07A43331-33B6-4E3E-A4D4-B90B4D12128B}" dt="2024-03-16T20:29:17.216" v="620" actId="26606"/>
          <ac:spMkLst>
            <pc:docMk/>
            <pc:sldMk cId="2570195484" sldId="264"/>
            <ac:spMk id="80" creationId="{B2BB8117-A903-442C-9223-A4FEB85C3271}"/>
          </ac:spMkLst>
        </pc:spChg>
        <pc:spChg chg="add del">
          <ac:chgData name="Asna kasim" userId="c4ee61533d2535ad" providerId="LiveId" clId="{07A43331-33B6-4E3E-A4D4-B90B4D12128B}" dt="2024-03-16T20:29:17.216" v="620" actId="26606"/>
          <ac:spMkLst>
            <pc:docMk/>
            <pc:sldMk cId="2570195484" sldId="264"/>
            <ac:spMk id="82" creationId="{C59300B8-3117-43F8-9F8E-68DB9F002F92}"/>
          </ac:spMkLst>
        </pc:spChg>
        <pc:spChg chg="add del">
          <ac:chgData name="Asna kasim" userId="c4ee61533d2535ad" providerId="LiveId" clId="{07A43331-33B6-4E3E-A4D4-B90B4D12128B}" dt="2024-03-16T20:29:17.216" v="620" actId="26606"/>
          <ac:spMkLst>
            <pc:docMk/>
            <pc:sldMk cId="2570195484" sldId="264"/>
            <ac:spMk id="84" creationId="{1AFAE680-42C1-4104-B74F-B0A8F1FB264A}"/>
          </ac:spMkLst>
        </pc:spChg>
        <pc:spChg chg="add del">
          <ac:chgData name="Asna kasim" userId="c4ee61533d2535ad" providerId="LiveId" clId="{07A43331-33B6-4E3E-A4D4-B90B4D12128B}" dt="2024-03-16T20:29:17.216" v="620" actId="26606"/>
          <ac:spMkLst>
            <pc:docMk/>
            <pc:sldMk cId="2570195484" sldId="264"/>
            <ac:spMk id="86" creationId="{828A8BA9-B3FE-4C96-A0A1-72A0D2C85578}"/>
          </ac:spMkLst>
        </pc:spChg>
        <pc:spChg chg="add del">
          <ac:chgData name="Asna kasim" userId="c4ee61533d2535ad" providerId="LiveId" clId="{07A43331-33B6-4E3E-A4D4-B90B4D12128B}" dt="2024-03-16T20:29:17.216" v="620" actId="26606"/>
          <ac:spMkLst>
            <pc:docMk/>
            <pc:sldMk cId="2570195484" sldId="264"/>
            <ac:spMk id="88" creationId="{19F9CD66-32FC-448F-B4C5-67D17508A226}"/>
          </ac:spMkLst>
        </pc:spChg>
        <pc:spChg chg="add del">
          <ac:chgData name="Asna kasim" userId="c4ee61533d2535ad" providerId="LiveId" clId="{07A43331-33B6-4E3E-A4D4-B90B4D12128B}" dt="2024-03-16T20:29:53.281" v="623" actId="26606"/>
          <ac:spMkLst>
            <pc:docMk/>
            <pc:sldMk cId="2570195484" sldId="264"/>
            <ac:spMk id="93" creationId="{DD7EAFE6-2BB9-41FB-9CF4-588CFC708774}"/>
          </ac:spMkLst>
        </pc:spChg>
        <pc:spChg chg="add del">
          <ac:chgData name="Asna kasim" userId="c4ee61533d2535ad" providerId="LiveId" clId="{07A43331-33B6-4E3E-A4D4-B90B4D12128B}" dt="2024-03-16T20:29:53.281" v="623" actId="26606"/>
          <ac:spMkLst>
            <pc:docMk/>
            <pc:sldMk cId="2570195484" sldId="264"/>
            <ac:spMk id="95" creationId="{8C37C960-91F5-4F61-B2CD-8A037920720B}"/>
          </ac:spMkLst>
        </pc:spChg>
        <pc:spChg chg="add del">
          <ac:chgData name="Asna kasim" userId="c4ee61533d2535ad" providerId="LiveId" clId="{07A43331-33B6-4E3E-A4D4-B90B4D12128B}" dt="2024-03-16T20:29:53.281" v="623" actId="26606"/>
          <ac:spMkLst>
            <pc:docMk/>
            <pc:sldMk cId="2570195484" sldId="264"/>
            <ac:spMk id="97" creationId="{11884203-7A1F-4059-B697-23D53FA8A296}"/>
          </ac:spMkLst>
        </pc:spChg>
        <pc:spChg chg="add del">
          <ac:chgData name="Asna kasim" userId="c4ee61533d2535ad" providerId="LiveId" clId="{07A43331-33B6-4E3E-A4D4-B90B4D12128B}" dt="2024-03-16T20:29:53.281" v="623" actId="26606"/>
          <ac:spMkLst>
            <pc:docMk/>
            <pc:sldMk cId="2570195484" sldId="264"/>
            <ac:spMk id="99" creationId="{A5C31099-1BBD-40CE-BC60-FCE50741940D}"/>
          </ac:spMkLst>
        </pc:spChg>
        <pc:spChg chg="add del">
          <ac:chgData name="Asna kasim" userId="c4ee61533d2535ad" providerId="LiveId" clId="{07A43331-33B6-4E3E-A4D4-B90B4D12128B}" dt="2024-03-16T20:29:53.281" v="623" actId="26606"/>
          <ac:spMkLst>
            <pc:docMk/>
            <pc:sldMk cId="2570195484" sldId="264"/>
            <ac:spMk id="101" creationId="{AE12D6A8-795F-441C-B70F-F3E0D262FC6E}"/>
          </ac:spMkLst>
        </pc:spChg>
        <pc:spChg chg="add del">
          <ac:chgData name="Asna kasim" userId="c4ee61533d2535ad" providerId="LiveId" clId="{07A43331-33B6-4E3E-A4D4-B90B4D12128B}" dt="2024-03-16T20:29:53.281" v="623" actId="26606"/>
          <ac:spMkLst>
            <pc:docMk/>
            <pc:sldMk cId="2570195484" sldId="264"/>
            <ac:spMk id="103" creationId="{77E975BE-D56B-41D7-A042-1DB14B6EBF3B}"/>
          </ac:spMkLst>
        </pc:spChg>
        <pc:spChg chg="add del">
          <ac:chgData name="Asna kasim" userId="c4ee61533d2535ad" providerId="LiveId" clId="{07A43331-33B6-4E3E-A4D4-B90B4D12128B}" dt="2024-03-16T20:40:31.773" v="626"/>
          <ac:spMkLst>
            <pc:docMk/>
            <pc:sldMk cId="2570195484" sldId="264"/>
            <ac:spMk id="107" creationId="{E69397FE-162D-4B79-CEAD-40BA1AE09F40}"/>
          </ac:spMkLst>
        </pc:spChg>
        <pc:spChg chg="add del">
          <ac:chgData name="Asna kasim" userId="c4ee61533d2535ad" providerId="LiveId" clId="{07A43331-33B6-4E3E-A4D4-B90B4D12128B}" dt="2024-03-16T20:40:50.674" v="629" actId="26606"/>
          <ac:spMkLst>
            <pc:docMk/>
            <pc:sldMk cId="2570195484" sldId="264"/>
            <ac:spMk id="110" creationId="{32768DCD-B824-413A-B330-8D57ADB3724C}"/>
          </ac:spMkLst>
        </pc:spChg>
        <pc:spChg chg="add del">
          <ac:chgData name="Asna kasim" userId="c4ee61533d2535ad" providerId="LiveId" clId="{07A43331-33B6-4E3E-A4D4-B90B4D12128B}" dt="2024-03-16T20:40:50.674" v="629" actId="26606"/>
          <ac:spMkLst>
            <pc:docMk/>
            <pc:sldMk cId="2570195484" sldId="264"/>
            <ac:spMk id="112" creationId="{96E45848-BEDA-4F24-9C4E-DA2120958262}"/>
          </ac:spMkLst>
        </pc:spChg>
        <pc:spChg chg="add del">
          <ac:chgData name="Asna kasim" userId="c4ee61533d2535ad" providerId="LiveId" clId="{07A43331-33B6-4E3E-A4D4-B90B4D12128B}" dt="2024-03-16T20:40:50.674" v="629" actId="26606"/>
          <ac:spMkLst>
            <pc:docMk/>
            <pc:sldMk cId="2570195484" sldId="264"/>
            <ac:spMk id="114" creationId="{B2BB8117-A903-442C-9223-A4FEB85C3271}"/>
          </ac:spMkLst>
        </pc:spChg>
        <pc:spChg chg="add del">
          <ac:chgData name="Asna kasim" userId="c4ee61533d2535ad" providerId="LiveId" clId="{07A43331-33B6-4E3E-A4D4-B90B4D12128B}" dt="2024-03-16T20:40:50.674" v="629" actId="26606"/>
          <ac:spMkLst>
            <pc:docMk/>
            <pc:sldMk cId="2570195484" sldId="264"/>
            <ac:spMk id="116" creationId="{C59300B8-3117-43F8-9F8E-68DB9F002F92}"/>
          </ac:spMkLst>
        </pc:spChg>
        <pc:spChg chg="add del">
          <ac:chgData name="Asna kasim" userId="c4ee61533d2535ad" providerId="LiveId" clId="{07A43331-33B6-4E3E-A4D4-B90B4D12128B}" dt="2024-03-16T20:40:50.674" v="629" actId="26606"/>
          <ac:spMkLst>
            <pc:docMk/>
            <pc:sldMk cId="2570195484" sldId="264"/>
            <ac:spMk id="118" creationId="{1AFAE680-42C1-4104-B74F-B0A8F1FB264A}"/>
          </ac:spMkLst>
        </pc:spChg>
        <pc:spChg chg="add del">
          <ac:chgData name="Asna kasim" userId="c4ee61533d2535ad" providerId="LiveId" clId="{07A43331-33B6-4E3E-A4D4-B90B4D12128B}" dt="2024-03-16T20:40:50.674" v="629" actId="26606"/>
          <ac:spMkLst>
            <pc:docMk/>
            <pc:sldMk cId="2570195484" sldId="264"/>
            <ac:spMk id="120" creationId="{828A8BA9-B3FE-4C96-A0A1-72A0D2C85578}"/>
          </ac:spMkLst>
        </pc:spChg>
        <pc:spChg chg="add del">
          <ac:chgData name="Asna kasim" userId="c4ee61533d2535ad" providerId="LiveId" clId="{07A43331-33B6-4E3E-A4D4-B90B4D12128B}" dt="2024-03-16T20:40:50.674" v="629" actId="26606"/>
          <ac:spMkLst>
            <pc:docMk/>
            <pc:sldMk cId="2570195484" sldId="264"/>
            <ac:spMk id="122" creationId="{19F9CD66-32FC-448F-B4C5-67D17508A226}"/>
          </ac:spMkLst>
        </pc:spChg>
        <pc:spChg chg="add del">
          <ac:chgData name="Asna kasim" userId="c4ee61533d2535ad" providerId="LiveId" clId="{07A43331-33B6-4E3E-A4D4-B90B4D12128B}" dt="2024-03-16T20:40:50.649" v="628" actId="26606"/>
          <ac:spMkLst>
            <pc:docMk/>
            <pc:sldMk cId="2570195484" sldId="264"/>
            <ac:spMk id="126" creationId="{7BB6726A-6090-4DC1-5F9A-C311AE5D8C5B}"/>
          </ac:spMkLst>
        </pc:spChg>
        <pc:spChg chg="add del">
          <ac:chgData name="Asna kasim" userId="c4ee61533d2535ad" providerId="LiveId" clId="{07A43331-33B6-4E3E-A4D4-B90B4D12128B}" dt="2024-03-16T20:41:25.062" v="637" actId="26606"/>
          <ac:spMkLst>
            <pc:docMk/>
            <pc:sldMk cId="2570195484" sldId="264"/>
            <ac:spMk id="127" creationId="{DD7EAFE6-2BB9-41FB-9CF4-588CFC708774}"/>
          </ac:spMkLst>
        </pc:spChg>
        <pc:spChg chg="add del">
          <ac:chgData name="Asna kasim" userId="c4ee61533d2535ad" providerId="LiveId" clId="{07A43331-33B6-4E3E-A4D4-B90B4D12128B}" dt="2024-03-16T20:40:50.649" v="628" actId="26606"/>
          <ac:spMkLst>
            <pc:docMk/>
            <pc:sldMk cId="2570195484" sldId="264"/>
            <ac:spMk id="129" creationId="{19B36E71-93BD-4984-AC9C-CC9FB9CC06D6}"/>
          </ac:spMkLst>
        </pc:spChg>
        <pc:spChg chg="add del">
          <ac:chgData name="Asna kasim" userId="c4ee61533d2535ad" providerId="LiveId" clId="{07A43331-33B6-4E3E-A4D4-B90B4D12128B}" dt="2024-03-16T20:40:50.649" v="628" actId="26606"/>
          <ac:spMkLst>
            <pc:docMk/>
            <pc:sldMk cId="2570195484" sldId="264"/>
            <ac:spMk id="131" creationId="{3A767031-C99F-4567-B7D9-353331C77909}"/>
          </ac:spMkLst>
        </pc:spChg>
        <pc:spChg chg="add del">
          <ac:chgData name="Asna kasim" userId="c4ee61533d2535ad" providerId="LiveId" clId="{07A43331-33B6-4E3E-A4D4-B90B4D12128B}" dt="2024-03-16T20:40:50.649" v="628" actId="26606"/>
          <ac:spMkLst>
            <pc:docMk/>
            <pc:sldMk cId="2570195484" sldId="264"/>
            <ac:spMk id="133" creationId="{63FEDEE9-12A6-4011-A532-8071D6086BF8}"/>
          </ac:spMkLst>
        </pc:spChg>
        <pc:spChg chg="add del">
          <ac:chgData name="Asna kasim" userId="c4ee61533d2535ad" providerId="LiveId" clId="{07A43331-33B6-4E3E-A4D4-B90B4D12128B}" dt="2024-03-16T20:40:50.649" v="628" actId="26606"/>
          <ac:spMkLst>
            <pc:docMk/>
            <pc:sldMk cId="2570195484" sldId="264"/>
            <ac:spMk id="135" creationId="{57C37CE9-19CE-49DF-A887-2214EBB1F097}"/>
          </ac:spMkLst>
        </pc:spChg>
        <pc:spChg chg="add del">
          <ac:chgData name="Asna kasim" userId="c4ee61533d2535ad" providerId="LiveId" clId="{07A43331-33B6-4E3E-A4D4-B90B4D12128B}" dt="2024-03-16T20:40:50.649" v="628" actId="26606"/>
          <ac:spMkLst>
            <pc:docMk/>
            <pc:sldMk cId="2570195484" sldId="264"/>
            <ac:spMk id="137" creationId="{7EF84E8E-7E93-4DEE-BCFB-2AE29098B5C3}"/>
          </ac:spMkLst>
        </pc:spChg>
        <pc:spChg chg="add del">
          <ac:chgData name="Asna kasim" userId="c4ee61533d2535ad" providerId="LiveId" clId="{07A43331-33B6-4E3E-A4D4-B90B4D12128B}" dt="2024-03-16T20:40:50.649" v="628" actId="26606"/>
          <ac:spMkLst>
            <pc:docMk/>
            <pc:sldMk cId="2570195484" sldId="264"/>
            <ac:spMk id="139" creationId="{9046502B-E9B6-4225-B8EE-BC5D644686B0}"/>
          </ac:spMkLst>
        </pc:spChg>
        <pc:spChg chg="add del">
          <ac:chgData name="Asna kasim" userId="c4ee61533d2535ad" providerId="LiveId" clId="{07A43331-33B6-4E3E-A4D4-B90B4D12128B}" dt="2024-03-16T20:41:25.062" v="637" actId="26606"/>
          <ac:spMkLst>
            <pc:docMk/>
            <pc:sldMk cId="2570195484" sldId="264"/>
            <ac:spMk id="141" creationId="{8C37C960-91F5-4F61-B2CD-8A037920720B}"/>
          </ac:spMkLst>
        </pc:spChg>
        <pc:spChg chg="add del">
          <ac:chgData name="Asna kasim" userId="c4ee61533d2535ad" providerId="LiveId" clId="{07A43331-33B6-4E3E-A4D4-B90B4D12128B}" dt="2024-03-16T20:41:25.062" v="637" actId="26606"/>
          <ac:spMkLst>
            <pc:docMk/>
            <pc:sldMk cId="2570195484" sldId="264"/>
            <ac:spMk id="142" creationId="{11884203-7A1F-4059-B697-23D53FA8A296}"/>
          </ac:spMkLst>
        </pc:spChg>
        <pc:spChg chg="add del">
          <ac:chgData name="Asna kasim" userId="c4ee61533d2535ad" providerId="LiveId" clId="{07A43331-33B6-4E3E-A4D4-B90B4D12128B}" dt="2024-03-16T20:41:25.062" v="637" actId="26606"/>
          <ac:spMkLst>
            <pc:docMk/>
            <pc:sldMk cId="2570195484" sldId="264"/>
            <ac:spMk id="143" creationId="{A5C31099-1BBD-40CE-BC60-FCE50741940D}"/>
          </ac:spMkLst>
        </pc:spChg>
        <pc:spChg chg="add del">
          <ac:chgData name="Asna kasim" userId="c4ee61533d2535ad" providerId="LiveId" clId="{07A43331-33B6-4E3E-A4D4-B90B4D12128B}" dt="2024-03-16T20:41:25.062" v="637" actId="26606"/>
          <ac:spMkLst>
            <pc:docMk/>
            <pc:sldMk cId="2570195484" sldId="264"/>
            <ac:spMk id="144" creationId="{AE12D6A8-795F-441C-B70F-F3E0D262FC6E}"/>
          </ac:spMkLst>
        </pc:spChg>
        <pc:spChg chg="add del">
          <ac:chgData name="Asna kasim" userId="c4ee61533d2535ad" providerId="LiveId" clId="{07A43331-33B6-4E3E-A4D4-B90B4D12128B}" dt="2024-03-16T20:41:25.062" v="637" actId="26606"/>
          <ac:spMkLst>
            <pc:docMk/>
            <pc:sldMk cId="2570195484" sldId="264"/>
            <ac:spMk id="145" creationId="{77E975BE-D56B-41D7-A042-1DB14B6EBF3B}"/>
          </ac:spMkLst>
        </pc:spChg>
        <pc:spChg chg="add del">
          <ac:chgData name="Asna kasim" userId="c4ee61533d2535ad" providerId="LiveId" clId="{07A43331-33B6-4E3E-A4D4-B90B4D12128B}" dt="2024-03-16T20:41:13.084" v="632" actId="26606"/>
          <ac:spMkLst>
            <pc:docMk/>
            <pc:sldMk cId="2570195484" sldId="264"/>
            <ac:spMk id="149" creationId="{FCDDAC1E-217C-C8E6-2B79-76FF5164D4ED}"/>
          </ac:spMkLst>
        </pc:spChg>
        <pc:spChg chg="add del">
          <ac:chgData name="Asna kasim" userId="c4ee61533d2535ad" providerId="LiveId" clId="{07A43331-33B6-4E3E-A4D4-B90B4D12128B}" dt="2024-03-17T08:26:04.664" v="1542"/>
          <ac:spMkLst>
            <pc:docMk/>
            <pc:sldMk cId="2570195484" sldId="264"/>
            <ac:spMk id="150" creationId="{DD7EAFE6-2BB9-41FB-9CF4-588CFC708774}"/>
          </ac:spMkLst>
        </pc:spChg>
        <pc:spChg chg="add del">
          <ac:chgData name="Asna kasim" userId="c4ee61533d2535ad" providerId="LiveId" clId="{07A43331-33B6-4E3E-A4D4-B90B4D12128B}" dt="2024-03-16T20:41:13.084" v="632" actId="26606"/>
          <ac:spMkLst>
            <pc:docMk/>
            <pc:sldMk cId="2570195484" sldId="264"/>
            <ac:spMk id="152" creationId="{32768DCD-B824-413A-B330-8D57ADB3724C}"/>
          </ac:spMkLst>
        </pc:spChg>
        <pc:spChg chg="add del">
          <ac:chgData name="Asna kasim" userId="c4ee61533d2535ad" providerId="LiveId" clId="{07A43331-33B6-4E3E-A4D4-B90B4D12128B}" dt="2024-03-16T20:41:13.084" v="632" actId="26606"/>
          <ac:spMkLst>
            <pc:docMk/>
            <pc:sldMk cId="2570195484" sldId="264"/>
            <ac:spMk id="154" creationId="{96E45848-BEDA-4F24-9C4E-DA2120958262}"/>
          </ac:spMkLst>
        </pc:spChg>
        <pc:spChg chg="add del">
          <ac:chgData name="Asna kasim" userId="c4ee61533d2535ad" providerId="LiveId" clId="{07A43331-33B6-4E3E-A4D4-B90B4D12128B}" dt="2024-03-16T20:41:13.084" v="632" actId="26606"/>
          <ac:spMkLst>
            <pc:docMk/>
            <pc:sldMk cId="2570195484" sldId="264"/>
            <ac:spMk id="156" creationId="{B2BB8117-A903-442C-9223-A4FEB85C3271}"/>
          </ac:spMkLst>
        </pc:spChg>
        <pc:spChg chg="add del">
          <ac:chgData name="Asna kasim" userId="c4ee61533d2535ad" providerId="LiveId" clId="{07A43331-33B6-4E3E-A4D4-B90B4D12128B}" dt="2024-03-16T20:41:13.084" v="632" actId="26606"/>
          <ac:spMkLst>
            <pc:docMk/>
            <pc:sldMk cId="2570195484" sldId="264"/>
            <ac:spMk id="158" creationId="{C59300B8-3117-43F8-9F8E-68DB9F002F92}"/>
          </ac:spMkLst>
        </pc:spChg>
        <pc:spChg chg="add del">
          <ac:chgData name="Asna kasim" userId="c4ee61533d2535ad" providerId="LiveId" clId="{07A43331-33B6-4E3E-A4D4-B90B4D12128B}" dt="2024-03-16T20:41:13.084" v="632" actId="26606"/>
          <ac:spMkLst>
            <pc:docMk/>
            <pc:sldMk cId="2570195484" sldId="264"/>
            <ac:spMk id="160" creationId="{1AFAE680-42C1-4104-B74F-B0A8F1FB264A}"/>
          </ac:spMkLst>
        </pc:spChg>
        <pc:spChg chg="add del">
          <ac:chgData name="Asna kasim" userId="c4ee61533d2535ad" providerId="LiveId" clId="{07A43331-33B6-4E3E-A4D4-B90B4D12128B}" dt="2024-03-16T20:41:13.084" v="632" actId="26606"/>
          <ac:spMkLst>
            <pc:docMk/>
            <pc:sldMk cId="2570195484" sldId="264"/>
            <ac:spMk id="162" creationId="{828A8BA9-B3FE-4C96-A0A1-72A0D2C85578}"/>
          </ac:spMkLst>
        </pc:spChg>
        <pc:spChg chg="add del">
          <ac:chgData name="Asna kasim" userId="c4ee61533d2535ad" providerId="LiveId" clId="{07A43331-33B6-4E3E-A4D4-B90B4D12128B}" dt="2024-03-16T20:41:20.230" v="634" actId="26606"/>
          <ac:spMkLst>
            <pc:docMk/>
            <pc:sldMk cId="2570195484" sldId="264"/>
            <ac:spMk id="164" creationId="{19F9CD66-32FC-448F-B4C5-67D17508A226}"/>
          </ac:spMkLst>
        </pc:spChg>
        <pc:spChg chg="add del">
          <ac:chgData name="Asna kasim" userId="c4ee61533d2535ad" providerId="LiveId" clId="{07A43331-33B6-4E3E-A4D4-B90B4D12128B}" dt="2024-03-16T20:41:20.230" v="634" actId="26606"/>
          <ac:spMkLst>
            <pc:docMk/>
            <pc:sldMk cId="2570195484" sldId="264"/>
            <ac:spMk id="165" creationId="{32768DCD-B824-413A-B330-8D57ADB3724C}"/>
          </ac:spMkLst>
        </pc:spChg>
        <pc:spChg chg="add del">
          <ac:chgData name="Asna kasim" userId="c4ee61533d2535ad" providerId="LiveId" clId="{07A43331-33B6-4E3E-A4D4-B90B4D12128B}" dt="2024-03-16T20:41:20.230" v="634" actId="26606"/>
          <ac:spMkLst>
            <pc:docMk/>
            <pc:sldMk cId="2570195484" sldId="264"/>
            <ac:spMk id="166" creationId="{96E45848-BEDA-4F24-9C4E-DA2120958262}"/>
          </ac:spMkLst>
        </pc:spChg>
        <pc:spChg chg="add del">
          <ac:chgData name="Asna kasim" userId="c4ee61533d2535ad" providerId="LiveId" clId="{07A43331-33B6-4E3E-A4D4-B90B4D12128B}" dt="2024-03-16T20:41:20.230" v="634" actId="26606"/>
          <ac:spMkLst>
            <pc:docMk/>
            <pc:sldMk cId="2570195484" sldId="264"/>
            <ac:spMk id="167" creationId="{B2BB8117-A903-442C-9223-A4FEB85C3271}"/>
          </ac:spMkLst>
        </pc:spChg>
        <pc:spChg chg="add del">
          <ac:chgData name="Asna kasim" userId="c4ee61533d2535ad" providerId="LiveId" clId="{07A43331-33B6-4E3E-A4D4-B90B4D12128B}" dt="2024-03-16T20:41:20.230" v="634" actId="26606"/>
          <ac:spMkLst>
            <pc:docMk/>
            <pc:sldMk cId="2570195484" sldId="264"/>
            <ac:spMk id="168" creationId="{C59300B8-3117-43F8-9F8E-68DB9F002F92}"/>
          </ac:spMkLst>
        </pc:spChg>
        <pc:spChg chg="add del">
          <ac:chgData name="Asna kasim" userId="c4ee61533d2535ad" providerId="LiveId" clId="{07A43331-33B6-4E3E-A4D4-B90B4D12128B}" dt="2024-03-16T20:41:20.230" v="634" actId="26606"/>
          <ac:spMkLst>
            <pc:docMk/>
            <pc:sldMk cId="2570195484" sldId="264"/>
            <ac:spMk id="169" creationId="{1AFAE680-42C1-4104-B74F-B0A8F1FB264A}"/>
          </ac:spMkLst>
        </pc:spChg>
        <pc:spChg chg="add del">
          <ac:chgData name="Asna kasim" userId="c4ee61533d2535ad" providerId="LiveId" clId="{07A43331-33B6-4E3E-A4D4-B90B4D12128B}" dt="2024-03-16T20:41:20.230" v="634" actId="26606"/>
          <ac:spMkLst>
            <pc:docMk/>
            <pc:sldMk cId="2570195484" sldId="264"/>
            <ac:spMk id="170" creationId="{828A8BA9-B3FE-4C96-A0A1-72A0D2C85578}"/>
          </ac:spMkLst>
        </pc:spChg>
        <pc:spChg chg="add del">
          <ac:chgData name="Asna kasim" userId="c4ee61533d2535ad" providerId="LiveId" clId="{07A43331-33B6-4E3E-A4D4-B90B4D12128B}" dt="2024-03-16T20:41:20.230" v="634" actId="26606"/>
          <ac:spMkLst>
            <pc:docMk/>
            <pc:sldMk cId="2570195484" sldId="264"/>
            <ac:spMk id="171" creationId="{231BA78B-1B95-F1C8-4A55-D419DE3D7EF8}"/>
          </ac:spMkLst>
        </pc:spChg>
        <pc:spChg chg="add del">
          <ac:chgData name="Asna kasim" userId="c4ee61533d2535ad" providerId="LiveId" clId="{07A43331-33B6-4E3E-A4D4-B90B4D12128B}" dt="2024-03-16T20:41:25.044" v="636" actId="26606"/>
          <ac:spMkLst>
            <pc:docMk/>
            <pc:sldMk cId="2570195484" sldId="264"/>
            <ac:spMk id="173" creationId="{19B36E71-93BD-4984-AC9C-CC9FB9CC06D6}"/>
          </ac:spMkLst>
        </pc:spChg>
        <pc:spChg chg="add del">
          <ac:chgData name="Asna kasim" userId="c4ee61533d2535ad" providerId="LiveId" clId="{07A43331-33B6-4E3E-A4D4-B90B4D12128B}" dt="2024-03-16T20:41:25.044" v="636" actId="26606"/>
          <ac:spMkLst>
            <pc:docMk/>
            <pc:sldMk cId="2570195484" sldId="264"/>
            <ac:spMk id="174" creationId="{3A767031-C99F-4567-B7D9-353331C77909}"/>
          </ac:spMkLst>
        </pc:spChg>
        <pc:spChg chg="add del">
          <ac:chgData name="Asna kasim" userId="c4ee61533d2535ad" providerId="LiveId" clId="{07A43331-33B6-4E3E-A4D4-B90B4D12128B}" dt="2024-03-16T20:41:25.044" v="636" actId="26606"/>
          <ac:spMkLst>
            <pc:docMk/>
            <pc:sldMk cId="2570195484" sldId="264"/>
            <ac:spMk id="175" creationId="{63FEDEE9-12A6-4011-A532-8071D6086BF8}"/>
          </ac:spMkLst>
        </pc:spChg>
        <pc:spChg chg="add del">
          <ac:chgData name="Asna kasim" userId="c4ee61533d2535ad" providerId="LiveId" clId="{07A43331-33B6-4E3E-A4D4-B90B4D12128B}" dt="2024-03-16T20:41:25.044" v="636" actId="26606"/>
          <ac:spMkLst>
            <pc:docMk/>
            <pc:sldMk cId="2570195484" sldId="264"/>
            <ac:spMk id="176" creationId="{57C37CE9-19CE-49DF-A887-2214EBB1F097}"/>
          </ac:spMkLst>
        </pc:spChg>
        <pc:spChg chg="add del">
          <ac:chgData name="Asna kasim" userId="c4ee61533d2535ad" providerId="LiveId" clId="{07A43331-33B6-4E3E-A4D4-B90B4D12128B}" dt="2024-03-16T20:41:25.044" v="636" actId="26606"/>
          <ac:spMkLst>
            <pc:docMk/>
            <pc:sldMk cId="2570195484" sldId="264"/>
            <ac:spMk id="177" creationId="{7EF84E8E-7E93-4DEE-BCFB-2AE29098B5C3}"/>
          </ac:spMkLst>
        </pc:spChg>
        <pc:spChg chg="add del">
          <ac:chgData name="Asna kasim" userId="c4ee61533d2535ad" providerId="LiveId" clId="{07A43331-33B6-4E3E-A4D4-B90B4D12128B}" dt="2024-03-16T20:41:25.044" v="636" actId="26606"/>
          <ac:spMkLst>
            <pc:docMk/>
            <pc:sldMk cId="2570195484" sldId="264"/>
            <ac:spMk id="178" creationId="{9046502B-E9B6-4225-B8EE-BC5D644686B0}"/>
          </ac:spMkLst>
        </pc:spChg>
        <pc:spChg chg="add del">
          <ac:chgData name="Asna kasim" userId="c4ee61533d2535ad" providerId="LiveId" clId="{07A43331-33B6-4E3E-A4D4-B90B4D12128B}" dt="2024-03-16T20:41:25.044" v="636" actId="26606"/>
          <ac:spMkLst>
            <pc:docMk/>
            <pc:sldMk cId="2570195484" sldId="264"/>
            <ac:spMk id="179" creationId="{1E372981-67FA-D9C8-AB1E-E40BF7A7A91C}"/>
          </ac:spMkLst>
        </pc:spChg>
        <pc:spChg chg="add del">
          <ac:chgData name="Asna kasim" userId="c4ee61533d2535ad" providerId="LiveId" clId="{07A43331-33B6-4E3E-A4D4-B90B4D12128B}" dt="2024-03-17T08:26:04.664" v="1542"/>
          <ac:spMkLst>
            <pc:docMk/>
            <pc:sldMk cId="2570195484" sldId="264"/>
            <ac:spMk id="181" creationId="{8C37C960-91F5-4F61-B2CD-8A037920720B}"/>
          </ac:spMkLst>
        </pc:spChg>
        <pc:spChg chg="add del">
          <ac:chgData name="Asna kasim" userId="c4ee61533d2535ad" providerId="LiveId" clId="{07A43331-33B6-4E3E-A4D4-B90B4D12128B}" dt="2024-03-17T08:26:04.664" v="1542"/>
          <ac:spMkLst>
            <pc:docMk/>
            <pc:sldMk cId="2570195484" sldId="264"/>
            <ac:spMk id="182" creationId="{11884203-7A1F-4059-B697-23D53FA8A296}"/>
          </ac:spMkLst>
        </pc:spChg>
        <pc:spChg chg="add del">
          <ac:chgData name="Asna kasim" userId="c4ee61533d2535ad" providerId="LiveId" clId="{07A43331-33B6-4E3E-A4D4-B90B4D12128B}" dt="2024-03-17T08:26:04.664" v="1542"/>
          <ac:spMkLst>
            <pc:docMk/>
            <pc:sldMk cId="2570195484" sldId="264"/>
            <ac:spMk id="183" creationId="{A5C31099-1BBD-40CE-BC60-FCE50741940D}"/>
          </ac:spMkLst>
        </pc:spChg>
        <pc:spChg chg="add del">
          <ac:chgData name="Asna kasim" userId="c4ee61533d2535ad" providerId="LiveId" clId="{07A43331-33B6-4E3E-A4D4-B90B4D12128B}" dt="2024-03-17T08:26:04.664" v="1542"/>
          <ac:spMkLst>
            <pc:docMk/>
            <pc:sldMk cId="2570195484" sldId="264"/>
            <ac:spMk id="184" creationId="{AE12D6A8-795F-441C-B70F-F3E0D262FC6E}"/>
          </ac:spMkLst>
        </pc:spChg>
        <pc:spChg chg="add del">
          <ac:chgData name="Asna kasim" userId="c4ee61533d2535ad" providerId="LiveId" clId="{07A43331-33B6-4E3E-A4D4-B90B4D12128B}" dt="2024-03-17T08:26:04.664" v="1542"/>
          <ac:spMkLst>
            <pc:docMk/>
            <pc:sldMk cId="2570195484" sldId="264"/>
            <ac:spMk id="185" creationId="{77E975BE-D56B-41D7-A042-1DB14B6EBF3B}"/>
          </ac:spMkLst>
        </pc:spChg>
        <pc:graphicFrameChg chg="add mod">
          <ac:chgData name="Asna kasim" userId="c4ee61533d2535ad" providerId="LiveId" clId="{07A43331-33B6-4E3E-A4D4-B90B4D12128B}" dt="2024-03-16T20:01:39.658" v="586"/>
          <ac:graphicFrameMkLst>
            <pc:docMk/>
            <pc:sldMk cId="2570195484" sldId="264"/>
            <ac:graphicFrameMk id="5" creationId="{AADBC53E-498D-340F-3930-FE0C8691A103}"/>
          </ac:graphicFrameMkLst>
        </pc:graphicFrameChg>
        <pc:graphicFrameChg chg="add mod">
          <ac:chgData name="Asna kasim" userId="c4ee61533d2535ad" providerId="LiveId" clId="{07A43331-33B6-4E3E-A4D4-B90B4D12128B}" dt="2024-03-16T20:01:55.310" v="588"/>
          <ac:graphicFrameMkLst>
            <pc:docMk/>
            <pc:sldMk cId="2570195484" sldId="264"/>
            <ac:graphicFrameMk id="6" creationId="{AA1ED647-D0D6-CEA4-BD65-4F2D05C789F1}"/>
          </ac:graphicFrameMkLst>
        </pc:graphicFrameChg>
        <pc:graphicFrameChg chg="add del mod modGraphic">
          <ac:chgData name="Asna kasim" userId="c4ee61533d2535ad" providerId="LiveId" clId="{07A43331-33B6-4E3E-A4D4-B90B4D12128B}" dt="2024-03-16T20:07:28.462" v="598" actId="21"/>
          <ac:graphicFrameMkLst>
            <pc:docMk/>
            <pc:sldMk cId="2570195484" sldId="264"/>
            <ac:graphicFrameMk id="7" creationId="{936C084D-179A-D61F-6DAB-C8A06FFD066E}"/>
          </ac:graphicFrameMkLst>
        </pc:graphicFrameChg>
        <pc:graphicFrameChg chg="add mod">
          <ac:chgData name="Asna kasim" userId="c4ee61533d2535ad" providerId="LiveId" clId="{07A43331-33B6-4E3E-A4D4-B90B4D12128B}" dt="2024-03-16T20:06:50.211" v="593"/>
          <ac:graphicFrameMkLst>
            <pc:docMk/>
            <pc:sldMk cId="2570195484" sldId="264"/>
            <ac:graphicFrameMk id="9" creationId="{34603D29-08CE-394D-317B-E28D0C7F95E0}"/>
          </ac:graphicFrameMkLst>
        </pc:graphicFrameChg>
        <pc:graphicFrameChg chg="add mod">
          <ac:chgData name="Asna kasim" userId="c4ee61533d2535ad" providerId="LiveId" clId="{07A43331-33B6-4E3E-A4D4-B90B4D12128B}" dt="2024-03-16T20:06:52.742" v="594"/>
          <ac:graphicFrameMkLst>
            <pc:docMk/>
            <pc:sldMk cId="2570195484" sldId="264"/>
            <ac:graphicFrameMk id="10" creationId="{3714D21C-0A28-8586-DB7A-E9A9CA87F3E7}"/>
          </ac:graphicFrameMkLst>
        </pc:graphicFrameChg>
        <pc:graphicFrameChg chg="add mod">
          <ac:chgData name="Asna kasim" userId="c4ee61533d2535ad" providerId="LiveId" clId="{07A43331-33B6-4E3E-A4D4-B90B4D12128B}" dt="2024-03-16T20:07:15.570" v="597" actId="1076"/>
          <ac:graphicFrameMkLst>
            <pc:docMk/>
            <pc:sldMk cId="2570195484" sldId="264"/>
            <ac:graphicFrameMk id="12" creationId="{448DFA61-FF49-A7BD-133D-2BCAC441C982}"/>
          </ac:graphicFrameMkLst>
        </pc:graphicFrameChg>
        <pc:graphicFrameChg chg="add mod">
          <ac:chgData name="Asna kasim" userId="c4ee61533d2535ad" providerId="LiveId" clId="{07A43331-33B6-4E3E-A4D4-B90B4D12128B}" dt="2024-03-16T20:08:06.479" v="602"/>
          <ac:graphicFrameMkLst>
            <pc:docMk/>
            <pc:sldMk cId="2570195484" sldId="264"/>
            <ac:graphicFrameMk id="23" creationId="{6EE6E767-482D-8E90-42F7-139792B8229D}"/>
          </ac:graphicFrameMkLst>
        </pc:graphicFrameChg>
        <pc:picChg chg="add del mod ord">
          <ac:chgData name="Asna kasim" userId="c4ee61533d2535ad" providerId="LiveId" clId="{07A43331-33B6-4E3E-A4D4-B90B4D12128B}" dt="2024-03-16T20:03:00.190" v="592" actId="21"/>
          <ac:picMkLst>
            <pc:docMk/>
            <pc:sldMk cId="2570195484" sldId="264"/>
            <ac:picMk id="4" creationId="{ABB3F30F-95CD-3873-A96B-29E1418631B4}"/>
          </ac:picMkLst>
        </pc:picChg>
        <pc:picChg chg="add del mod">
          <ac:chgData name="Asna kasim" userId="c4ee61533d2535ad" providerId="LiveId" clId="{07A43331-33B6-4E3E-A4D4-B90B4D12128B}" dt="2024-03-16T20:07:43.587" v="600" actId="21"/>
          <ac:picMkLst>
            <pc:docMk/>
            <pc:sldMk cId="2570195484" sldId="264"/>
            <ac:picMk id="18" creationId="{BC06B29F-685F-9C60-095A-4617C6CEEAD7}"/>
          </ac:picMkLst>
        </pc:picChg>
        <pc:picChg chg="add mod">
          <ac:chgData name="Asna kasim" userId="c4ee61533d2535ad" providerId="LiveId" clId="{07A43331-33B6-4E3E-A4D4-B90B4D12128B}" dt="2024-03-17T08:21:49.992" v="1500" actId="1076"/>
          <ac:picMkLst>
            <pc:docMk/>
            <pc:sldMk cId="2570195484" sldId="264"/>
            <ac:picMk id="24" creationId="{FADFB9A5-36E9-4A15-D5CC-23BB03ED6C5B}"/>
          </ac:picMkLst>
        </pc:picChg>
        <pc:picChg chg="add mod">
          <ac:chgData name="Asna kasim" userId="c4ee61533d2535ad" providerId="LiveId" clId="{07A43331-33B6-4E3E-A4D4-B90B4D12128B}" dt="2024-03-17T08:26:17.917" v="1543" actId="1076"/>
          <ac:picMkLst>
            <pc:docMk/>
            <pc:sldMk cId="2570195484" sldId="264"/>
            <ac:picMk id="25" creationId="{A6BBC2AD-8477-2B88-BCA9-DE59D270A6BA}"/>
          </ac:picMkLst>
        </pc:picChg>
        <pc:picChg chg="add mod ord">
          <ac:chgData name="Asna kasim" userId="c4ee61533d2535ad" providerId="LiveId" clId="{07A43331-33B6-4E3E-A4D4-B90B4D12128B}" dt="2024-03-17T08:21:54.624" v="1501" actId="1076"/>
          <ac:picMkLst>
            <pc:docMk/>
            <pc:sldMk cId="2570195484" sldId="264"/>
            <ac:picMk id="27" creationId="{8436AD81-59F3-D7CD-C029-2EB2130992AA}"/>
          </ac:picMkLst>
        </pc:picChg>
        <pc:picChg chg="add mod">
          <ac:chgData name="Asna kasim" userId="c4ee61533d2535ad" providerId="LiveId" clId="{07A43331-33B6-4E3E-A4D4-B90B4D12128B}" dt="2024-03-16T20:40:11.246" v="625"/>
          <ac:picMkLst>
            <pc:docMk/>
            <pc:sldMk cId="2570195484" sldId="264"/>
            <ac:picMk id="29" creationId="{DC54C1AA-6F48-B14A-579B-EE244F6EDEB4}"/>
          </ac:picMkLst>
        </pc:picChg>
        <pc:picChg chg="add mod">
          <ac:chgData name="Asna kasim" userId="c4ee61533d2535ad" providerId="LiveId" clId="{07A43331-33B6-4E3E-A4D4-B90B4D12128B}" dt="2024-03-17T08:26:28.725" v="1544" actId="1076"/>
          <ac:picMkLst>
            <pc:docMk/>
            <pc:sldMk cId="2570195484" sldId="264"/>
            <ac:picMk id="30" creationId="{B3514955-55EA-3783-7A21-C41F300B6414}"/>
          </ac:picMkLst>
        </pc:picChg>
      </pc:sldChg>
      <pc:sldChg chg="new del">
        <pc:chgData name="Asna kasim" userId="c4ee61533d2535ad" providerId="LiveId" clId="{07A43331-33B6-4E3E-A4D4-B90B4D12128B}" dt="2024-03-17T05:04:22.756" v="837" actId="2696"/>
        <pc:sldMkLst>
          <pc:docMk/>
          <pc:sldMk cId="1834869419" sldId="265"/>
        </pc:sldMkLst>
      </pc:sldChg>
      <pc:sldChg chg="addSp delSp modSp new mod setBg delDesignElem">
        <pc:chgData name="Asna kasim" userId="c4ee61533d2535ad" providerId="LiveId" clId="{07A43331-33B6-4E3E-A4D4-B90B4D12128B}" dt="2024-03-17T08:55:30.466" v="1798" actId="5793"/>
        <pc:sldMkLst>
          <pc:docMk/>
          <pc:sldMk cId="3838259912" sldId="265"/>
        </pc:sldMkLst>
        <pc:spChg chg="mod">
          <ac:chgData name="Asna kasim" userId="c4ee61533d2535ad" providerId="LiveId" clId="{07A43331-33B6-4E3E-A4D4-B90B4D12128B}" dt="2024-03-17T07:30:04.933" v="1162" actId="20577"/>
          <ac:spMkLst>
            <pc:docMk/>
            <pc:sldMk cId="3838259912" sldId="265"/>
            <ac:spMk id="2" creationId="{D2E98B2A-4E15-84DE-BE45-99E8159861DD}"/>
          </ac:spMkLst>
        </pc:spChg>
        <pc:spChg chg="del mod">
          <ac:chgData name="Asna kasim" userId="c4ee61533d2535ad" providerId="LiveId" clId="{07A43331-33B6-4E3E-A4D4-B90B4D12128B}" dt="2024-03-17T07:26:20.168" v="1098" actId="931"/>
          <ac:spMkLst>
            <pc:docMk/>
            <pc:sldMk cId="3838259912" sldId="265"/>
            <ac:spMk id="3" creationId="{FED52314-296C-5E2F-BF67-B4D814C7FCA3}"/>
          </ac:spMkLst>
        </pc:spChg>
        <pc:spChg chg="add del">
          <ac:chgData name="Asna kasim" userId="c4ee61533d2535ad" providerId="LiveId" clId="{07A43331-33B6-4E3E-A4D4-B90B4D12128B}" dt="2024-03-17T07:26:30.240" v="1101" actId="26606"/>
          <ac:spMkLst>
            <pc:docMk/>
            <pc:sldMk cId="3838259912" sldId="265"/>
            <ac:spMk id="8" creationId="{19B36E71-93BD-4984-AC9C-CC9FB9CC06D6}"/>
          </ac:spMkLst>
        </pc:spChg>
        <pc:spChg chg="add del">
          <ac:chgData name="Asna kasim" userId="c4ee61533d2535ad" providerId="LiveId" clId="{07A43331-33B6-4E3E-A4D4-B90B4D12128B}" dt="2024-03-17T07:26:30.240" v="1101" actId="26606"/>
          <ac:spMkLst>
            <pc:docMk/>
            <pc:sldMk cId="3838259912" sldId="265"/>
            <ac:spMk id="10" creationId="{1566AC62-7AC7-4ED5-A03D-E28AC560E482}"/>
          </ac:spMkLst>
        </pc:spChg>
        <pc:spChg chg="add del">
          <ac:chgData name="Asna kasim" userId="c4ee61533d2535ad" providerId="LiveId" clId="{07A43331-33B6-4E3E-A4D4-B90B4D12128B}" dt="2024-03-17T07:27:46.953" v="1115" actId="26606"/>
          <ac:spMkLst>
            <pc:docMk/>
            <pc:sldMk cId="3838259912" sldId="265"/>
            <ac:spMk id="13" creationId="{32768DCD-B824-413A-B330-8D57ADB3724C}"/>
          </ac:spMkLst>
        </pc:spChg>
        <pc:spChg chg="add del">
          <ac:chgData name="Asna kasim" userId="c4ee61533d2535ad" providerId="LiveId" clId="{07A43331-33B6-4E3E-A4D4-B90B4D12128B}" dt="2024-03-17T07:27:46.953" v="1115" actId="26606"/>
          <ac:spMkLst>
            <pc:docMk/>
            <pc:sldMk cId="3838259912" sldId="265"/>
            <ac:spMk id="15" creationId="{19F9CD66-32FC-448F-B4C5-67D17508A226}"/>
          </ac:spMkLst>
        </pc:spChg>
        <pc:spChg chg="add del">
          <ac:chgData name="Asna kasim" userId="c4ee61533d2535ad" providerId="LiveId" clId="{07A43331-33B6-4E3E-A4D4-B90B4D12128B}" dt="2024-03-17T07:24:11.989" v="1089" actId="26606"/>
          <ac:spMkLst>
            <pc:docMk/>
            <pc:sldMk cId="3838259912" sldId="265"/>
            <ac:spMk id="16" creationId="{32768DCD-B824-413A-B330-8D57ADB3724C}"/>
          </ac:spMkLst>
        </pc:spChg>
        <pc:spChg chg="add del">
          <ac:chgData name="Asna kasim" userId="c4ee61533d2535ad" providerId="LiveId" clId="{07A43331-33B6-4E3E-A4D4-B90B4D12128B}" dt="2024-03-17T07:23:20.371" v="1087" actId="26606"/>
          <ac:spMkLst>
            <pc:docMk/>
            <pc:sldMk cId="3838259912" sldId="265"/>
            <ac:spMk id="17" creationId="{32768DCD-B824-413A-B330-8D57ADB3724C}"/>
          </ac:spMkLst>
        </pc:spChg>
        <pc:spChg chg="add del">
          <ac:chgData name="Asna kasim" userId="c4ee61533d2535ad" providerId="LiveId" clId="{07A43331-33B6-4E3E-A4D4-B90B4D12128B}" dt="2024-03-17T07:24:11.989" v="1089" actId="26606"/>
          <ac:spMkLst>
            <pc:docMk/>
            <pc:sldMk cId="3838259912" sldId="265"/>
            <ac:spMk id="18" creationId="{96E45848-BEDA-4F24-9C4E-DA2120958262}"/>
          </ac:spMkLst>
        </pc:spChg>
        <pc:spChg chg="add del">
          <ac:chgData name="Asna kasim" userId="c4ee61533d2535ad" providerId="LiveId" clId="{07A43331-33B6-4E3E-A4D4-B90B4D12128B}" dt="2024-03-17T07:23:20.371" v="1087" actId="26606"/>
          <ac:spMkLst>
            <pc:docMk/>
            <pc:sldMk cId="3838259912" sldId="265"/>
            <ac:spMk id="19" creationId="{19F9CD66-32FC-448F-B4C5-67D17508A226}"/>
          </ac:spMkLst>
        </pc:spChg>
        <pc:spChg chg="add del">
          <ac:chgData name="Asna kasim" userId="c4ee61533d2535ad" providerId="LiveId" clId="{07A43331-33B6-4E3E-A4D4-B90B4D12128B}" dt="2024-03-17T07:24:11.989" v="1089" actId="26606"/>
          <ac:spMkLst>
            <pc:docMk/>
            <pc:sldMk cId="3838259912" sldId="265"/>
            <ac:spMk id="20" creationId="{B2BB8117-A903-442C-9223-A4FEB85C3271}"/>
          </ac:spMkLst>
        </pc:spChg>
        <pc:spChg chg="add del">
          <ac:chgData name="Asna kasim" userId="c4ee61533d2535ad" providerId="LiveId" clId="{07A43331-33B6-4E3E-A4D4-B90B4D12128B}" dt="2024-03-17T07:26:43.251" v="1102" actId="931"/>
          <ac:spMkLst>
            <pc:docMk/>
            <pc:sldMk cId="3838259912" sldId="265"/>
            <ac:spMk id="21" creationId="{A7D29A9A-B6C8-9FBB-7EDF-3428B66280C9}"/>
          </ac:spMkLst>
        </pc:spChg>
        <pc:spChg chg="add del">
          <ac:chgData name="Asna kasim" userId="c4ee61533d2535ad" providerId="LiveId" clId="{07A43331-33B6-4E3E-A4D4-B90B4D12128B}" dt="2024-03-17T07:24:11.989" v="1089" actId="26606"/>
          <ac:spMkLst>
            <pc:docMk/>
            <pc:sldMk cId="3838259912" sldId="265"/>
            <ac:spMk id="22" creationId="{C59300B8-3117-43F8-9F8E-68DB9F002F92}"/>
          </ac:spMkLst>
        </pc:spChg>
        <pc:spChg chg="add del mod">
          <ac:chgData name="Asna kasim" userId="c4ee61533d2535ad" providerId="LiveId" clId="{07A43331-33B6-4E3E-A4D4-B90B4D12128B}" dt="2024-03-17T07:27:15.081" v="1106" actId="931"/>
          <ac:spMkLst>
            <pc:docMk/>
            <pc:sldMk cId="3838259912" sldId="265"/>
            <ac:spMk id="23" creationId="{4A1E60A9-ACAD-83E3-B768-C6708B79287C}"/>
          </ac:spMkLst>
        </pc:spChg>
        <pc:spChg chg="add del">
          <ac:chgData name="Asna kasim" userId="c4ee61533d2535ad" providerId="LiveId" clId="{07A43331-33B6-4E3E-A4D4-B90B4D12128B}" dt="2024-03-17T07:24:11.989" v="1089" actId="26606"/>
          <ac:spMkLst>
            <pc:docMk/>
            <pc:sldMk cId="3838259912" sldId="265"/>
            <ac:spMk id="24" creationId="{1AFAE680-42C1-4104-B74F-B0A8F1FB264A}"/>
          </ac:spMkLst>
        </pc:spChg>
        <pc:spChg chg="add del">
          <ac:chgData name="Asna kasim" userId="c4ee61533d2535ad" providerId="LiveId" clId="{07A43331-33B6-4E3E-A4D4-B90B4D12128B}" dt="2024-03-17T07:24:11.989" v="1089" actId="26606"/>
          <ac:spMkLst>
            <pc:docMk/>
            <pc:sldMk cId="3838259912" sldId="265"/>
            <ac:spMk id="26" creationId="{828A8BA9-B3FE-4C96-A0A1-72A0D2C85578}"/>
          </ac:spMkLst>
        </pc:spChg>
        <pc:spChg chg="add del">
          <ac:chgData name="Asna kasim" userId="c4ee61533d2535ad" providerId="LiveId" clId="{07A43331-33B6-4E3E-A4D4-B90B4D12128B}" dt="2024-03-17T07:24:11.989" v="1089" actId="26606"/>
          <ac:spMkLst>
            <pc:docMk/>
            <pc:sldMk cId="3838259912" sldId="265"/>
            <ac:spMk id="28" creationId="{2EDB7FB2-4012-481D-B3D1-7301CCF6E488}"/>
          </ac:spMkLst>
        </pc:spChg>
        <pc:spChg chg="add mod">
          <ac:chgData name="Asna kasim" userId="c4ee61533d2535ad" providerId="LiveId" clId="{07A43331-33B6-4E3E-A4D4-B90B4D12128B}" dt="2024-03-17T08:55:30.466" v="1798" actId="5793"/>
          <ac:spMkLst>
            <pc:docMk/>
            <pc:sldMk cId="3838259912" sldId="265"/>
            <ac:spMk id="29" creationId="{2525A709-D0C9-3C8C-5A40-72943E5C4B86}"/>
          </ac:spMkLst>
        </pc:spChg>
        <pc:spChg chg="add del">
          <ac:chgData name="Asna kasim" userId="c4ee61533d2535ad" providerId="LiveId" clId="{07A43331-33B6-4E3E-A4D4-B90B4D12128B}" dt="2024-03-17T07:24:32.679" v="1096" actId="26606"/>
          <ac:spMkLst>
            <pc:docMk/>
            <pc:sldMk cId="3838259912" sldId="265"/>
            <ac:spMk id="30" creationId="{32768DCD-B824-413A-B330-8D57ADB3724C}"/>
          </ac:spMkLst>
        </pc:spChg>
        <pc:spChg chg="add del">
          <ac:chgData name="Asna kasim" userId="c4ee61533d2535ad" providerId="LiveId" clId="{07A43331-33B6-4E3E-A4D4-B90B4D12128B}" dt="2024-03-17T07:24:32.679" v="1096" actId="26606"/>
          <ac:spMkLst>
            <pc:docMk/>
            <pc:sldMk cId="3838259912" sldId="265"/>
            <ac:spMk id="31" creationId="{19F9CD66-32FC-448F-B4C5-67D17508A226}"/>
          </ac:spMkLst>
        </pc:spChg>
        <pc:spChg chg="add del">
          <ac:chgData name="Asna kasim" userId="c4ee61533d2535ad" providerId="LiveId" clId="{07A43331-33B6-4E3E-A4D4-B90B4D12128B}" dt="2024-03-17T08:26:04.664" v="1542"/>
          <ac:spMkLst>
            <pc:docMk/>
            <pc:sldMk cId="3838259912" sldId="265"/>
            <ac:spMk id="34" creationId="{32768DCD-B824-413A-B330-8D57ADB3724C}"/>
          </ac:spMkLst>
        </pc:spChg>
        <pc:spChg chg="add del">
          <ac:chgData name="Asna kasim" userId="c4ee61533d2535ad" providerId="LiveId" clId="{07A43331-33B6-4E3E-A4D4-B90B4D12128B}" dt="2024-03-17T08:26:04.664" v="1542"/>
          <ac:spMkLst>
            <pc:docMk/>
            <pc:sldMk cId="3838259912" sldId="265"/>
            <ac:spMk id="36" creationId="{19F9CD66-32FC-448F-B4C5-67D17508A226}"/>
          </ac:spMkLst>
        </pc:spChg>
        <pc:picChg chg="add del">
          <ac:chgData name="Asna kasim" userId="c4ee61533d2535ad" providerId="LiveId" clId="{07A43331-33B6-4E3E-A4D4-B90B4D12128B}" dt="2024-03-17T07:24:30.069" v="1094" actId="21"/>
          <ac:picMkLst>
            <pc:docMk/>
            <pc:sldMk cId="3838259912" sldId="265"/>
            <ac:picMk id="4" creationId="{D31F30EC-5F0C-FCD0-9861-A18D19484FF7}"/>
          </ac:picMkLst>
        </pc:picChg>
        <pc:picChg chg="add mod ord">
          <ac:chgData name="Asna kasim" userId="c4ee61533d2535ad" providerId="LiveId" clId="{07A43331-33B6-4E3E-A4D4-B90B4D12128B}" dt="2024-03-17T07:27:46.953" v="1115" actId="26606"/>
          <ac:picMkLst>
            <pc:docMk/>
            <pc:sldMk cId="3838259912" sldId="265"/>
            <ac:picMk id="6" creationId="{6E6C8FF9-CEFF-041F-BB47-47ABBBF4F38A}"/>
          </ac:picMkLst>
        </pc:picChg>
        <pc:picChg chg="add del mod">
          <ac:chgData name="Asna kasim" userId="c4ee61533d2535ad" providerId="LiveId" clId="{07A43331-33B6-4E3E-A4D4-B90B4D12128B}" dt="2024-03-17T07:27:00.520" v="1105" actId="21"/>
          <ac:picMkLst>
            <pc:docMk/>
            <pc:sldMk cId="3838259912" sldId="265"/>
            <ac:picMk id="9" creationId="{0A5CA2C7-6EED-8D94-DA88-55A3AF1B01FD}"/>
          </ac:picMkLst>
        </pc:picChg>
        <pc:picChg chg="add del">
          <ac:chgData name="Asna kasim" userId="c4ee61533d2535ad" providerId="LiveId" clId="{07A43331-33B6-4E3E-A4D4-B90B4D12128B}" dt="2024-03-17T07:24:11.989" v="1089" actId="26606"/>
          <ac:picMkLst>
            <pc:docMk/>
            <pc:sldMk cId="3838259912" sldId="265"/>
            <ac:picMk id="12" creationId="{C085FD57-8492-A0BE-4C5C-ED76CF6573A7}"/>
          </ac:picMkLst>
        </pc:picChg>
        <pc:picChg chg="add del">
          <ac:chgData name="Asna kasim" userId="c4ee61533d2535ad" providerId="LiveId" clId="{07A43331-33B6-4E3E-A4D4-B90B4D12128B}" dt="2024-03-17T07:23:20.371" v="1087" actId="26606"/>
          <ac:picMkLst>
            <pc:docMk/>
            <pc:sldMk cId="3838259912" sldId="265"/>
            <ac:picMk id="14" creationId="{74D726BC-BBF4-1AF4-8583-5352AF8D444D}"/>
          </ac:picMkLst>
        </pc:picChg>
        <pc:picChg chg="add mod">
          <ac:chgData name="Asna kasim" userId="c4ee61533d2535ad" providerId="LiveId" clId="{07A43331-33B6-4E3E-A4D4-B90B4D12128B}" dt="2024-03-17T07:27:46.953" v="1115" actId="26606"/>
          <ac:picMkLst>
            <pc:docMk/>
            <pc:sldMk cId="3838259912" sldId="265"/>
            <ac:picMk id="27" creationId="{AC511536-D0D6-1BA6-831A-770D0C8EF860}"/>
          </ac:picMkLst>
        </pc:picChg>
        <pc:picChg chg="add del">
          <ac:chgData name="Asna kasim" userId="c4ee61533d2535ad" providerId="LiveId" clId="{07A43331-33B6-4E3E-A4D4-B90B4D12128B}" dt="2024-03-17T07:24:32.679" v="1096" actId="26606"/>
          <ac:picMkLst>
            <pc:docMk/>
            <pc:sldMk cId="3838259912" sldId="265"/>
            <ac:picMk id="32" creationId="{74D726BC-BBF4-1AF4-8583-5352AF8D444D}"/>
          </ac:picMkLst>
        </pc:picChg>
      </pc:sldChg>
      <pc:sldChg chg="addSp delSp modSp new mod setBg delDesignElem">
        <pc:chgData name="Asna kasim" userId="c4ee61533d2535ad" providerId="LiveId" clId="{07A43331-33B6-4E3E-A4D4-B90B4D12128B}" dt="2024-03-17T08:54:51.329" v="1793" actId="5793"/>
        <pc:sldMkLst>
          <pc:docMk/>
          <pc:sldMk cId="1433351946" sldId="266"/>
        </pc:sldMkLst>
        <pc:spChg chg="mod ord">
          <ac:chgData name="Asna kasim" userId="c4ee61533d2535ad" providerId="LiveId" clId="{07A43331-33B6-4E3E-A4D4-B90B4D12128B}" dt="2024-03-17T08:45:01.754" v="1670" actId="1076"/>
          <ac:spMkLst>
            <pc:docMk/>
            <pc:sldMk cId="1433351946" sldId="266"/>
            <ac:spMk id="2" creationId="{B67AC305-1772-9B34-58BA-CCF66A0D29A9}"/>
          </ac:spMkLst>
        </pc:spChg>
        <pc:spChg chg="del mod">
          <ac:chgData name="Asna kasim" userId="c4ee61533d2535ad" providerId="LiveId" clId="{07A43331-33B6-4E3E-A4D4-B90B4D12128B}" dt="2024-03-17T05:05:11.466" v="841" actId="931"/>
          <ac:spMkLst>
            <pc:docMk/>
            <pc:sldMk cId="1433351946" sldId="266"/>
            <ac:spMk id="3" creationId="{C7283FF6-10E0-6374-E5B3-D4CC628213BF}"/>
          </ac:spMkLst>
        </pc:spChg>
        <pc:spChg chg="add del">
          <ac:chgData name="Asna kasim" userId="c4ee61533d2535ad" providerId="LiveId" clId="{07A43331-33B6-4E3E-A4D4-B90B4D12128B}" dt="2024-03-17T05:05:14.131" v="844" actId="26606"/>
          <ac:spMkLst>
            <pc:docMk/>
            <pc:sldMk cId="1433351946" sldId="266"/>
            <ac:spMk id="8" creationId="{32768DCD-B824-413A-B330-8D57ADB3724C}"/>
          </ac:spMkLst>
        </pc:spChg>
        <pc:spChg chg="add del">
          <ac:chgData name="Asna kasim" userId="c4ee61533d2535ad" providerId="LiveId" clId="{07A43331-33B6-4E3E-A4D4-B90B4D12128B}" dt="2024-03-17T05:05:14.131" v="844" actId="26606"/>
          <ac:spMkLst>
            <pc:docMk/>
            <pc:sldMk cId="1433351946" sldId="266"/>
            <ac:spMk id="10" creationId="{96E45848-BEDA-4F24-9C4E-DA2120958262}"/>
          </ac:spMkLst>
        </pc:spChg>
        <pc:spChg chg="add del">
          <ac:chgData name="Asna kasim" userId="c4ee61533d2535ad" providerId="LiveId" clId="{07A43331-33B6-4E3E-A4D4-B90B4D12128B}" dt="2024-03-17T05:05:14.131" v="844" actId="26606"/>
          <ac:spMkLst>
            <pc:docMk/>
            <pc:sldMk cId="1433351946" sldId="266"/>
            <ac:spMk id="12" creationId="{B2BB8117-A903-442C-9223-A4FEB85C3271}"/>
          </ac:spMkLst>
        </pc:spChg>
        <pc:spChg chg="add del">
          <ac:chgData name="Asna kasim" userId="c4ee61533d2535ad" providerId="LiveId" clId="{07A43331-33B6-4E3E-A4D4-B90B4D12128B}" dt="2024-03-17T05:05:14.131" v="844" actId="26606"/>
          <ac:spMkLst>
            <pc:docMk/>
            <pc:sldMk cId="1433351946" sldId="266"/>
            <ac:spMk id="14" creationId="{C59300B8-3117-43F8-9F8E-68DB9F002F92}"/>
          </ac:spMkLst>
        </pc:spChg>
        <pc:spChg chg="add del">
          <ac:chgData name="Asna kasim" userId="c4ee61533d2535ad" providerId="LiveId" clId="{07A43331-33B6-4E3E-A4D4-B90B4D12128B}" dt="2024-03-17T05:05:14.131" v="844" actId="26606"/>
          <ac:spMkLst>
            <pc:docMk/>
            <pc:sldMk cId="1433351946" sldId="266"/>
            <ac:spMk id="16" creationId="{1AFAE680-42C1-4104-B74F-B0A8F1FB264A}"/>
          </ac:spMkLst>
        </pc:spChg>
        <pc:spChg chg="add del">
          <ac:chgData name="Asna kasim" userId="c4ee61533d2535ad" providerId="LiveId" clId="{07A43331-33B6-4E3E-A4D4-B90B4D12128B}" dt="2024-03-17T05:05:14.131" v="844" actId="26606"/>
          <ac:spMkLst>
            <pc:docMk/>
            <pc:sldMk cId="1433351946" sldId="266"/>
            <ac:spMk id="18" creationId="{828A8BA9-B3FE-4C96-A0A1-72A0D2C85578}"/>
          </ac:spMkLst>
        </pc:spChg>
        <pc:spChg chg="add del">
          <ac:chgData name="Asna kasim" userId="c4ee61533d2535ad" providerId="LiveId" clId="{07A43331-33B6-4E3E-A4D4-B90B4D12128B}" dt="2024-03-17T05:05:23.760" v="845" actId="931"/>
          <ac:spMkLst>
            <pc:docMk/>
            <pc:sldMk cId="1433351946" sldId="266"/>
            <ac:spMk id="22" creationId="{A9EC2782-5650-F44C-FA39-97A1A489EB58}"/>
          </ac:spMkLst>
        </pc:spChg>
        <pc:spChg chg="add del">
          <ac:chgData name="Asna kasim" userId="c4ee61533d2535ad" providerId="LiveId" clId="{07A43331-33B6-4E3E-A4D4-B90B4D12128B}" dt="2024-03-17T05:05:30.805" v="848" actId="26606"/>
          <ac:spMkLst>
            <pc:docMk/>
            <pc:sldMk cId="1433351946" sldId="266"/>
            <ac:spMk id="25" creationId="{32768DCD-B824-413A-B330-8D57ADB3724C}"/>
          </ac:spMkLst>
        </pc:spChg>
        <pc:spChg chg="add del">
          <ac:chgData name="Asna kasim" userId="c4ee61533d2535ad" providerId="LiveId" clId="{07A43331-33B6-4E3E-A4D4-B90B4D12128B}" dt="2024-03-17T05:05:30.805" v="848" actId="26606"/>
          <ac:spMkLst>
            <pc:docMk/>
            <pc:sldMk cId="1433351946" sldId="266"/>
            <ac:spMk id="27" creationId="{96E45848-BEDA-4F24-9C4E-DA2120958262}"/>
          </ac:spMkLst>
        </pc:spChg>
        <pc:spChg chg="add del">
          <ac:chgData name="Asna kasim" userId="c4ee61533d2535ad" providerId="LiveId" clId="{07A43331-33B6-4E3E-A4D4-B90B4D12128B}" dt="2024-03-17T05:05:30.805" v="848" actId="26606"/>
          <ac:spMkLst>
            <pc:docMk/>
            <pc:sldMk cId="1433351946" sldId="266"/>
            <ac:spMk id="29" creationId="{B2BB8117-A903-442C-9223-A4FEB85C3271}"/>
          </ac:spMkLst>
        </pc:spChg>
        <pc:spChg chg="add del">
          <ac:chgData name="Asna kasim" userId="c4ee61533d2535ad" providerId="LiveId" clId="{07A43331-33B6-4E3E-A4D4-B90B4D12128B}" dt="2024-03-17T05:05:30.805" v="848" actId="26606"/>
          <ac:spMkLst>
            <pc:docMk/>
            <pc:sldMk cId="1433351946" sldId="266"/>
            <ac:spMk id="31" creationId="{C59300B8-3117-43F8-9F8E-68DB9F002F92}"/>
          </ac:spMkLst>
        </pc:spChg>
        <pc:spChg chg="add del">
          <ac:chgData name="Asna kasim" userId="c4ee61533d2535ad" providerId="LiveId" clId="{07A43331-33B6-4E3E-A4D4-B90B4D12128B}" dt="2024-03-17T05:05:30.805" v="848" actId="26606"/>
          <ac:spMkLst>
            <pc:docMk/>
            <pc:sldMk cId="1433351946" sldId="266"/>
            <ac:spMk id="33" creationId="{1AFAE680-42C1-4104-B74F-B0A8F1FB264A}"/>
          </ac:spMkLst>
        </pc:spChg>
        <pc:spChg chg="add del">
          <ac:chgData name="Asna kasim" userId="c4ee61533d2535ad" providerId="LiveId" clId="{07A43331-33B6-4E3E-A4D4-B90B4D12128B}" dt="2024-03-17T05:05:30.805" v="848" actId="26606"/>
          <ac:spMkLst>
            <pc:docMk/>
            <pc:sldMk cId="1433351946" sldId="266"/>
            <ac:spMk id="35" creationId="{828A8BA9-B3FE-4C96-A0A1-72A0D2C85578}"/>
          </ac:spMkLst>
        </pc:spChg>
        <pc:spChg chg="add del">
          <ac:chgData name="Asna kasim" userId="c4ee61533d2535ad" providerId="LiveId" clId="{07A43331-33B6-4E3E-A4D4-B90B4D12128B}" dt="2024-03-17T05:05:55.176" v="849" actId="931"/>
          <ac:spMkLst>
            <pc:docMk/>
            <pc:sldMk cId="1433351946" sldId="266"/>
            <ac:spMk id="39" creationId="{A618EAD4-E519-772D-6E22-F8B896855123}"/>
          </ac:spMkLst>
        </pc:spChg>
        <pc:spChg chg="add del">
          <ac:chgData name="Asna kasim" userId="c4ee61533d2535ad" providerId="LiveId" clId="{07A43331-33B6-4E3E-A4D4-B90B4D12128B}" dt="2024-03-17T05:06:23.793" v="855" actId="26606"/>
          <ac:spMkLst>
            <pc:docMk/>
            <pc:sldMk cId="1433351946" sldId="266"/>
            <ac:spMk id="42" creationId="{19B36E71-93BD-4984-AC9C-CC9FB9CC06D6}"/>
          </ac:spMkLst>
        </pc:spChg>
        <pc:spChg chg="add del">
          <ac:chgData name="Asna kasim" userId="c4ee61533d2535ad" providerId="LiveId" clId="{07A43331-33B6-4E3E-A4D4-B90B4D12128B}" dt="2024-03-17T05:06:23.793" v="855" actId="26606"/>
          <ac:spMkLst>
            <pc:docMk/>
            <pc:sldMk cId="1433351946" sldId="266"/>
            <ac:spMk id="44" creationId="{3A767031-C99F-4567-B7D9-353331C77909}"/>
          </ac:spMkLst>
        </pc:spChg>
        <pc:spChg chg="add del">
          <ac:chgData name="Asna kasim" userId="c4ee61533d2535ad" providerId="LiveId" clId="{07A43331-33B6-4E3E-A4D4-B90B4D12128B}" dt="2024-03-17T05:06:23.793" v="855" actId="26606"/>
          <ac:spMkLst>
            <pc:docMk/>
            <pc:sldMk cId="1433351946" sldId="266"/>
            <ac:spMk id="46" creationId="{63FEDEE9-12A6-4011-A532-8071D6086BF8}"/>
          </ac:spMkLst>
        </pc:spChg>
        <pc:spChg chg="add del">
          <ac:chgData name="Asna kasim" userId="c4ee61533d2535ad" providerId="LiveId" clId="{07A43331-33B6-4E3E-A4D4-B90B4D12128B}" dt="2024-03-17T05:06:23.793" v="855" actId="26606"/>
          <ac:spMkLst>
            <pc:docMk/>
            <pc:sldMk cId="1433351946" sldId="266"/>
            <ac:spMk id="48" creationId="{57C37CE9-19CE-49DF-A887-2214EBB1F097}"/>
          </ac:spMkLst>
        </pc:spChg>
        <pc:spChg chg="add del">
          <ac:chgData name="Asna kasim" userId="c4ee61533d2535ad" providerId="LiveId" clId="{07A43331-33B6-4E3E-A4D4-B90B4D12128B}" dt="2024-03-17T05:06:23.793" v="855" actId="26606"/>
          <ac:spMkLst>
            <pc:docMk/>
            <pc:sldMk cId="1433351946" sldId="266"/>
            <ac:spMk id="50" creationId="{7EF84E8E-7E93-4DEE-BCFB-2AE29098B5C3}"/>
          </ac:spMkLst>
        </pc:spChg>
        <pc:spChg chg="add del">
          <ac:chgData name="Asna kasim" userId="c4ee61533d2535ad" providerId="LiveId" clId="{07A43331-33B6-4E3E-A4D4-B90B4D12128B}" dt="2024-03-17T05:06:23.793" v="855" actId="26606"/>
          <ac:spMkLst>
            <pc:docMk/>
            <pc:sldMk cId="1433351946" sldId="266"/>
            <ac:spMk id="52" creationId="{9046502B-E9B6-4225-B8EE-BC5D644686B0}"/>
          </ac:spMkLst>
        </pc:spChg>
        <pc:spChg chg="add del">
          <ac:chgData name="Asna kasim" userId="c4ee61533d2535ad" providerId="LiveId" clId="{07A43331-33B6-4E3E-A4D4-B90B4D12128B}" dt="2024-03-17T05:07:06.114" v="856" actId="931"/>
          <ac:spMkLst>
            <pc:docMk/>
            <pc:sldMk cId="1433351946" sldId="266"/>
            <ac:spMk id="56" creationId="{9317D5A4-CE99-DE18-3444-1B12E25BFA67}"/>
          </ac:spMkLst>
        </pc:spChg>
        <pc:spChg chg="add del">
          <ac:chgData name="Asna kasim" userId="c4ee61533d2535ad" providerId="LiveId" clId="{07A43331-33B6-4E3E-A4D4-B90B4D12128B}" dt="2024-03-17T05:06:23.745" v="854" actId="26606"/>
          <ac:spMkLst>
            <pc:docMk/>
            <pc:sldMk cId="1433351946" sldId="266"/>
            <ac:spMk id="57" creationId="{DD7EAFE6-2BB9-41FB-9CF4-588CFC708774}"/>
          </ac:spMkLst>
        </pc:spChg>
        <pc:spChg chg="add del">
          <ac:chgData name="Asna kasim" userId="c4ee61533d2535ad" providerId="LiveId" clId="{07A43331-33B6-4E3E-A4D4-B90B4D12128B}" dt="2024-03-17T05:06:23.745" v="854" actId="26606"/>
          <ac:spMkLst>
            <pc:docMk/>
            <pc:sldMk cId="1433351946" sldId="266"/>
            <ac:spMk id="59" creationId="{8C37C960-91F5-4F61-B2CD-8A037920720B}"/>
          </ac:spMkLst>
        </pc:spChg>
        <pc:spChg chg="add del">
          <ac:chgData name="Asna kasim" userId="c4ee61533d2535ad" providerId="LiveId" clId="{07A43331-33B6-4E3E-A4D4-B90B4D12128B}" dt="2024-03-17T05:06:23.745" v="854" actId="26606"/>
          <ac:spMkLst>
            <pc:docMk/>
            <pc:sldMk cId="1433351946" sldId="266"/>
            <ac:spMk id="61" creationId="{11884203-7A1F-4059-B697-23D53FA8A296}"/>
          </ac:spMkLst>
        </pc:spChg>
        <pc:spChg chg="add del">
          <ac:chgData name="Asna kasim" userId="c4ee61533d2535ad" providerId="LiveId" clId="{07A43331-33B6-4E3E-A4D4-B90B4D12128B}" dt="2024-03-17T05:06:23.745" v="854" actId="26606"/>
          <ac:spMkLst>
            <pc:docMk/>
            <pc:sldMk cId="1433351946" sldId="266"/>
            <ac:spMk id="63" creationId="{A5C31099-1BBD-40CE-BC60-FCE50741940D}"/>
          </ac:spMkLst>
        </pc:spChg>
        <pc:spChg chg="add del">
          <ac:chgData name="Asna kasim" userId="c4ee61533d2535ad" providerId="LiveId" clId="{07A43331-33B6-4E3E-A4D4-B90B4D12128B}" dt="2024-03-17T05:06:23.745" v="854" actId="26606"/>
          <ac:spMkLst>
            <pc:docMk/>
            <pc:sldMk cId="1433351946" sldId="266"/>
            <ac:spMk id="65" creationId="{AE12D6A8-795F-441C-B70F-F3E0D262FC6E}"/>
          </ac:spMkLst>
        </pc:spChg>
        <pc:spChg chg="add del">
          <ac:chgData name="Asna kasim" userId="c4ee61533d2535ad" providerId="LiveId" clId="{07A43331-33B6-4E3E-A4D4-B90B4D12128B}" dt="2024-03-17T05:06:23.745" v="854" actId="26606"/>
          <ac:spMkLst>
            <pc:docMk/>
            <pc:sldMk cId="1433351946" sldId="266"/>
            <ac:spMk id="67" creationId="{77E975BE-D56B-41D7-A042-1DB14B6EBF3B}"/>
          </ac:spMkLst>
        </pc:spChg>
        <pc:spChg chg="add del">
          <ac:chgData name="Asna kasim" userId="c4ee61533d2535ad" providerId="LiveId" clId="{07A43331-33B6-4E3E-A4D4-B90B4D12128B}" dt="2024-03-17T05:07:24.715" v="860" actId="26606"/>
          <ac:spMkLst>
            <pc:docMk/>
            <pc:sldMk cId="1433351946" sldId="266"/>
            <ac:spMk id="69" creationId="{828A8BA9-B3FE-4C96-A0A1-72A0D2C85578}"/>
          </ac:spMkLst>
        </pc:spChg>
        <pc:spChg chg="add del">
          <ac:chgData name="Asna kasim" userId="c4ee61533d2535ad" providerId="LiveId" clId="{07A43331-33B6-4E3E-A4D4-B90B4D12128B}" dt="2024-03-17T05:07:24.715" v="860" actId="26606"/>
          <ac:spMkLst>
            <pc:docMk/>
            <pc:sldMk cId="1433351946" sldId="266"/>
            <ac:spMk id="70" creationId="{32768DCD-B824-413A-B330-8D57ADB3724C}"/>
          </ac:spMkLst>
        </pc:spChg>
        <pc:spChg chg="add del">
          <ac:chgData name="Asna kasim" userId="c4ee61533d2535ad" providerId="LiveId" clId="{07A43331-33B6-4E3E-A4D4-B90B4D12128B}" dt="2024-03-17T05:07:24.715" v="860" actId="26606"/>
          <ac:spMkLst>
            <pc:docMk/>
            <pc:sldMk cId="1433351946" sldId="266"/>
            <ac:spMk id="71" creationId="{96E45848-BEDA-4F24-9C4E-DA2120958262}"/>
          </ac:spMkLst>
        </pc:spChg>
        <pc:spChg chg="add del">
          <ac:chgData name="Asna kasim" userId="c4ee61533d2535ad" providerId="LiveId" clId="{07A43331-33B6-4E3E-A4D4-B90B4D12128B}" dt="2024-03-17T05:07:24.715" v="860" actId="26606"/>
          <ac:spMkLst>
            <pc:docMk/>
            <pc:sldMk cId="1433351946" sldId="266"/>
            <ac:spMk id="72" creationId="{B2BB8117-A903-442C-9223-A4FEB85C3271}"/>
          </ac:spMkLst>
        </pc:spChg>
        <pc:spChg chg="add del">
          <ac:chgData name="Asna kasim" userId="c4ee61533d2535ad" providerId="LiveId" clId="{07A43331-33B6-4E3E-A4D4-B90B4D12128B}" dt="2024-03-17T05:07:24.715" v="860" actId="26606"/>
          <ac:spMkLst>
            <pc:docMk/>
            <pc:sldMk cId="1433351946" sldId="266"/>
            <ac:spMk id="73" creationId="{C59300B8-3117-43F8-9F8E-68DB9F002F92}"/>
          </ac:spMkLst>
        </pc:spChg>
        <pc:spChg chg="add del">
          <ac:chgData name="Asna kasim" userId="c4ee61533d2535ad" providerId="LiveId" clId="{07A43331-33B6-4E3E-A4D4-B90B4D12128B}" dt="2024-03-17T05:07:24.715" v="860" actId="26606"/>
          <ac:spMkLst>
            <pc:docMk/>
            <pc:sldMk cId="1433351946" sldId="266"/>
            <ac:spMk id="74" creationId="{1AFAE680-42C1-4104-B74F-B0A8F1FB264A}"/>
          </ac:spMkLst>
        </pc:spChg>
        <pc:spChg chg="add del">
          <ac:chgData name="Asna kasim" userId="c4ee61533d2535ad" providerId="LiveId" clId="{07A43331-33B6-4E3E-A4D4-B90B4D12128B}" dt="2024-03-17T05:07:48.339" v="861" actId="931"/>
          <ac:spMkLst>
            <pc:docMk/>
            <pc:sldMk cId="1433351946" sldId="266"/>
            <ac:spMk id="78" creationId="{675074F8-A6A4-632B-D518-6E69B822842A}"/>
          </ac:spMkLst>
        </pc:spChg>
        <pc:spChg chg="add del">
          <ac:chgData name="Asna kasim" userId="c4ee61533d2535ad" providerId="LiveId" clId="{07A43331-33B6-4E3E-A4D4-B90B4D12128B}" dt="2024-03-17T05:07:53.126" v="864" actId="26606"/>
          <ac:spMkLst>
            <pc:docMk/>
            <pc:sldMk cId="1433351946" sldId="266"/>
            <ac:spMk id="81" creationId="{19B36E71-93BD-4984-AC9C-CC9FB9CC06D6}"/>
          </ac:spMkLst>
        </pc:spChg>
        <pc:spChg chg="add del">
          <ac:chgData name="Asna kasim" userId="c4ee61533d2535ad" providerId="LiveId" clId="{07A43331-33B6-4E3E-A4D4-B90B4D12128B}" dt="2024-03-17T05:08:11.238" v="865" actId="931"/>
          <ac:spMkLst>
            <pc:docMk/>
            <pc:sldMk cId="1433351946" sldId="266"/>
            <ac:spMk id="85" creationId="{04E576F4-29A9-5738-8705-6CD062CC635D}"/>
          </ac:spMkLst>
        </pc:spChg>
        <pc:spChg chg="add del">
          <ac:chgData name="Asna kasim" userId="c4ee61533d2535ad" providerId="LiveId" clId="{07A43331-33B6-4E3E-A4D4-B90B4D12128B}" dt="2024-03-17T05:08:45.226" v="875" actId="26606"/>
          <ac:spMkLst>
            <pc:docMk/>
            <pc:sldMk cId="1433351946" sldId="266"/>
            <ac:spMk id="88" creationId="{32768DCD-B824-413A-B330-8D57ADB3724C}"/>
          </ac:spMkLst>
        </pc:spChg>
        <pc:spChg chg="add del">
          <ac:chgData name="Asna kasim" userId="c4ee61533d2535ad" providerId="LiveId" clId="{07A43331-33B6-4E3E-A4D4-B90B4D12128B}" dt="2024-03-17T05:08:45.226" v="875" actId="26606"/>
          <ac:spMkLst>
            <pc:docMk/>
            <pc:sldMk cId="1433351946" sldId="266"/>
            <ac:spMk id="90" creationId="{19F9CD66-32FC-448F-B4C5-67D17508A226}"/>
          </ac:spMkLst>
        </pc:spChg>
        <pc:spChg chg="add del">
          <ac:chgData name="Asna kasim" userId="c4ee61533d2535ad" providerId="LiveId" clId="{07A43331-33B6-4E3E-A4D4-B90B4D12128B}" dt="2024-03-17T05:08:39.353" v="872" actId="26606"/>
          <ac:spMkLst>
            <pc:docMk/>
            <pc:sldMk cId="1433351946" sldId="266"/>
            <ac:spMk id="94" creationId="{727E26F9-B0FF-1276-2FD1-048D3DED5020}"/>
          </ac:spMkLst>
        </pc:spChg>
        <pc:spChg chg="add del">
          <ac:chgData name="Asna kasim" userId="c4ee61533d2535ad" providerId="LiveId" clId="{07A43331-33B6-4E3E-A4D4-B90B4D12128B}" dt="2024-03-17T05:08:39.353" v="872" actId="26606"/>
          <ac:spMkLst>
            <pc:docMk/>
            <pc:sldMk cId="1433351946" sldId="266"/>
            <ac:spMk id="97" creationId="{19B36E71-93BD-4984-AC9C-CC9FB9CC06D6}"/>
          </ac:spMkLst>
        </pc:spChg>
        <pc:spChg chg="add del">
          <ac:chgData name="Asna kasim" userId="c4ee61533d2535ad" providerId="LiveId" clId="{07A43331-33B6-4E3E-A4D4-B90B4D12128B}" dt="2024-03-17T05:08:39.353" v="872" actId="26606"/>
          <ac:spMkLst>
            <pc:docMk/>
            <pc:sldMk cId="1433351946" sldId="266"/>
            <ac:spMk id="99" creationId="{1566AC62-7AC7-4ED5-A03D-E28AC560E482}"/>
          </ac:spMkLst>
        </pc:spChg>
        <pc:spChg chg="add del">
          <ac:chgData name="Asna kasim" userId="c4ee61533d2535ad" providerId="LiveId" clId="{07A43331-33B6-4E3E-A4D4-B90B4D12128B}" dt="2024-03-17T05:08:45.212" v="874" actId="26606"/>
          <ac:spMkLst>
            <pc:docMk/>
            <pc:sldMk cId="1433351946" sldId="266"/>
            <ac:spMk id="101" creationId="{32768DCD-B824-413A-B330-8D57ADB3724C}"/>
          </ac:spMkLst>
        </pc:spChg>
        <pc:spChg chg="add del">
          <ac:chgData name="Asna kasim" userId="c4ee61533d2535ad" providerId="LiveId" clId="{07A43331-33B6-4E3E-A4D4-B90B4D12128B}" dt="2024-03-17T05:08:45.212" v="874" actId="26606"/>
          <ac:spMkLst>
            <pc:docMk/>
            <pc:sldMk cId="1433351946" sldId="266"/>
            <ac:spMk id="102" creationId="{19F9CD66-32FC-448F-B4C5-67D17508A226}"/>
          </ac:spMkLst>
        </pc:spChg>
        <pc:spChg chg="add del">
          <ac:chgData name="Asna kasim" userId="c4ee61533d2535ad" providerId="LiveId" clId="{07A43331-33B6-4E3E-A4D4-B90B4D12128B}" dt="2024-03-17T05:08:45.212" v="874" actId="26606"/>
          <ac:spMkLst>
            <pc:docMk/>
            <pc:sldMk cId="1433351946" sldId="266"/>
            <ac:spMk id="103" creationId="{BC3462C6-E2FF-019F-1566-FFBF99CA4BB4}"/>
          </ac:spMkLst>
        </pc:spChg>
        <pc:spChg chg="add del">
          <ac:chgData name="Asna kasim" userId="c4ee61533d2535ad" providerId="LiveId" clId="{07A43331-33B6-4E3E-A4D4-B90B4D12128B}" dt="2024-03-17T08:26:04.664" v="1542"/>
          <ac:spMkLst>
            <pc:docMk/>
            <pc:sldMk cId="1433351946" sldId="266"/>
            <ac:spMk id="105" creationId="{32768DCD-B824-413A-B330-8D57ADB3724C}"/>
          </ac:spMkLst>
        </pc:spChg>
        <pc:spChg chg="add del">
          <ac:chgData name="Asna kasim" userId="c4ee61533d2535ad" providerId="LiveId" clId="{07A43331-33B6-4E3E-A4D4-B90B4D12128B}" dt="2024-03-17T08:26:04.664" v="1542"/>
          <ac:spMkLst>
            <pc:docMk/>
            <pc:sldMk cId="1433351946" sldId="266"/>
            <ac:spMk id="106" creationId="{19F9CD66-32FC-448F-B4C5-67D17508A226}"/>
          </ac:spMkLst>
        </pc:spChg>
        <pc:spChg chg="add mod">
          <ac:chgData name="Asna kasim" userId="c4ee61533d2535ad" providerId="LiveId" clId="{07A43331-33B6-4E3E-A4D4-B90B4D12128B}" dt="2024-03-17T08:54:51.329" v="1793" actId="5793"/>
          <ac:spMkLst>
            <pc:docMk/>
            <pc:sldMk cId="1433351946" sldId="266"/>
            <ac:spMk id="107" creationId="{1007A9BA-8DBD-C159-A6BC-6AC3AF3F99E7}"/>
          </ac:spMkLst>
        </pc:spChg>
        <pc:picChg chg="add del mod ord">
          <ac:chgData name="Asna kasim" userId="c4ee61533d2535ad" providerId="LiveId" clId="{07A43331-33B6-4E3E-A4D4-B90B4D12128B}" dt="2024-03-17T05:07:12.280" v="859" actId="21"/>
          <ac:picMkLst>
            <pc:docMk/>
            <pc:sldMk cId="1433351946" sldId="266"/>
            <ac:picMk id="5" creationId="{FCAF4102-7358-E611-E48F-56DA361139C0}"/>
          </ac:picMkLst>
        </pc:picChg>
        <pc:picChg chg="add del mod">
          <ac:chgData name="Asna kasim" userId="c4ee61533d2535ad" providerId="LiveId" clId="{07A43331-33B6-4E3E-A4D4-B90B4D12128B}" dt="2024-03-17T05:06:01.334" v="852" actId="21"/>
          <ac:picMkLst>
            <pc:docMk/>
            <pc:sldMk cId="1433351946" sldId="266"/>
            <ac:picMk id="7" creationId="{1035A3F9-7105-8E80-02D2-F66AB26EFFF9}"/>
          </ac:picMkLst>
        </pc:picChg>
        <pc:picChg chg="add mod ord">
          <ac:chgData name="Asna kasim" userId="c4ee61533d2535ad" providerId="LiveId" clId="{07A43331-33B6-4E3E-A4D4-B90B4D12128B}" dt="2024-03-17T05:08:58.851" v="877" actId="14100"/>
          <ac:picMkLst>
            <pc:docMk/>
            <pc:sldMk cId="1433351946" sldId="266"/>
            <ac:picMk id="11" creationId="{82419F36-A51E-A54B-F381-347398F31A4A}"/>
          </ac:picMkLst>
        </pc:picChg>
        <pc:picChg chg="add mod">
          <ac:chgData name="Asna kasim" userId="c4ee61533d2535ad" providerId="LiveId" clId="{07A43331-33B6-4E3E-A4D4-B90B4D12128B}" dt="2024-03-17T05:08:52.854" v="876" actId="14100"/>
          <ac:picMkLst>
            <pc:docMk/>
            <pc:sldMk cId="1433351946" sldId="266"/>
            <ac:picMk id="15" creationId="{AC733C50-0B0D-472F-2C90-42E744406011}"/>
          </ac:picMkLst>
        </pc:picChg>
        <pc:picChg chg="add mod">
          <ac:chgData name="Asna kasim" userId="c4ee61533d2535ad" providerId="LiveId" clId="{07A43331-33B6-4E3E-A4D4-B90B4D12128B}" dt="2024-03-17T05:09:26.222" v="882" actId="14100"/>
          <ac:picMkLst>
            <pc:docMk/>
            <pc:sldMk cId="1433351946" sldId="266"/>
            <ac:picMk id="19" creationId="{B9786E90-959F-11AD-4A81-CE1219428609}"/>
          </ac:picMkLst>
        </pc:picChg>
        <pc:picChg chg="add mod ord">
          <ac:chgData name="Asna kasim" userId="c4ee61533d2535ad" providerId="LiveId" clId="{07A43331-33B6-4E3E-A4D4-B90B4D12128B}" dt="2024-03-17T05:09:10.538" v="879" actId="14100"/>
          <ac:picMkLst>
            <pc:docMk/>
            <pc:sldMk cId="1433351946" sldId="266"/>
            <ac:picMk id="21" creationId="{001A7B05-ECA2-11ED-B5C2-21FBF5B935AA}"/>
          </ac:picMkLst>
        </pc:picChg>
      </pc:sldChg>
      <pc:sldChg chg="addSp delSp modSp new mod setBg delDesignElem">
        <pc:chgData name="Asna kasim" userId="c4ee61533d2535ad" providerId="LiveId" clId="{07A43331-33B6-4E3E-A4D4-B90B4D12128B}" dt="2024-03-17T08:55:20.612" v="1796" actId="5793"/>
        <pc:sldMkLst>
          <pc:docMk/>
          <pc:sldMk cId="1829185313" sldId="267"/>
        </pc:sldMkLst>
        <pc:spChg chg="mod">
          <ac:chgData name="Asna kasim" userId="c4ee61533d2535ad" providerId="LiveId" clId="{07A43331-33B6-4E3E-A4D4-B90B4D12128B}" dt="2024-03-17T08:16:38.081" v="1466" actId="1076"/>
          <ac:spMkLst>
            <pc:docMk/>
            <pc:sldMk cId="1829185313" sldId="267"/>
            <ac:spMk id="2" creationId="{9A315C49-5E71-4D49-47F5-B717333BEFE6}"/>
          </ac:spMkLst>
        </pc:spChg>
        <pc:spChg chg="del">
          <ac:chgData name="Asna kasim" userId="c4ee61533d2535ad" providerId="LiveId" clId="{07A43331-33B6-4E3E-A4D4-B90B4D12128B}" dt="2024-03-17T07:31:15.722" v="1164" actId="931"/>
          <ac:spMkLst>
            <pc:docMk/>
            <pc:sldMk cId="1829185313" sldId="267"/>
            <ac:spMk id="3" creationId="{054DD2B8-AEAA-A5BC-919B-ACF849CF7A00}"/>
          </ac:spMkLst>
        </pc:spChg>
        <pc:spChg chg="add del">
          <ac:chgData name="Asna kasim" userId="c4ee61533d2535ad" providerId="LiveId" clId="{07A43331-33B6-4E3E-A4D4-B90B4D12128B}" dt="2024-03-17T07:31:21.510" v="1168" actId="26606"/>
          <ac:spMkLst>
            <pc:docMk/>
            <pc:sldMk cId="1829185313" sldId="267"/>
            <ac:spMk id="9" creationId="{EF6CE4CC-01AF-F7A3-793C-A154EF57129E}"/>
          </ac:spMkLst>
        </pc:spChg>
        <pc:spChg chg="add del">
          <ac:chgData name="Asna kasim" userId="c4ee61533d2535ad" providerId="LiveId" clId="{07A43331-33B6-4E3E-A4D4-B90B4D12128B}" dt="2024-03-17T07:31:21.510" v="1168" actId="26606"/>
          <ac:spMkLst>
            <pc:docMk/>
            <pc:sldMk cId="1829185313" sldId="267"/>
            <ac:spMk id="12" creationId="{19B36E71-93BD-4984-AC9C-CC9FB9CC06D6}"/>
          </ac:spMkLst>
        </pc:spChg>
        <pc:spChg chg="add del">
          <ac:chgData name="Asna kasim" userId="c4ee61533d2535ad" providerId="LiveId" clId="{07A43331-33B6-4E3E-A4D4-B90B4D12128B}" dt="2024-03-17T07:31:21.510" v="1168" actId="26606"/>
          <ac:spMkLst>
            <pc:docMk/>
            <pc:sldMk cId="1829185313" sldId="267"/>
            <ac:spMk id="14" creationId="{3A767031-C99F-4567-B7D9-353331C77909}"/>
          </ac:spMkLst>
        </pc:spChg>
        <pc:spChg chg="add del">
          <ac:chgData name="Asna kasim" userId="c4ee61533d2535ad" providerId="LiveId" clId="{07A43331-33B6-4E3E-A4D4-B90B4D12128B}" dt="2024-03-17T07:31:21.510" v="1168" actId="26606"/>
          <ac:spMkLst>
            <pc:docMk/>
            <pc:sldMk cId="1829185313" sldId="267"/>
            <ac:spMk id="16" creationId="{63FEDEE9-12A6-4011-A532-8071D6086BF8}"/>
          </ac:spMkLst>
        </pc:spChg>
        <pc:spChg chg="add del">
          <ac:chgData name="Asna kasim" userId="c4ee61533d2535ad" providerId="LiveId" clId="{07A43331-33B6-4E3E-A4D4-B90B4D12128B}" dt="2024-03-17T07:31:21.510" v="1168" actId="26606"/>
          <ac:spMkLst>
            <pc:docMk/>
            <pc:sldMk cId="1829185313" sldId="267"/>
            <ac:spMk id="18" creationId="{57C37CE9-19CE-49DF-A887-2214EBB1F097}"/>
          </ac:spMkLst>
        </pc:spChg>
        <pc:spChg chg="add del">
          <ac:chgData name="Asna kasim" userId="c4ee61533d2535ad" providerId="LiveId" clId="{07A43331-33B6-4E3E-A4D4-B90B4D12128B}" dt="2024-03-17T07:31:21.510" v="1168" actId="26606"/>
          <ac:spMkLst>
            <pc:docMk/>
            <pc:sldMk cId="1829185313" sldId="267"/>
            <ac:spMk id="20" creationId="{7EF84E8E-7E93-4DEE-BCFB-2AE29098B5C3}"/>
          </ac:spMkLst>
        </pc:spChg>
        <pc:spChg chg="add del">
          <ac:chgData name="Asna kasim" userId="c4ee61533d2535ad" providerId="LiveId" clId="{07A43331-33B6-4E3E-A4D4-B90B4D12128B}" dt="2024-03-17T07:31:21.510" v="1168" actId="26606"/>
          <ac:spMkLst>
            <pc:docMk/>
            <pc:sldMk cId="1829185313" sldId="267"/>
            <ac:spMk id="22" creationId="{9046502B-E9B6-4225-B8EE-BC5D644686B0}"/>
          </ac:spMkLst>
        </pc:spChg>
        <pc:spChg chg="add del">
          <ac:chgData name="Asna kasim" userId="c4ee61533d2535ad" providerId="LiveId" clId="{07A43331-33B6-4E3E-A4D4-B90B4D12128B}" dt="2024-03-17T07:31:24.840" v="1170" actId="26606"/>
          <ac:spMkLst>
            <pc:docMk/>
            <pc:sldMk cId="1829185313" sldId="267"/>
            <ac:spMk id="24" creationId="{19B36E71-93BD-4984-AC9C-CC9FB9CC06D6}"/>
          </ac:spMkLst>
        </pc:spChg>
        <pc:spChg chg="add del">
          <ac:chgData name="Asna kasim" userId="c4ee61533d2535ad" providerId="LiveId" clId="{07A43331-33B6-4E3E-A4D4-B90B4D12128B}" dt="2024-03-17T07:31:24.840" v="1170" actId="26606"/>
          <ac:spMkLst>
            <pc:docMk/>
            <pc:sldMk cId="1829185313" sldId="267"/>
            <ac:spMk id="25" creationId="{0A0BBB8A-E3A2-879B-AFB3-4422DC55638A}"/>
          </ac:spMkLst>
        </pc:spChg>
        <pc:spChg chg="add del">
          <ac:chgData name="Asna kasim" userId="c4ee61533d2535ad" providerId="LiveId" clId="{07A43331-33B6-4E3E-A4D4-B90B4D12128B}" dt="2024-03-17T07:31:56.228" v="1176" actId="26606"/>
          <ac:spMkLst>
            <pc:docMk/>
            <pc:sldMk cId="1829185313" sldId="267"/>
            <ac:spMk id="27" creationId="{19B36E71-93BD-4984-AC9C-CC9FB9CC06D6}"/>
          </ac:spMkLst>
        </pc:spChg>
        <pc:spChg chg="add del">
          <ac:chgData name="Asna kasim" userId="c4ee61533d2535ad" providerId="LiveId" clId="{07A43331-33B6-4E3E-A4D4-B90B4D12128B}" dt="2024-03-17T07:31:56.228" v="1176" actId="26606"/>
          <ac:spMkLst>
            <pc:docMk/>
            <pc:sldMk cId="1829185313" sldId="267"/>
            <ac:spMk id="28" creationId="{1566AC62-7AC7-4ED5-A03D-E28AC560E482}"/>
          </ac:spMkLst>
        </pc:spChg>
        <pc:spChg chg="add del">
          <ac:chgData name="Asna kasim" userId="c4ee61533d2535ad" providerId="LiveId" clId="{07A43331-33B6-4E3E-A4D4-B90B4D12128B}" dt="2024-03-17T07:31:44.299" v="1172" actId="931"/>
          <ac:spMkLst>
            <pc:docMk/>
            <pc:sldMk cId="1829185313" sldId="267"/>
            <ac:spMk id="29" creationId="{57CD5DAC-74AD-70D7-77BC-BFE707DFB35B}"/>
          </ac:spMkLst>
        </pc:spChg>
        <pc:spChg chg="add del">
          <ac:chgData name="Asna kasim" userId="c4ee61533d2535ad" providerId="LiveId" clId="{07A43331-33B6-4E3E-A4D4-B90B4D12128B}" dt="2024-03-17T07:32:07.980" v="1177" actId="931"/>
          <ac:spMkLst>
            <pc:docMk/>
            <pc:sldMk cId="1829185313" sldId="267"/>
            <ac:spMk id="32" creationId="{21FE3C5D-A15E-C66A-24D4-F5FF0586E5DD}"/>
          </ac:spMkLst>
        </pc:spChg>
        <pc:spChg chg="add del">
          <ac:chgData name="Asna kasim" userId="c4ee61533d2535ad" providerId="LiveId" clId="{07A43331-33B6-4E3E-A4D4-B90B4D12128B}" dt="2024-03-17T07:32:21.386" v="1184" actId="26606"/>
          <ac:spMkLst>
            <pc:docMk/>
            <pc:sldMk cId="1829185313" sldId="267"/>
            <ac:spMk id="35" creationId="{32768DCD-B824-413A-B330-8D57ADB3724C}"/>
          </ac:spMkLst>
        </pc:spChg>
        <pc:spChg chg="add del">
          <ac:chgData name="Asna kasim" userId="c4ee61533d2535ad" providerId="LiveId" clId="{07A43331-33B6-4E3E-A4D4-B90B4D12128B}" dt="2024-03-17T07:32:21.386" v="1184" actId="26606"/>
          <ac:spMkLst>
            <pc:docMk/>
            <pc:sldMk cId="1829185313" sldId="267"/>
            <ac:spMk id="37" creationId="{19F9CD66-32FC-448F-B4C5-67D17508A226}"/>
          </ac:spMkLst>
        </pc:spChg>
        <pc:spChg chg="add del">
          <ac:chgData name="Asna kasim" userId="c4ee61533d2535ad" providerId="LiveId" clId="{07A43331-33B6-4E3E-A4D4-B90B4D12128B}" dt="2024-03-17T07:32:21.355" v="1183" actId="26606"/>
          <ac:spMkLst>
            <pc:docMk/>
            <pc:sldMk cId="1829185313" sldId="267"/>
            <ac:spMk id="41" creationId="{6AF02524-0AB8-7450-DB24-A073E2C0BA99}"/>
          </ac:spMkLst>
        </pc:spChg>
        <pc:spChg chg="add del">
          <ac:chgData name="Asna kasim" userId="c4ee61533d2535ad" providerId="LiveId" clId="{07A43331-33B6-4E3E-A4D4-B90B4D12128B}" dt="2024-03-17T07:32:21.355" v="1183" actId="26606"/>
          <ac:spMkLst>
            <pc:docMk/>
            <pc:sldMk cId="1829185313" sldId="267"/>
            <ac:spMk id="44" creationId="{32768DCD-B824-413A-B330-8D57ADB3724C}"/>
          </ac:spMkLst>
        </pc:spChg>
        <pc:spChg chg="add del">
          <ac:chgData name="Asna kasim" userId="c4ee61533d2535ad" providerId="LiveId" clId="{07A43331-33B6-4E3E-A4D4-B90B4D12128B}" dt="2024-03-17T07:32:21.355" v="1183" actId="26606"/>
          <ac:spMkLst>
            <pc:docMk/>
            <pc:sldMk cId="1829185313" sldId="267"/>
            <ac:spMk id="46" creationId="{96E45848-BEDA-4F24-9C4E-DA2120958262}"/>
          </ac:spMkLst>
        </pc:spChg>
        <pc:spChg chg="add del">
          <ac:chgData name="Asna kasim" userId="c4ee61533d2535ad" providerId="LiveId" clId="{07A43331-33B6-4E3E-A4D4-B90B4D12128B}" dt="2024-03-17T07:32:21.355" v="1183" actId="26606"/>
          <ac:spMkLst>
            <pc:docMk/>
            <pc:sldMk cId="1829185313" sldId="267"/>
            <ac:spMk id="48" creationId="{B2BB8117-A903-442C-9223-A4FEB85C3271}"/>
          </ac:spMkLst>
        </pc:spChg>
        <pc:spChg chg="add del">
          <ac:chgData name="Asna kasim" userId="c4ee61533d2535ad" providerId="LiveId" clId="{07A43331-33B6-4E3E-A4D4-B90B4D12128B}" dt="2024-03-17T07:32:21.355" v="1183" actId="26606"/>
          <ac:spMkLst>
            <pc:docMk/>
            <pc:sldMk cId="1829185313" sldId="267"/>
            <ac:spMk id="50" creationId="{C59300B8-3117-43F8-9F8E-68DB9F002F92}"/>
          </ac:spMkLst>
        </pc:spChg>
        <pc:spChg chg="add del">
          <ac:chgData name="Asna kasim" userId="c4ee61533d2535ad" providerId="LiveId" clId="{07A43331-33B6-4E3E-A4D4-B90B4D12128B}" dt="2024-03-17T07:32:21.355" v="1183" actId="26606"/>
          <ac:spMkLst>
            <pc:docMk/>
            <pc:sldMk cId="1829185313" sldId="267"/>
            <ac:spMk id="52" creationId="{1AFAE680-42C1-4104-B74F-B0A8F1FB264A}"/>
          </ac:spMkLst>
        </pc:spChg>
        <pc:spChg chg="add del">
          <ac:chgData name="Asna kasim" userId="c4ee61533d2535ad" providerId="LiveId" clId="{07A43331-33B6-4E3E-A4D4-B90B4D12128B}" dt="2024-03-17T07:32:21.355" v="1183" actId="26606"/>
          <ac:spMkLst>
            <pc:docMk/>
            <pc:sldMk cId="1829185313" sldId="267"/>
            <ac:spMk id="54" creationId="{828A8BA9-B3FE-4C96-A0A1-72A0D2C85578}"/>
          </ac:spMkLst>
        </pc:spChg>
        <pc:spChg chg="add del">
          <ac:chgData name="Asna kasim" userId="c4ee61533d2535ad" providerId="LiveId" clId="{07A43331-33B6-4E3E-A4D4-B90B4D12128B}" dt="2024-03-17T08:26:04.664" v="1542"/>
          <ac:spMkLst>
            <pc:docMk/>
            <pc:sldMk cId="1829185313" sldId="267"/>
            <ac:spMk id="56" creationId="{32768DCD-B824-413A-B330-8D57ADB3724C}"/>
          </ac:spMkLst>
        </pc:spChg>
        <pc:spChg chg="add del">
          <ac:chgData name="Asna kasim" userId="c4ee61533d2535ad" providerId="LiveId" clId="{07A43331-33B6-4E3E-A4D4-B90B4D12128B}" dt="2024-03-17T08:26:04.664" v="1542"/>
          <ac:spMkLst>
            <pc:docMk/>
            <pc:sldMk cId="1829185313" sldId="267"/>
            <ac:spMk id="57" creationId="{19F9CD66-32FC-448F-B4C5-67D17508A226}"/>
          </ac:spMkLst>
        </pc:spChg>
        <pc:spChg chg="add mod">
          <ac:chgData name="Asna kasim" userId="c4ee61533d2535ad" providerId="LiveId" clId="{07A43331-33B6-4E3E-A4D4-B90B4D12128B}" dt="2024-03-17T08:55:20.612" v="1796" actId="5793"/>
          <ac:spMkLst>
            <pc:docMk/>
            <pc:sldMk cId="1829185313" sldId="267"/>
            <ac:spMk id="58" creationId="{814153A3-CC6E-1584-FEDB-79DB6E91DA2B}"/>
          </ac:spMkLst>
        </pc:spChg>
        <pc:picChg chg="add del mod">
          <ac:chgData name="Asna kasim" userId="c4ee61533d2535ad" providerId="LiveId" clId="{07A43331-33B6-4E3E-A4D4-B90B4D12128B}" dt="2024-03-17T07:31:51.178" v="1175" actId="21"/>
          <ac:picMkLst>
            <pc:docMk/>
            <pc:sldMk cId="1829185313" sldId="267"/>
            <ac:picMk id="5" creationId="{BBDB8B61-7FD8-106E-AB31-1CAEFA130198}"/>
          </ac:picMkLst>
        </pc:picChg>
        <pc:picChg chg="add mod">
          <ac:chgData name="Asna kasim" userId="c4ee61533d2535ad" providerId="LiveId" clId="{07A43331-33B6-4E3E-A4D4-B90B4D12128B}" dt="2024-03-17T07:32:30.725" v="1186" actId="1076"/>
          <ac:picMkLst>
            <pc:docMk/>
            <pc:sldMk cId="1829185313" sldId="267"/>
            <ac:picMk id="7" creationId="{DB376F7F-8F5E-7DCE-D66B-A1D38F997133}"/>
          </ac:picMkLst>
        </pc:picChg>
        <pc:picChg chg="add mod ord">
          <ac:chgData name="Asna kasim" userId="c4ee61533d2535ad" providerId="LiveId" clId="{07A43331-33B6-4E3E-A4D4-B90B4D12128B}" dt="2024-03-17T07:32:36.618" v="1187" actId="1076"/>
          <ac:picMkLst>
            <pc:docMk/>
            <pc:sldMk cId="1829185313" sldId="267"/>
            <ac:picMk id="10" creationId="{AA3AEDD0-B644-7A4D-3C54-684857BBE22A}"/>
          </ac:picMkLst>
        </pc:picChg>
      </pc:sldChg>
      <pc:sldChg chg="addSp delSp modSp new mod setBg delDesignElem">
        <pc:chgData name="Asna kasim" userId="c4ee61533d2535ad" providerId="LiveId" clId="{07A43331-33B6-4E3E-A4D4-B90B4D12128B}" dt="2024-03-17T08:55:25.073" v="1797" actId="5793"/>
        <pc:sldMkLst>
          <pc:docMk/>
          <pc:sldMk cId="3608859347" sldId="268"/>
        </pc:sldMkLst>
        <pc:spChg chg="mod">
          <ac:chgData name="Asna kasim" userId="c4ee61533d2535ad" providerId="LiveId" clId="{07A43331-33B6-4E3E-A4D4-B90B4D12128B}" dt="2024-03-17T08:15:56.157" v="1460" actId="1076"/>
          <ac:spMkLst>
            <pc:docMk/>
            <pc:sldMk cId="3608859347" sldId="268"/>
            <ac:spMk id="2" creationId="{74387F04-2CBC-6517-A824-CA1FCFBB8A18}"/>
          </ac:spMkLst>
        </pc:spChg>
        <pc:spChg chg="del">
          <ac:chgData name="Asna kasim" userId="c4ee61533d2535ad" providerId="LiveId" clId="{07A43331-33B6-4E3E-A4D4-B90B4D12128B}" dt="2024-03-17T07:36:00.128" v="1228" actId="931"/>
          <ac:spMkLst>
            <pc:docMk/>
            <pc:sldMk cId="3608859347" sldId="268"/>
            <ac:spMk id="3" creationId="{F6F1AC54-0A1D-A08D-0AA1-CD991FCE9B05}"/>
          </ac:spMkLst>
        </pc:spChg>
        <pc:spChg chg="add del">
          <ac:chgData name="Asna kasim" userId="c4ee61533d2535ad" providerId="LiveId" clId="{07A43331-33B6-4E3E-A4D4-B90B4D12128B}" dt="2024-03-17T07:36:15.949" v="1232" actId="931"/>
          <ac:spMkLst>
            <pc:docMk/>
            <pc:sldMk cId="3608859347" sldId="268"/>
            <ac:spMk id="9" creationId="{066895DA-2F52-10D4-9145-ED93FED4D7B8}"/>
          </ac:spMkLst>
        </pc:spChg>
        <pc:spChg chg="add del">
          <ac:chgData name="Asna kasim" userId="c4ee61533d2535ad" providerId="LiveId" clId="{07A43331-33B6-4E3E-A4D4-B90B4D12128B}" dt="2024-03-17T07:36:40.769" v="1240" actId="26606"/>
          <ac:spMkLst>
            <pc:docMk/>
            <pc:sldMk cId="3608859347" sldId="268"/>
            <ac:spMk id="12" creationId="{32768DCD-B824-413A-B330-8D57ADB3724C}"/>
          </ac:spMkLst>
        </pc:spChg>
        <pc:spChg chg="add del">
          <ac:chgData name="Asna kasim" userId="c4ee61533d2535ad" providerId="LiveId" clId="{07A43331-33B6-4E3E-A4D4-B90B4D12128B}" dt="2024-03-17T07:36:40.769" v="1240" actId="26606"/>
          <ac:spMkLst>
            <pc:docMk/>
            <pc:sldMk cId="3608859347" sldId="268"/>
            <ac:spMk id="14" creationId="{19F9CD66-32FC-448F-B4C5-67D17508A226}"/>
          </ac:spMkLst>
        </pc:spChg>
        <pc:spChg chg="add mod">
          <ac:chgData name="Asna kasim" userId="c4ee61533d2535ad" providerId="LiveId" clId="{07A43331-33B6-4E3E-A4D4-B90B4D12128B}" dt="2024-03-17T08:55:25.073" v="1797" actId="5793"/>
          <ac:spMkLst>
            <pc:docMk/>
            <pc:sldMk cId="3608859347" sldId="268"/>
            <ac:spMk id="18" creationId="{904F9747-734E-0554-5580-49B77CDC602A}"/>
          </ac:spMkLst>
        </pc:spChg>
        <pc:spChg chg="add del">
          <ac:chgData name="Asna kasim" userId="c4ee61533d2535ad" providerId="LiveId" clId="{07A43331-33B6-4E3E-A4D4-B90B4D12128B}" dt="2024-03-17T08:26:04.664" v="1542"/>
          <ac:spMkLst>
            <pc:docMk/>
            <pc:sldMk cId="3608859347" sldId="268"/>
            <ac:spMk id="21" creationId="{32768DCD-B824-413A-B330-8D57ADB3724C}"/>
          </ac:spMkLst>
        </pc:spChg>
        <pc:spChg chg="add del">
          <ac:chgData name="Asna kasim" userId="c4ee61533d2535ad" providerId="LiveId" clId="{07A43331-33B6-4E3E-A4D4-B90B4D12128B}" dt="2024-03-17T08:26:04.664" v="1542"/>
          <ac:spMkLst>
            <pc:docMk/>
            <pc:sldMk cId="3608859347" sldId="268"/>
            <ac:spMk id="23" creationId="{19F9CD66-32FC-448F-B4C5-67D17508A226}"/>
          </ac:spMkLst>
        </pc:spChg>
        <pc:picChg chg="add mod">
          <ac:chgData name="Asna kasim" userId="c4ee61533d2535ad" providerId="LiveId" clId="{07A43331-33B6-4E3E-A4D4-B90B4D12128B}" dt="2024-03-17T07:36:40.769" v="1240" actId="26606"/>
          <ac:picMkLst>
            <pc:docMk/>
            <pc:sldMk cId="3608859347" sldId="268"/>
            <ac:picMk id="5" creationId="{684FD90C-3A39-3ECE-CC01-4EEA2323F61F}"/>
          </ac:picMkLst>
        </pc:picChg>
        <pc:picChg chg="add mod">
          <ac:chgData name="Asna kasim" userId="c4ee61533d2535ad" providerId="LiveId" clId="{07A43331-33B6-4E3E-A4D4-B90B4D12128B}" dt="2024-03-17T07:36:40.769" v="1240" actId="26606"/>
          <ac:picMkLst>
            <pc:docMk/>
            <pc:sldMk cId="3608859347" sldId="268"/>
            <ac:picMk id="7" creationId="{5FCA625A-30C9-13F4-6CD5-F6D2EDC1300A}"/>
          </ac:picMkLst>
        </pc:picChg>
      </pc:sldChg>
      <pc:sldChg chg="modSp new del mod">
        <pc:chgData name="Asna kasim" userId="c4ee61533d2535ad" providerId="LiveId" clId="{07A43331-33B6-4E3E-A4D4-B90B4D12128B}" dt="2024-03-17T08:05:32.898" v="1359" actId="2696"/>
        <pc:sldMkLst>
          <pc:docMk/>
          <pc:sldMk cId="1546803652" sldId="269"/>
        </pc:sldMkLst>
        <pc:spChg chg="mod">
          <ac:chgData name="Asna kasim" userId="c4ee61533d2535ad" providerId="LiveId" clId="{07A43331-33B6-4E3E-A4D4-B90B4D12128B}" dt="2024-03-17T08:05:22.557" v="1356" actId="27636"/>
          <ac:spMkLst>
            <pc:docMk/>
            <pc:sldMk cId="1546803652" sldId="269"/>
            <ac:spMk id="2" creationId="{9471235B-314E-B22C-74F8-3F8C641B76CE}"/>
          </ac:spMkLst>
        </pc:spChg>
        <pc:spChg chg="mod">
          <ac:chgData name="Asna kasim" userId="c4ee61533d2535ad" providerId="LiveId" clId="{07A43331-33B6-4E3E-A4D4-B90B4D12128B}" dt="2024-03-17T08:03:16.570" v="1338" actId="2711"/>
          <ac:spMkLst>
            <pc:docMk/>
            <pc:sldMk cId="1546803652" sldId="269"/>
            <ac:spMk id="3" creationId="{B104E5A8-AC4C-F1FC-69E9-74A3A351A743}"/>
          </ac:spMkLst>
        </pc:spChg>
      </pc:sldChg>
      <pc:sldChg chg="modSp new mod">
        <pc:chgData name="Asna kasim" userId="c4ee61533d2535ad" providerId="LiveId" clId="{07A43331-33B6-4E3E-A4D4-B90B4D12128B}" dt="2024-03-17T08:26:04.664" v="1542"/>
        <pc:sldMkLst>
          <pc:docMk/>
          <pc:sldMk cId="728516327" sldId="270"/>
        </pc:sldMkLst>
        <pc:spChg chg="mod">
          <ac:chgData name="Asna kasim" userId="c4ee61533d2535ad" providerId="LiveId" clId="{07A43331-33B6-4E3E-A4D4-B90B4D12128B}" dt="2024-03-17T08:26:04.664" v="1542"/>
          <ac:spMkLst>
            <pc:docMk/>
            <pc:sldMk cId="728516327" sldId="270"/>
            <ac:spMk id="2" creationId="{5401F9CE-E601-5844-F4DD-3B7282F4DBA3}"/>
          </ac:spMkLst>
        </pc:spChg>
        <pc:spChg chg="mod">
          <ac:chgData name="Asna kasim" userId="c4ee61533d2535ad" providerId="LiveId" clId="{07A43331-33B6-4E3E-A4D4-B90B4D12128B}" dt="2024-03-17T08:26:04.664" v="1542"/>
          <ac:spMkLst>
            <pc:docMk/>
            <pc:sldMk cId="728516327" sldId="270"/>
            <ac:spMk id="3" creationId="{7D50B31F-3E13-80BB-C594-64A721897B93}"/>
          </ac:spMkLst>
        </pc:spChg>
      </pc:sldChg>
      <pc:sldChg chg="addSp delSp modSp new mod setBg">
        <pc:chgData name="Asna kasim" userId="c4ee61533d2535ad" providerId="LiveId" clId="{07A43331-33B6-4E3E-A4D4-B90B4D12128B}" dt="2024-03-17T09:03:05.450" v="1900" actId="1076"/>
        <pc:sldMkLst>
          <pc:docMk/>
          <pc:sldMk cId="1236120910" sldId="271"/>
        </pc:sldMkLst>
        <pc:spChg chg="mod">
          <ac:chgData name="Asna kasim" userId="c4ee61533d2535ad" providerId="LiveId" clId="{07A43331-33B6-4E3E-A4D4-B90B4D12128B}" dt="2024-03-17T09:03:05.450" v="1900" actId="1076"/>
          <ac:spMkLst>
            <pc:docMk/>
            <pc:sldMk cId="1236120910" sldId="271"/>
            <ac:spMk id="2" creationId="{AA2EAFED-695B-FFE8-ED9E-FE0C3EBEC571}"/>
          </ac:spMkLst>
        </pc:spChg>
        <pc:spChg chg="mod">
          <ac:chgData name="Asna kasim" userId="c4ee61533d2535ad" providerId="LiveId" clId="{07A43331-33B6-4E3E-A4D4-B90B4D12128B}" dt="2024-03-17T09:02:54.550" v="1899" actId="14100"/>
          <ac:spMkLst>
            <pc:docMk/>
            <pc:sldMk cId="1236120910" sldId="271"/>
            <ac:spMk id="3" creationId="{48D2DE22-CD1F-3231-F9DA-64804BF83607}"/>
          </ac:spMkLst>
        </pc:spChg>
        <pc:spChg chg="add del">
          <ac:chgData name="Asna kasim" userId="c4ee61533d2535ad" providerId="LiveId" clId="{07A43331-33B6-4E3E-A4D4-B90B4D12128B}" dt="2024-03-17T09:01:27.780" v="1882" actId="26606"/>
          <ac:spMkLst>
            <pc:docMk/>
            <pc:sldMk cId="1236120910" sldId="271"/>
            <ac:spMk id="8" creationId="{19B36E71-93BD-4984-AC9C-CC9FB9CC06D6}"/>
          </ac:spMkLst>
        </pc:spChg>
        <pc:spChg chg="add del">
          <ac:chgData name="Asna kasim" userId="c4ee61533d2535ad" providerId="LiveId" clId="{07A43331-33B6-4E3E-A4D4-B90B4D12128B}" dt="2024-03-17T09:00:31.702" v="1856" actId="26606"/>
          <ac:spMkLst>
            <pc:docMk/>
            <pc:sldMk cId="1236120910" sldId="271"/>
            <ac:spMk id="9" creationId="{32768DCD-B824-413A-B330-8D57ADB3724C}"/>
          </ac:spMkLst>
        </pc:spChg>
        <pc:spChg chg="add del">
          <ac:chgData name="Asna kasim" userId="c4ee61533d2535ad" providerId="LiveId" clId="{07A43331-33B6-4E3E-A4D4-B90B4D12128B}" dt="2024-03-17T09:01:27.780" v="1882" actId="26606"/>
          <ac:spMkLst>
            <pc:docMk/>
            <pc:sldMk cId="1236120910" sldId="271"/>
            <ac:spMk id="10" creationId="{3A767031-C99F-4567-B7D9-353331C77909}"/>
          </ac:spMkLst>
        </pc:spChg>
        <pc:spChg chg="add del">
          <ac:chgData name="Asna kasim" userId="c4ee61533d2535ad" providerId="LiveId" clId="{07A43331-33B6-4E3E-A4D4-B90B4D12128B}" dt="2024-03-17T09:00:31.702" v="1856" actId="26606"/>
          <ac:spMkLst>
            <pc:docMk/>
            <pc:sldMk cId="1236120910" sldId="271"/>
            <ac:spMk id="11" creationId="{96E45848-BEDA-4F24-9C4E-DA2120958262}"/>
          </ac:spMkLst>
        </pc:spChg>
        <pc:spChg chg="add del">
          <ac:chgData name="Asna kasim" userId="c4ee61533d2535ad" providerId="LiveId" clId="{07A43331-33B6-4E3E-A4D4-B90B4D12128B}" dt="2024-03-17T09:01:27.780" v="1882" actId="26606"/>
          <ac:spMkLst>
            <pc:docMk/>
            <pc:sldMk cId="1236120910" sldId="271"/>
            <ac:spMk id="12" creationId="{63FEDEE9-12A6-4011-A532-8071D6086BF8}"/>
          </ac:spMkLst>
        </pc:spChg>
        <pc:spChg chg="add del">
          <ac:chgData name="Asna kasim" userId="c4ee61533d2535ad" providerId="LiveId" clId="{07A43331-33B6-4E3E-A4D4-B90B4D12128B}" dt="2024-03-17T09:00:31.702" v="1856" actId="26606"/>
          <ac:spMkLst>
            <pc:docMk/>
            <pc:sldMk cId="1236120910" sldId="271"/>
            <ac:spMk id="13" creationId="{B2BB8117-A903-442C-9223-A4FEB85C3271}"/>
          </ac:spMkLst>
        </pc:spChg>
        <pc:spChg chg="add del">
          <ac:chgData name="Asna kasim" userId="c4ee61533d2535ad" providerId="LiveId" clId="{07A43331-33B6-4E3E-A4D4-B90B4D12128B}" dt="2024-03-17T09:01:27.780" v="1882" actId="26606"/>
          <ac:spMkLst>
            <pc:docMk/>
            <pc:sldMk cId="1236120910" sldId="271"/>
            <ac:spMk id="14" creationId="{57C37CE9-19CE-49DF-A887-2214EBB1F097}"/>
          </ac:spMkLst>
        </pc:spChg>
        <pc:spChg chg="add del">
          <ac:chgData name="Asna kasim" userId="c4ee61533d2535ad" providerId="LiveId" clId="{07A43331-33B6-4E3E-A4D4-B90B4D12128B}" dt="2024-03-17T09:00:31.702" v="1856" actId="26606"/>
          <ac:spMkLst>
            <pc:docMk/>
            <pc:sldMk cId="1236120910" sldId="271"/>
            <ac:spMk id="15" creationId="{C59300B8-3117-43F8-9F8E-68DB9F002F92}"/>
          </ac:spMkLst>
        </pc:spChg>
        <pc:spChg chg="add del">
          <ac:chgData name="Asna kasim" userId="c4ee61533d2535ad" providerId="LiveId" clId="{07A43331-33B6-4E3E-A4D4-B90B4D12128B}" dt="2024-03-17T09:01:27.780" v="1882" actId="26606"/>
          <ac:spMkLst>
            <pc:docMk/>
            <pc:sldMk cId="1236120910" sldId="271"/>
            <ac:spMk id="16" creationId="{7EF84E8E-7E93-4DEE-BCFB-2AE29098B5C3}"/>
          </ac:spMkLst>
        </pc:spChg>
        <pc:spChg chg="add del">
          <ac:chgData name="Asna kasim" userId="c4ee61533d2535ad" providerId="LiveId" clId="{07A43331-33B6-4E3E-A4D4-B90B4D12128B}" dt="2024-03-17T09:00:31.702" v="1856" actId="26606"/>
          <ac:spMkLst>
            <pc:docMk/>
            <pc:sldMk cId="1236120910" sldId="271"/>
            <ac:spMk id="17" creationId="{1AFAE680-42C1-4104-B74F-B0A8F1FB264A}"/>
          </ac:spMkLst>
        </pc:spChg>
        <pc:spChg chg="add del">
          <ac:chgData name="Asna kasim" userId="c4ee61533d2535ad" providerId="LiveId" clId="{07A43331-33B6-4E3E-A4D4-B90B4D12128B}" dt="2024-03-17T09:01:27.780" v="1882" actId="26606"/>
          <ac:spMkLst>
            <pc:docMk/>
            <pc:sldMk cId="1236120910" sldId="271"/>
            <ac:spMk id="18" creationId="{9046502B-E9B6-4225-B8EE-BC5D644686B0}"/>
          </ac:spMkLst>
        </pc:spChg>
        <pc:spChg chg="add del">
          <ac:chgData name="Asna kasim" userId="c4ee61533d2535ad" providerId="LiveId" clId="{07A43331-33B6-4E3E-A4D4-B90B4D12128B}" dt="2024-03-17T09:00:31.702" v="1856" actId="26606"/>
          <ac:spMkLst>
            <pc:docMk/>
            <pc:sldMk cId="1236120910" sldId="271"/>
            <ac:spMk id="19" creationId="{828A8BA9-B3FE-4C96-A0A1-72A0D2C85578}"/>
          </ac:spMkLst>
        </pc:spChg>
        <pc:spChg chg="add del">
          <ac:chgData name="Asna kasim" userId="c4ee61533d2535ad" providerId="LiveId" clId="{07A43331-33B6-4E3E-A4D4-B90B4D12128B}" dt="2024-03-17T09:01:27.780" v="1882" actId="26606"/>
          <ac:spMkLst>
            <pc:docMk/>
            <pc:sldMk cId="1236120910" sldId="271"/>
            <ac:spMk id="20" creationId="{1566AC62-7AC7-4ED5-A03D-E28AC560E482}"/>
          </ac:spMkLst>
        </pc:spChg>
        <pc:spChg chg="add del">
          <ac:chgData name="Asna kasim" userId="c4ee61533d2535ad" providerId="LiveId" clId="{07A43331-33B6-4E3E-A4D4-B90B4D12128B}" dt="2024-03-17T09:00:31.702" v="1856" actId="26606"/>
          <ac:spMkLst>
            <pc:docMk/>
            <pc:sldMk cId="1236120910" sldId="271"/>
            <ac:spMk id="21" creationId="{2EDB7FB2-4012-481D-B3D1-7301CCF6E488}"/>
          </ac:spMkLst>
        </pc:spChg>
        <pc:spChg chg="add del">
          <ac:chgData name="Asna kasim" userId="c4ee61533d2535ad" providerId="LiveId" clId="{07A43331-33B6-4E3E-A4D4-B90B4D12128B}" dt="2024-03-17T09:02:11.332" v="1891" actId="26606"/>
          <ac:spMkLst>
            <pc:docMk/>
            <pc:sldMk cId="1236120910" sldId="271"/>
            <ac:spMk id="26" creationId="{32768DCD-B824-413A-B330-8D57ADB3724C}"/>
          </ac:spMkLst>
        </pc:spChg>
        <pc:spChg chg="add del">
          <ac:chgData name="Asna kasim" userId="c4ee61533d2535ad" providerId="LiveId" clId="{07A43331-33B6-4E3E-A4D4-B90B4D12128B}" dt="2024-03-17T09:02:11.332" v="1891" actId="26606"/>
          <ac:spMkLst>
            <pc:docMk/>
            <pc:sldMk cId="1236120910" sldId="271"/>
            <ac:spMk id="28" creationId="{96E45848-BEDA-4F24-9C4E-DA2120958262}"/>
          </ac:spMkLst>
        </pc:spChg>
        <pc:spChg chg="add del">
          <ac:chgData name="Asna kasim" userId="c4ee61533d2535ad" providerId="LiveId" clId="{07A43331-33B6-4E3E-A4D4-B90B4D12128B}" dt="2024-03-17T09:02:11.332" v="1891" actId="26606"/>
          <ac:spMkLst>
            <pc:docMk/>
            <pc:sldMk cId="1236120910" sldId="271"/>
            <ac:spMk id="30" creationId="{B2BB8117-A903-442C-9223-A4FEB85C3271}"/>
          </ac:spMkLst>
        </pc:spChg>
        <pc:spChg chg="add del">
          <ac:chgData name="Asna kasim" userId="c4ee61533d2535ad" providerId="LiveId" clId="{07A43331-33B6-4E3E-A4D4-B90B4D12128B}" dt="2024-03-17T09:02:11.332" v="1891" actId="26606"/>
          <ac:spMkLst>
            <pc:docMk/>
            <pc:sldMk cId="1236120910" sldId="271"/>
            <ac:spMk id="32" creationId="{C59300B8-3117-43F8-9F8E-68DB9F002F92}"/>
          </ac:spMkLst>
        </pc:spChg>
        <pc:spChg chg="add del">
          <ac:chgData name="Asna kasim" userId="c4ee61533d2535ad" providerId="LiveId" clId="{07A43331-33B6-4E3E-A4D4-B90B4D12128B}" dt="2024-03-17T09:02:11.332" v="1891" actId="26606"/>
          <ac:spMkLst>
            <pc:docMk/>
            <pc:sldMk cId="1236120910" sldId="271"/>
            <ac:spMk id="34" creationId="{1AFAE680-42C1-4104-B74F-B0A8F1FB264A}"/>
          </ac:spMkLst>
        </pc:spChg>
        <pc:spChg chg="add del">
          <ac:chgData name="Asna kasim" userId="c4ee61533d2535ad" providerId="LiveId" clId="{07A43331-33B6-4E3E-A4D4-B90B4D12128B}" dt="2024-03-17T09:02:11.332" v="1891" actId="26606"/>
          <ac:spMkLst>
            <pc:docMk/>
            <pc:sldMk cId="1236120910" sldId="271"/>
            <ac:spMk id="36" creationId="{828A8BA9-B3FE-4C96-A0A1-72A0D2C85578}"/>
          </ac:spMkLst>
        </pc:spChg>
        <pc:spChg chg="add del">
          <ac:chgData name="Asna kasim" userId="c4ee61533d2535ad" providerId="LiveId" clId="{07A43331-33B6-4E3E-A4D4-B90B4D12128B}" dt="2024-03-17T09:02:11.332" v="1891" actId="26606"/>
          <ac:spMkLst>
            <pc:docMk/>
            <pc:sldMk cId="1236120910" sldId="271"/>
            <ac:spMk id="38" creationId="{2EDB7FB2-4012-481D-B3D1-7301CCF6E488}"/>
          </ac:spMkLst>
        </pc:spChg>
        <pc:spChg chg="add del">
          <ac:chgData name="Asna kasim" userId="c4ee61533d2535ad" providerId="LiveId" clId="{07A43331-33B6-4E3E-A4D4-B90B4D12128B}" dt="2024-03-17T09:02:09.416" v="1888" actId="26606"/>
          <ac:spMkLst>
            <pc:docMk/>
            <pc:sldMk cId="1236120910" sldId="271"/>
            <ac:spMk id="43" creationId="{32768DCD-B824-413A-B330-8D57ADB3724C}"/>
          </ac:spMkLst>
        </pc:spChg>
        <pc:spChg chg="add del">
          <ac:chgData name="Asna kasim" userId="c4ee61533d2535ad" providerId="LiveId" clId="{07A43331-33B6-4E3E-A4D4-B90B4D12128B}" dt="2024-03-17T09:02:09.416" v="1888" actId="26606"/>
          <ac:spMkLst>
            <pc:docMk/>
            <pc:sldMk cId="1236120910" sldId="271"/>
            <ac:spMk id="45" creationId="{96E45848-BEDA-4F24-9C4E-DA2120958262}"/>
          </ac:spMkLst>
        </pc:spChg>
        <pc:spChg chg="add del">
          <ac:chgData name="Asna kasim" userId="c4ee61533d2535ad" providerId="LiveId" clId="{07A43331-33B6-4E3E-A4D4-B90B4D12128B}" dt="2024-03-17T09:02:09.416" v="1888" actId="26606"/>
          <ac:spMkLst>
            <pc:docMk/>
            <pc:sldMk cId="1236120910" sldId="271"/>
            <ac:spMk id="47" creationId="{B2BB8117-A903-442C-9223-A4FEB85C3271}"/>
          </ac:spMkLst>
        </pc:spChg>
        <pc:spChg chg="add del">
          <ac:chgData name="Asna kasim" userId="c4ee61533d2535ad" providerId="LiveId" clId="{07A43331-33B6-4E3E-A4D4-B90B4D12128B}" dt="2024-03-17T09:02:09.416" v="1888" actId="26606"/>
          <ac:spMkLst>
            <pc:docMk/>
            <pc:sldMk cId="1236120910" sldId="271"/>
            <ac:spMk id="49" creationId="{C59300B8-3117-43F8-9F8E-68DB9F002F92}"/>
          </ac:spMkLst>
        </pc:spChg>
        <pc:spChg chg="add del">
          <ac:chgData name="Asna kasim" userId="c4ee61533d2535ad" providerId="LiveId" clId="{07A43331-33B6-4E3E-A4D4-B90B4D12128B}" dt="2024-03-17T09:02:09.416" v="1888" actId="26606"/>
          <ac:spMkLst>
            <pc:docMk/>
            <pc:sldMk cId="1236120910" sldId="271"/>
            <ac:spMk id="51" creationId="{1AFAE680-42C1-4104-B74F-B0A8F1FB264A}"/>
          </ac:spMkLst>
        </pc:spChg>
        <pc:spChg chg="add del">
          <ac:chgData name="Asna kasim" userId="c4ee61533d2535ad" providerId="LiveId" clId="{07A43331-33B6-4E3E-A4D4-B90B4D12128B}" dt="2024-03-17T09:02:09.416" v="1888" actId="26606"/>
          <ac:spMkLst>
            <pc:docMk/>
            <pc:sldMk cId="1236120910" sldId="271"/>
            <ac:spMk id="53" creationId="{828A8BA9-B3FE-4C96-A0A1-72A0D2C85578}"/>
          </ac:spMkLst>
        </pc:spChg>
        <pc:spChg chg="add del">
          <ac:chgData name="Asna kasim" userId="c4ee61533d2535ad" providerId="LiveId" clId="{07A43331-33B6-4E3E-A4D4-B90B4D12128B}" dt="2024-03-17T09:02:09.416" v="1888" actId="26606"/>
          <ac:spMkLst>
            <pc:docMk/>
            <pc:sldMk cId="1236120910" sldId="271"/>
            <ac:spMk id="55" creationId="{16272B6F-135F-45E6-8F46-83B32059F20C}"/>
          </ac:spMkLst>
        </pc:spChg>
        <pc:spChg chg="add del">
          <ac:chgData name="Asna kasim" userId="c4ee61533d2535ad" providerId="LiveId" clId="{07A43331-33B6-4E3E-A4D4-B90B4D12128B}" dt="2024-03-17T09:02:09.416" v="1888" actId="26606"/>
          <ac:spMkLst>
            <pc:docMk/>
            <pc:sldMk cId="1236120910" sldId="271"/>
            <ac:spMk id="57" creationId="{19F9CD66-32FC-448F-B4C5-67D17508A226}"/>
          </ac:spMkLst>
        </pc:spChg>
        <pc:spChg chg="add del">
          <ac:chgData name="Asna kasim" userId="c4ee61533d2535ad" providerId="LiveId" clId="{07A43331-33B6-4E3E-A4D4-B90B4D12128B}" dt="2024-03-17T09:02:11.316" v="1890" actId="26606"/>
          <ac:spMkLst>
            <pc:docMk/>
            <pc:sldMk cId="1236120910" sldId="271"/>
            <ac:spMk id="59" creationId="{32768DCD-B824-413A-B330-8D57ADB3724C}"/>
          </ac:spMkLst>
        </pc:spChg>
        <pc:spChg chg="add del">
          <ac:chgData name="Asna kasim" userId="c4ee61533d2535ad" providerId="LiveId" clId="{07A43331-33B6-4E3E-A4D4-B90B4D12128B}" dt="2024-03-17T09:02:11.316" v="1890" actId="26606"/>
          <ac:spMkLst>
            <pc:docMk/>
            <pc:sldMk cId="1236120910" sldId="271"/>
            <ac:spMk id="60" creationId="{96E45848-BEDA-4F24-9C4E-DA2120958262}"/>
          </ac:spMkLst>
        </pc:spChg>
        <pc:spChg chg="add del">
          <ac:chgData name="Asna kasim" userId="c4ee61533d2535ad" providerId="LiveId" clId="{07A43331-33B6-4E3E-A4D4-B90B4D12128B}" dt="2024-03-17T09:02:11.316" v="1890" actId="26606"/>
          <ac:spMkLst>
            <pc:docMk/>
            <pc:sldMk cId="1236120910" sldId="271"/>
            <ac:spMk id="61" creationId="{B2BB8117-A903-442C-9223-A4FEB85C3271}"/>
          </ac:spMkLst>
        </pc:spChg>
        <pc:spChg chg="add del">
          <ac:chgData name="Asna kasim" userId="c4ee61533d2535ad" providerId="LiveId" clId="{07A43331-33B6-4E3E-A4D4-B90B4D12128B}" dt="2024-03-17T09:02:11.316" v="1890" actId="26606"/>
          <ac:spMkLst>
            <pc:docMk/>
            <pc:sldMk cId="1236120910" sldId="271"/>
            <ac:spMk id="62" creationId="{C59300B8-3117-43F8-9F8E-68DB9F002F92}"/>
          </ac:spMkLst>
        </pc:spChg>
        <pc:spChg chg="add del">
          <ac:chgData name="Asna kasim" userId="c4ee61533d2535ad" providerId="LiveId" clId="{07A43331-33B6-4E3E-A4D4-B90B4D12128B}" dt="2024-03-17T09:02:11.316" v="1890" actId="26606"/>
          <ac:spMkLst>
            <pc:docMk/>
            <pc:sldMk cId="1236120910" sldId="271"/>
            <ac:spMk id="63" creationId="{1AFAE680-42C1-4104-B74F-B0A8F1FB264A}"/>
          </ac:spMkLst>
        </pc:spChg>
        <pc:spChg chg="add del">
          <ac:chgData name="Asna kasim" userId="c4ee61533d2535ad" providerId="LiveId" clId="{07A43331-33B6-4E3E-A4D4-B90B4D12128B}" dt="2024-03-17T09:02:11.316" v="1890" actId="26606"/>
          <ac:spMkLst>
            <pc:docMk/>
            <pc:sldMk cId="1236120910" sldId="271"/>
            <ac:spMk id="64" creationId="{828A8BA9-B3FE-4C96-A0A1-72A0D2C85578}"/>
          </ac:spMkLst>
        </pc:spChg>
        <pc:spChg chg="add del">
          <ac:chgData name="Asna kasim" userId="c4ee61533d2535ad" providerId="LiveId" clId="{07A43331-33B6-4E3E-A4D4-B90B4D12128B}" dt="2024-03-17T09:02:11.316" v="1890" actId="26606"/>
          <ac:spMkLst>
            <pc:docMk/>
            <pc:sldMk cId="1236120910" sldId="271"/>
            <ac:spMk id="65" creationId="{2EDB7FB2-4012-481D-B3D1-7301CCF6E488}"/>
          </ac:spMkLst>
        </pc:spChg>
        <pc:spChg chg="add del">
          <ac:chgData name="Asna kasim" userId="c4ee61533d2535ad" providerId="LiveId" clId="{07A43331-33B6-4E3E-A4D4-B90B4D12128B}" dt="2024-03-17T09:02:22.379" v="1893" actId="26606"/>
          <ac:spMkLst>
            <pc:docMk/>
            <pc:sldMk cId="1236120910" sldId="271"/>
            <ac:spMk id="67" creationId="{32768DCD-B824-413A-B330-8D57ADB3724C}"/>
          </ac:spMkLst>
        </pc:spChg>
        <pc:spChg chg="add del">
          <ac:chgData name="Asna kasim" userId="c4ee61533d2535ad" providerId="LiveId" clId="{07A43331-33B6-4E3E-A4D4-B90B4D12128B}" dt="2024-03-17T09:02:22.379" v="1893" actId="26606"/>
          <ac:spMkLst>
            <pc:docMk/>
            <pc:sldMk cId="1236120910" sldId="271"/>
            <ac:spMk id="68" creationId="{96E45848-BEDA-4F24-9C4E-DA2120958262}"/>
          </ac:spMkLst>
        </pc:spChg>
        <pc:spChg chg="add del">
          <ac:chgData name="Asna kasim" userId="c4ee61533d2535ad" providerId="LiveId" clId="{07A43331-33B6-4E3E-A4D4-B90B4D12128B}" dt="2024-03-17T09:02:22.379" v="1893" actId="26606"/>
          <ac:spMkLst>
            <pc:docMk/>
            <pc:sldMk cId="1236120910" sldId="271"/>
            <ac:spMk id="69" creationId="{B2BB8117-A903-442C-9223-A4FEB85C3271}"/>
          </ac:spMkLst>
        </pc:spChg>
        <pc:spChg chg="add del">
          <ac:chgData name="Asna kasim" userId="c4ee61533d2535ad" providerId="LiveId" clId="{07A43331-33B6-4E3E-A4D4-B90B4D12128B}" dt="2024-03-17T09:02:22.379" v="1893" actId="26606"/>
          <ac:spMkLst>
            <pc:docMk/>
            <pc:sldMk cId="1236120910" sldId="271"/>
            <ac:spMk id="70" creationId="{C59300B8-3117-43F8-9F8E-68DB9F002F92}"/>
          </ac:spMkLst>
        </pc:spChg>
        <pc:spChg chg="add del">
          <ac:chgData name="Asna kasim" userId="c4ee61533d2535ad" providerId="LiveId" clId="{07A43331-33B6-4E3E-A4D4-B90B4D12128B}" dt="2024-03-17T09:02:22.379" v="1893" actId="26606"/>
          <ac:spMkLst>
            <pc:docMk/>
            <pc:sldMk cId="1236120910" sldId="271"/>
            <ac:spMk id="71" creationId="{1AFAE680-42C1-4104-B74F-B0A8F1FB264A}"/>
          </ac:spMkLst>
        </pc:spChg>
        <pc:spChg chg="add del">
          <ac:chgData name="Asna kasim" userId="c4ee61533d2535ad" providerId="LiveId" clId="{07A43331-33B6-4E3E-A4D4-B90B4D12128B}" dt="2024-03-17T09:02:22.379" v="1893" actId="26606"/>
          <ac:spMkLst>
            <pc:docMk/>
            <pc:sldMk cId="1236120910" sldId="271"/>
            <ac:spMk id="72" creationId="{828A8BA9-B3FE-4C96-A0A1-72A0D2C85578}"/>
          </ac:spMkLst>
        </pc:spChg>
        <pc:spChg chg="add del">
          <ac:chgData name="Asna kasim" userId="c4ee61533d2535ad" providerId="LiveId" clId="{07A43331-33B6-4E3E-A4D4-B90B4D12128B}" dt="2024-03-17T09:02:22.379" v="1893" actId="26606"/>
          <ac:spMkLst>
            <pc:docMk/>
            <pc:sldMk cId="1236120910" sldId="271"/>
            <ac:spMk id="73" creationId="{16272B6F-135F-45E6-8F46-83B32059F20C}"/>
          </ac:spMkLst>
        </pc:spChg>
        <pc:spChg chg="add del">
          <ac:chgData name="Asna kasim" userId="c4ee61533d2535ad" providerId="LiveId" clId="{07A43331-33B6-4E3E-A4D4-B90B4D12128B}" dt="2024-03-17T09:02:22.379" v="1893" actId="26606"/>
          <ac:spMkLst>
            <pc:docMk/>
            <pc:sldMk cId="1236120910" sldId="271"/>
            <ac:spMk id="74" creationId="{19F9CD66-32FC-448F-B4C5-67D17508A226}"/>
          </ac:spMkLst>
        </pc:spChg>
        <pc:spChg chg="add">
          <ac:chgData name="Asna kasim" userId="c4ee61533d2535ad" providerId="LiveId" clId="{07A43331-33B6-4E3E-A4D4-B90B4D12128B}" dt="2024-03-17T09:02:22.379" v="1893" actId="26606"/>
          <ac:spMkLst>
            <pc:docMk/>
            <pc:sldMk cId="1236120910" sldId="271"/>
            <ac:spMk id="79" creationId="{32768DCD-B824-413A-B330-8D57ADB3724C}"/>
          </ac:spMkLst>
        </pc:spChg>
        <pc:spChg chg="add">
          <ac:chgData name="Asna kasim" userId="c4ee61533d2535ad" providerId="LiveId" clId="{07A43331-33B6-4E3E-A4D4-B90B4D12128B}" dt="2024-03-17T09:02:22.379" v="1893" actId="26606"/>
          <ac:spMkLst>
            <pc:docMk/>
            <pc:sldMk cId="1236120910" sldId="271"/>
            <ac:spMk id="81" creationId="{96E45848-BEDA-4F24-9C4E-DA2120958262}"/>
          </ac:spMkLst>
        </pc:spChg>
        <pc:spChg chg="add">
          <ac:chgData name="Asna kasim" userId="c4ee61533d2535ad" providerId="LiveId" clId="{07A43331-33B6-4E3E-A4D4-B90B4D12128B}" dt="2024-03-17T09:02:22.379" v="1893" actId="26606"/>
          <ac:spMkLst>
            <pc:docMk/>
            <pc:sldMk cId="1236120910" sldId="271"/>
            <ac:spMk id="83" creationId="{B2BB8117-A903-442C-9223-A4FEB85C3271}"/>
          </ac:spMkLst>
        </pc:spChg>
        <pc:spChg chg="add">
          <ac:chgData name="Asna kasim" userId="c4ee61533d2535ad" providerId="LiveId" clId="{07A43331-33B6-4E3E-A4D4-B90B4D12128B}" dt="2024-03-17T09:02:22.379" v="1893" actId="26606"/>
          <ac:spMkLst>
            <pc:docMk/>
            <pc:sldMk cId="1236120910" sldId="271"/>
            <ac:spMk id="85" creationId="{C59300B8-3117-43F8-9F8E-68DB9F002F92}"/>
          </ac:spMkLst>
        </pc:spChg>
        <pc:spChg chg="add">
          <ac:chgData name="Asna kasim" userId="c4ee61533d2535ad" providerId="LiveId" clId="{07A43331-33B6-4E3E-A4D4-B90B4D12128B}" dt="2024-03-17T09:02:22.379" v="1893" actId="26606"/>
          <ac:spMkLst>
            <pc:docMk/>
            <pc:sldMk cId="1236120910" sldId="271"/>
            <ac:spMk id="87" creationId="{1AFAE680-42C1-4104-B74F-B0A8F1FB264A}"/>
          </ac:spMkLst>
        </pc:spChg>
        <pc:spChg chg="add">
          <ac:chgData name="Asna kasim" userId="c4ee61533d2535ad" providerId="LiveId" clId="{07A43331-33B6-4E3E-A4D4-B90B4D12128B}" dt="2024-03-17T09:02:22.379" v="1893" actId="26606"/>
          <ac:spMkLst>
            <pc:docMk/>
            <pc:sldMk cId="1236120910" sldId="271"/>
            <ac:spMk id="89" creationId="{828A8BA9-B3FE-4C96-A0A1-72A0D2C85578}"/>
          </ac:spMkLst>
        </pc:spChg>
        <pc:spChg chg="add">
          <ac:chgData name="Asna kasim" userId="c4ee61533d2535ad" providerId="LiveId" clId="{07A43331-33B6-4E3E-A4D4-B90B4D12128B}" dt="2024-03-17T09:02:22.379" v="1893" actId="26606"/>
          <ac:spMkLst>
            <pc:docMk/>
            <pc:sldMk cId="1236120910" sldId="271"/>
            <ac:spMk id="91" creationId="{16272B6F-135F-45E6-8F46-83B32059F20C}"/>
          </ac:spMkLst>
        </pc:spChg>
        <pc:spChg chg="add">
          <ac:chgData name="Asna kasim" userId="c4ee61533d2535ad" providerId="LiveId" clId="{07A43331-33B6-4E3E-A4D4-B90B4D12128B}" dt="2024-03-17T09:02:22.379" v="1893" actId="26606"/>
          <ac:spMkLst>
            <pc:docMk/>
            <pc:sldMk cId="1236120910" sldId="271"/>
            <ac:spMk id="93" creationId="{19F9CD66-32FC-448F-B4C5-67D17508A226}"/>
          </ac:spMkLst>
        </pc:spChg>
        <pc:picChg chg="add del">
          <ac:chgData name="Asna kasim" userId="c4ee61533d2535ad" providerId="LiveId" clId="{07A43331-33B6-4E3E-A4D4-B90B4D12128B}" dt="2024-03-17T09:00:31.702" v="1856" actId="26606"/>
          <ac:picMkLst>
            <pc:docMk/>
            <pc:sldMk cId="1236120910" sldId="271"/>
            <ac:picMk id="5" creationId="{1E85377A-3B35-B33F-C3B6-D65AC329CBED}"/>
          </ac:picMkLst>
        </pc:picChg>
        <pc:picChg chg="add mod">
          <ac:chgData name="Asna kasim" userId="c4ee61533d2535ad" providerId="LiveId" clId="{07A43331-33B6-4E3E-A4D4-B90B4D12128B}" dt="2024-03-17T09:02:11.332" v="1891" actId="26606"/>
          <ac:picMkLst>
            <pc:docMk/>
            <pc:sldMk cId="1236120910" sldId="271"/>
            <ac:picMk id="22" creationId="{656CF7AC-22B7-FC94-E91A-C8E2CCC3B126}"/>
          </ac:picMkLst>
        </pc:picChg>
      </pc:sldChg>
      <pc:sldChg chg="addSp modSp new mod setBg">
        <pc:chgData name="Asna kasim" userId="c4ee61533d2535ad" providerId="LiveId" clId="{07A43331-33B6-4E3E-A4D4-B90B4D12128B}" dt="2024-03-17T08:54:30.393" v="1791" actId="5793"/>
        <pc:sldMkLst>
          <pc:docMk/>
          <pc:sldMk cId="2306741797" sldId="272"/>
        </pc:sldMkLst>
        <pc:spChg chg="mod">
          <ac:chgData name="Asna kasim" userId="c4ee61533d2535ad" providerId="LiveId" clId="{07A43331-33B6-4E3E-A4D4-B90B4D12128B}" dt="2024-03-17T08:50:05.429" v="1731" actId="1076"/>
          <ac:spMkLst>
            <pc:docMk/>
            <pc:sldMk cId="2306741797" sldId="272"/>
            <ac:spMk id="2" creationId="{2F668381-76F4-1381-9545-46BD49D1625B}"/>
          </ac:spMkLst>
        </pc:spChg>
        <pc:spChg chg="mod">
          <ac:chgData name="Asna kasim" userId="c4ee61533d2535ad" providerId="LiveId" clId="{07A43331-33B6-4E3E-A4D4-B90B4D12128B}" dt="2024-03-17T08:54:30.393" v="1791" actId="5793"/>
          <ac:spMkLst>
            <pc:docMk/>
            <pc:sldMk cId="2306741797" sldId="272"/>
            <ac:spMk id="3" creationId="{5F59FDEC-F06F-BBF3-8BA8-0678B7518A12}"/>
          </ac:spMkLst>
        </pc:spChg>
        <pc:spChg chg="add">
          <ac:chgData name="Asna kasim" userId="c4ee61533d2535ad" providerId="LiveId" clId="{07A43331-33B6-4E3E-A4D4-B90B4D12128B}" dt="2024-03-17T08:41:40.907" v="1651" actId="26606"/>
          <ac:spMkLst>
            <pc:docMk/>
            <pc:sldMk cId="2306741797" sldId="272"/>
            <ac:spMk id="9" creationId="{32768DCD-B824-413A-B330-8D57ADB3724C}"/>
          </ac:spMkLst>
        </pc:spChg>
        <pc:spChg chg="add">
          <ac:chgData name="Asna kasim" userId="c4ee61533d2535ad" providerId="LiveId" clId="{07A43331-33B6-4E3E-A4D4-B90B4D12128B}" dt="2024-03-17T08:41:40.907" v="1651" actId="26606"/>
          <ac:spMkLst>
            <pc:docMk/>
            <pc:sldMk cId="2306741797" sldId="272"/>
            <ac:spMk id="11" creationId="{96E45848-BEDA-4F24-9C4E-DA2120958262}"/>
          </ac:spMkLst>
        </pc:spChg>
        <pc:spChg chg="add">
          <ac:chgData name="Asna kasim" userId="c4ee61533d2535ad" providerId="LiveId" clId="{07A43331-33B6-4E3E-A4D4-B90B4D12128B}" dt="2024-03-17T08:41:40.907" v="1651" actId="26606"/>
          <ac:spMkLst>
            <pc:docMk/>
            <pc:sldMk cId="2306741797" sldId="272"/>
            <ac:spMk id="13" creationId="{B2BB8117-A903-442C-9223-A4FEB85C3271}"/>
          </ac:spMkLst>
        </pc:spChg>
        <pc:spChg chg="add">
          <ac:chgData name="Asna kasim" userId="c4ee61533d2535ad" providerId="LiveId" clId="{07A43331-33B6-4E3E-A4D4-B90B4D12128B}" dt="2024-03-17T08:41:40.907" v="1651" actId="26606"/>
          <ac:spMkLst>
            <pc:docMk/>
            <pc:sldMk cId="2306741797" sldId="272"/>
            <ac:spMk id="15" creationId="{C59300B8-3117-43F8-9F8E-68DB9F002F92}"/>
          </ac:spMkLst>
        </pc:spChg>
        <pc:spChg chg="add">
          <ac:chgData name="Asna kasim" userId="c4ee61533d2535ad" providerId="LiveId" clId="{07A43331-33B6-4E3E-A4D4-B90B4D12128B}" dt="2024-03-17T08:41:40.907" v="1651" actId="26606"/>
          <ac:spMkLst>
            <pc:docMk/>
            <pc:sldMk cId="2306741797" sldId="272"/>
            <ac:spMk id="17" creationId="{1AFAE680-42C1-4104-B74F-B0A8F1FB264A}"/>
          </ac:spMkLst>
        </pc:spChg>
        <pc:spChg chg="add">
          <ac:chgData name="Asna kasim" userId="c4ee61533d2535ad" providerId="LiveId" clId="{07A43331-33B6-4E3E-A4D4-B90B4D12128B}" dt="2024-03-17T08:41:40.907" v="1651" actId="26606"/>
          <ac:spMkLst>
            <pc:docMk/>
            <pc:sldMk cId="2306741797" sldId="272"/>
            <ac:spMk id="19" creationId="{828A8BA9-B3FE-4C96-A0A1-72A0D2C85578}"/>
          </ac:spMkLst>
        </pc:spChg>
        <pc:spChg chg="add">
          <ac:chgData name="Asna kasim" userId="c4ee61533d2535ad" providerId="LiveId" clId="{07A43331-33B6-4E3E-A4D4-B90B4D12128B}" dt="2024-03-17T08:41:40.907" v="1651" actId="26606"/>
          <ac:spMkLst>
            <pc:docMk/>
            <pc:sldMk cId="2306741797" sldId="272"/>
            <ac:spMk id="21" creationId="{2EDB7FB2-4012-481D-B3D1-7301CCF6E488}"/>
          </ac:spMkLst>
        </pc:spChg>
        <pc:picChg chg="add">
          <ac:chgData name="Asna kasim" userId="c4ee61533d2535ad" providerId="LiveId" clId="{07A43331-33B6-4E3E-A4D4-B90B4D12128B}" dt="2024-03-17T08:41:40.907" v="1651" actId="26606"/>
          <ac:picMkLst>
            <pc:docMk/>
            <pc:sldMk cId="2306741797" sldId="272"/>
            <ac:picMk id="5" creationId="{0EA78983-8436-71D1-080A-903D2FDE38B3}"/>
          </ac:picMkLst>
        </pc:picChg>
      </pc:sldChg>
      <pc:sldChg chg="addSp delSp modSp new mod setBg">
        <pc:chgData name="Asna kasim" userId="c4ee61533d2535ad" providerId="LiveId" clId="{07A43331-33B6-4E3E-A4D4-B90B4D12128B}" dt="2024-03-17T08:49:18.993" v="1704" actId="26606"/>
        <pc:sldMkLst>
          <pc:docMk/>
          <pc:sldMk cId="3649070613" sldId="273"/>
        </pc:sldMkLst>
        <pc:spChg chg="mod">
          <ac:chgData name="Asna kasim" userId="c4ee61533d2535ad" providerId="LiveId" clId="{07A43331-33B6-4E3E-A4D4-B90B4D12128B}" dt="2024-03-17T08:49:18.993" v="1704" actId="26606"/>
          <ac:spMkLst>
            <pc:docMk/>
            <pc:sldMk cId="3649070613" sldId="273"/>
            <ac:spMk id="2" creationId="{A6240A87-9F34-4519-5D8D-AC5DCBF3F6CE}"/>
          </ac:spMkLst>
        </pc:spChg>
        <pc:spChg chg="add del">
          <ac:chgData name="Asna kasim" userId="c4ee61533d2535ad" providerId="LiveId" clId="{07A43331-33B6-4E3E-A4D4-B90B4D12128B}" dt="2024-03-17T08:49:18.993" v="1704" actId="26606"/>
          <ac:spMkLst>
            <pc:docMk/>
            <pc:sldMk cId="3649070613" sldId="273"/>
            <ac:spMk id="3" creationId="{F51E17CA-883F-F41E-C339-E2C63AFECC83}"/>
          </ac:spMkLst>
        </pc:spChg>
        <pc:spChg chg="add del">
          <ac:chgData name="Asna kasim" userId="c4ee61533d2535ad" providerId="LiveId" clId="{07A43331-33B6-4E3E-A4D4-B90B4D12128B}" dt="2024-03-17T08:49:03.538" v="1697" actId="26606"/>
          <ac:spMkLst>
            <pc:docMk/>
            <pc:sldMk cId="3649070613" sldId="273"/>
            <ac:spMk id="9" creationId="{DD7EAFE6-2BB9-41FB-9CF4-588CFC708774}"/>
          </ac:spMkLst>
        </pc:spChg>
        <pc:spChg chg="add del">
          <ac:chgData name="Asna kasim" userId="c4ee61533d2535ad" providerId="LiveId" clId="{07A43331-33B6-4E3E-A4D4-B90B4D12128B}" dt="2024-03-17T08:49:16.803" v="1701" actId="26606"/>
          <ac:spMkLst>
            <pc:docMk/>
            <pc:sldMk cId="3649070613" sldId="273"/>
            <ac:spMk id="10" creationId="{DD7EAFE6-2BB9-41FB-9CF4-588CFC708774}"/>
          </ac:spMkLst>
        </pc:spChg>
        <pc:spChg chg="add del">
          <ac:chgData name="Asna kasim" userId="c4ee61533d2535ad" providerId="LiveId" clId="{07A43331-33B6-4E3E-A4D4-B90B4D12128B}" dt="2024-03-17T08:49:03.538" v="1697" actId="26606"/>
          <ac:spMkLst>
            <pc:docMk/>
            <pc:sldMk cId="3649070613" sldId="273"/>
            <ac:spMk id="11" creationId="{610334BF-0422-4A9A-BE46-AEB8C348BAC4}"/>
          </ac:spMkLst>
        </pc:spChg>
        <pc:spChg chg="add del">
          <ac:chgData name="Asna kasim" userId="c4ee61533d2535ad" providerId="LiveId" clId="{07A43331-33B6-4E3E-A4D4-B90B4D12128B}" dt="2024-03-17T08:49:16.803" v="1701" actId="26606"/>
          <ac:spMkLst>
            <pc:docMk/>
            <pc:sldMk cId="3649070613" sldId="273"/>
            <ac:spMk id="12" creationId="{610334BF-0422-4A9A-BE46-AEB8C348BAC4}"/>
          </ac:spMkLst>
        </pc:spChg>
        <pc:spChg chg="add del">
          <ac:chgData name="Asna kasim" userId="c4ee61533d2535ad" providerId="LiveId" clId="{07A43331-33B6-4E3E-A4D4-B90B4D12128B}" dt="2024-03-17T08:49:03.538" v="1697" actId="26606"/>
          <ac:spMkLst>
            <pc:docMk/>
            <pc:sldMk cId="3649070613" sldId="273"/>
            <ac:spMk id="13" creationId="{C98F2823-0279-49D8-928D-754B222533EF}"/>
          </ac:spMkLst>
        </pc:spChg>
        <pc:spChg chg="add del">
          <ac:chgData name="Asna kasim" userId="c4ee61533d2535ad" providerId="LiveId" clId="{07A43331-33B6-4E3E-A4D4-B90B4D12128B}" dt="2024-03-17T08:49:16.803" v="1701" actId="26606"/>
          <ac:spMkLst>
            <pc:docMk/>
            <pc:sldMk cId="3649070613" sldId="273"/>
            <ac:spMk id="14" creationId="{C98F2823-0279-49D8-928D-754B222533EF}"/>
          </ac:spMkLst>
        </pc:spChg>
        <pc:spChg chg="add del">
          <ac:chgData name="Asna kasim" userId="c4ee61533d2535ad" providerId="LiveId" clId="{07A43331-33B6-4E3E-A4D4-B90B4D12128B}" dt="2024-03-17T08:49:03.538" v="1697" actId="26606"/>
          <ac:spMkLst>
            <pc:docMk/>
            <pc:sldMk cId="3649070613" sldId="273"/>
            <ac:spMk id="15" creationId="{02E45E95-311C-41C7-A882-6E43F0806865}"/>
          </ac:spMkLst>
        </pc:spChg>
        <pc:spChg chg="add del">
          <ac:chgData name="Asna kasim" userId="c4ee61533d2535ad" providerId="LiveId" clId="{07A43331-33B6-4E3E-A4D4-B90B4D12128B}" dt="2024-03-17T08:49:16.803" v="1701" actId="26606"/>
          <ac:spMkLst>
            <pc:docMk/>
            <pc:sldMk cId="3649070613" sldId="273"/>
            <ac:spMk id="16" creationId="{02E45E95-311C-41C7-A882-6E43F0806865}"/>
          </ac:spMkLst>
        </pc:spChg>
        <pc:spChg chg="add del">
          <ac:chgData name="Asna kasim" userId="c4ee61533d2535ad" providerId="LiveId" clId="{07A43331-33B6-4E3E-A4D4-B90B4D12128B}" dt="2024-03-17T08:49:03.538" v="1697" actId="26606"/>
          <ac:spMkLst>
            <pc:docMk/>
            <pc:sldMk cId="3649070613" sldId="273"/>
            <ac:spMk id="17" creationId="{B7299D5D-ECC5-41EB-B830-C3A35FB35516}"/>
          </ac:spMkLst>
        </pc:spChg>
        <pc:spChg chg="add del">
          <ac:chgData name="Asna kasim" userId="c4ee61533d2535ad" providerId="LiveId" clId="{07A43331-33B6-4E3E-A4D4-B90B4D12128B}" dt="2024-03-17T08:49:16.803" v="1701" actId="26606"/>
          <ac:spMkLst>
            <pc:docMk/>
            <pc:sldMk cId="3649070613" sldId="273"/>
            <ac:spMk id="18" creationId="{B7299D5D-ECC5-41EB-B830-C3A35FB35516}"/>
          </ac:spMkLst>
        </pc:spChg>
        <pc:spChg chg="add del">
          <ac:chgData name="Asna kasim" userId="c4ee61533d2535ad" providerId="LiveId" clId="{07A43331-33B6-4E3E-A4D4-B90B4D12128B}" dt="2024-03-17T08:49:03.538" v="1697" actId="26606"/>
          <ac:spMkLst>
            <pc:docMk/>
            <pc:sldMk cId="3649070613" sldId="273"/>
            <ac:spMk id="19" creationId="{88C91735-5EFE-44D1-8CC6-FDF0D11B6F5D}"/>
          </ac:spMkLst>
        </pc:spChg>
        <pc:spChg chg="add del">
          <ac:chgData name="Asna kasim" userId="c4ee61533d2535ad" providerId="LiveId" clId="{07A43331-33B6-4E3E-A4D4-B90B4D12128B}" dt="2024-03-17T08:49:16.803" v="1701" actId="26606"/>
          <ac:spMkLst>
            <pc:docMk/>
            <pc:sldMk cId="3649070613" sldId="273"/>
            <ac:spMk id="20" creationId="{88C91735-5EFE-44D1-8CC6-FDF0D11B6F5D}"/>
          </ac:spMkLst>
        </pc:spChg>
        <pc:spChg chg="add del">
          <ac:chgData name="Asna kasim" userId="c4ee61533d2535ad" providerId="LiveId" clId="{07A43331-33B6-4E3E-A4D4-B90B4D12128B}" dt="2024-03-17T08:49:03.538" v="1697" actId="26606"/>
          <ac:spMkLst>
            <pc:docMk/>
            <pc:sldMk cId="3649070613" sldId="273"/>
            <ac:spMk id="21" creationId="{D33F926C-2613-475D-AEE4-CD7D87D3BA2D}"/>
          </ac:spMkLst>
        </pc:spChg>
        <pc:spChg chg="add del">
          <ac:chgData name="Asna kasim" userId="c4ee61533d2535ad" providerId="LiveId" clId="{07A43331-33B6-4E3E-A4D4-B90B4D12128B}" dt="2024-03-17T08:49:16.803" v="1701" actId="26606"/>
          <ac:spMkLst>
            <pc:docMk/>
            <pc:sldMk cId="3649070613" sldId="273"/>
            <ac:spMk id="22" creationId="{D33F926C-2613-475D-AEE4-CD7D87D3BA2D}"/>
          </ac:spMkLst>
        </pc:spChg>
        <pc:spChg chg="add del">
          <ac:chgData name="Asna kasim" userId="c4ee61533d2535ad" providerId="LiveId" clId="{07A43331-33B6-4E3E-A4D4-B90B4D12128B}" dt="2024-03-17T08:49:03.538" v="1697" actId="26606"/>
          <ac:spMkLst>
            <pc:docMk/>
            <pc:sldMk cId="3649070613" sldId="273"/>
            <ac:spMk id="23" creationId="{1FD32A06-E9FE-4F5A-88A6-84905A72C26F}"/>
          </ac:spMkLst>
        </pc:spChg>
        <pc:spChg chg="add del">
          <ac:chgData name="Asna kasim" userId="c4ee61533d2535ad" providerId="LiveId" clId="{07A43331-33B6-4E3E-A4D4-B90B4D12128B}" dt="2024-03-17T08:49:18.975" v="1703" actId="26606"/>
          <ac:spMkLst>
            <pc:docMk/>
            <pc:sldMk cId="3649070613" sldId="273"/>
            <ac:spMk id="24" creationId="{DD7EAFE6-2BB9-41FB-9CF4-588CFC708774}"/>
          </ac:spMkLst>
        </pc:spChg>
        <pc:spChg chg="add del">
          <ac:chgData name="Asna kasim" userId="c4ee61533d2535ad" providerId="LiveId" clId="{07A43331-33B6-4E3E-A4D4-B90B4D12128B}" dt="2024-03-17T08:49:13.560" v="1699" actId="26606"/>
          <ac:spMkLst>
            <pc:docMk/>
            <pc:sldMk cId="3649070613" sldId="273"/>
            <ac:spMk id="25" creationId="{DD7EAFE6-2BB9-41FB-9CF4-588CFC708774}"/>
          </ac:spMkLst>
        </pc:spChg>
        <pc:spChg chg="add del">
          <ac:chgData name="Asna kasim" userId="c4ee61533d2535ad" providerId="LiveId" clId="{07A43331-33B6-4E3E-A4D4-B90B4D12128B}" dt="2024-03-17T08:49:13.560" v="1699" actId="26606"/>
          <ac:spMkLst>
            <pc:docMk/>
            <pc:sldMk cId="3649070613" sldId="273"/>
            <ac:spMk id="26" creationId="{8C37C960-91F5-4F61-B2CD-8A037920720B}"/>
          </ac:spMkLst>
        </pc:spChg>
        <pc:spChg chg="add del">
          <ac:chgData name="Asna kasim" userId="c4ee61533d2535ad" providerId="LiveId" clId="{07A43331-33B6-4E3E-A4D4-B90B4D12128B}" dt="2024-03-17T08:49:13.560" v="1699" actId="26606"/>
          <ac:spMkLst>
            <pc:docMk/>
            <pc:sldMk cId="3649070613" sldId="273"/>
            <ac:spMk id="27" creationId="{A5C31099-1BBD-40CE-BC60-FCE50741940D}"/>
          </ac:spMkLst>
        </pc:spChg>
        <pc:spChg chg="add del">
          <ac:chgData name="Asna kasim" userId="c4ee61533d2535ad" providerId="LiveId" clId="{07A43331-33B6-4E3E-A4D4-B90B4D12128B}" dt="2024-03-17T08:49:13.560" v="1699" actId="26606"/>
          <ac:spMkLst>
            <pc:docMk/>
            <pc:sldMk cId="3649070613" sldId="273"/>
            <ac:spMk id="28" creationId="{EA2846BE-460A-477B-A2F4-52F298BF43EE}"/>
          </ac:spMkLst>
        </pc:spChg>
        <pc:spChg chg="add del">
          <ac:chgData name="Asna kasim" userId="c4ee61533d2535ad" providerId="LiveId" clId="{07A43331-33B6-4E3E-A4D4-B90B4D12128B}" dt="2024-03-17T08:49:13.560" v="1699" actId="26606"/>
          <ac:spMkLst>
            <pc:docMk/>
            <pc:sldMk cId="3649070613" sldId="273"/>
            <ac:spMk id="29" creationId="{C8401D34-2155-4B53-A686-7345BE15C466}"/>
          </ac:spMkLst>
        </pc:spChg>
        <pc:spChg chg="add del">
          <ac:chgData name="Asna kasim" userId="c4ee61533d2535ad" providerId="LiveId" clId="{07A43331-33B6-4E3E-A4D4-B90B4D12128B}" dt="2024-03-17T08:49:13.560" v="1699" actId="26606"/>
          <ac:spMkLst>
            <pc:docMk/>
            <pc:sldMk cId="3649070613" sldId="273"/>
            <ac:spMk id="30" creationId="{E37BCD97-E1A4-4EBB-8D1C-8CC0B55A64B2}"/>
          </ac:spMkLst>
        </pc:spChg>
        <pc:spChg chg="add del">
          <ac:chgData name="Asna kasim" userId="c4ee61533d2535ad" providerId="LiveId" clId="{07A43331-33B6-4E3E-A4D4-B90B4D12128B}" dt="2024-03-17T08:49:13.560" v="1699" actId="26606"/>
          <ac:spMkLst>
            <pc:docMk/>
            <pc:sldMk cId="3649070613" sldId="273"/>
            <ac:spMk id="31" creationId="{5EDC1F21-AC5B-4D05-9108-5E5D2894884F}"/>
          </ac:spMkLst>
        </pc:spChg>
        <pc:spChg chg="add del">
          <ac:chgData name="Asna kasim" userId="c4ee61533d2535ad" providerId="LiveId" clId="{07A43331-33B6-4E3E-A4D4-B90B4D12128B}" dt="2024-03-17T08:49:18.975" v="1703" actId="26606"/>
          <ac:spMkLst>
            <pc:docMk/>
            <pc:sldMk cId="3649070613" sldId="273"/>
            <ac:spMk id="33" creationId="{8C37C960-91F5-4F61-B2CD-8A037920720B}"/>
          </ac:spMkLst>
        </pc:spChg>
        <pc:spChg chg="add del">
          <ac:chgData name="Asna kasim" userId="c4ee61533d2535ad" providerId="LiveId" clId="{07A43331-33B6-4E3E-A4D4-B90B4D12128B}" dt="2024-03-17T08:49:18.975" v="1703" actId="26606"/>
          <ac:spMkLst>
            <pc:docMk/>
            <pc:sldMk cId="3649070613" sldId="273"/>
            <ac:spMk id="34" creationId="{A5C31099-1BBD-40CE-BC60-FCE50741940D}"/>
          </ac:spMkLst>
        </pc:spChg>
        <pc:spChg chg="add del">
          <ac:chgData name="Asna kasim" userId="c4ee61533d2535ad" providerId="LiveId" clId="{07A43331-33B6-4E3E-A4D4-B90B4D12128B}" dt="2024-03-17T08:49:18.975" v="1703" actId="26606"/>
          <ac:spMkLst>
            <pc:docMk/>
            <pc:sldMk cId="3649070613" sldId="273"/>
            <ac:spMk id="35" creationId="{32BCBDFC-4ADF-4297-B113-3B3F524F285E}"/>
          </ac:spMkLst>
        </pc:spChg>
        <pc:spChg chg="add del">
          <ac:chgData name="Asna kasim" userId="c4ee61533d2535ad" providerId="LiveId" clId="{07A43331-33B6-4E3E-A4D4-B90B4D12128B}" dt="2024-03-17T08:49:18.975" v="1703" actId="26606"/>
          <ac:spMkLst>
            <pc:docMk/>
            <pc:sldMk cId="3649070613" sldId="273"/>
            <ac:spMk id="36" creationId="{CD1FC1EF-ABB9-4B80-9582-E47C76BD0670}"/>
          </ac:spMkLst>
        </pc:spChg>
        <pc:spChg chg="add del">
          <ac:chgData name="Asna kasim" userId="c4ee61533d2535ad" providerId="LiveId" clId="{07A43331-33B6-4E3E-A4D4-B90B4D12128B}" dt="2024-03-17T08:49:18.975" v="1703" actId="26606"/>
          <ac:spMkLst>
            <pc:docMk/>
            <pc:sldMk cId="3649070613" sldId="273"/>
            <ac:spMk id="37" creationId="{1088ED32-3423-429F-96E6-C5BF1A957DB8}"/>
          </ac:spMkLst>
        </pc:spChg>
        <pc:spChg chg="add del">
          <ac:chgData name="Asna kasim" userId="c4ee61533d2535ad" providerId="LiveId" clId="{07A43331-33B6-4E3E-A4D4-B90B4D12128B}" dt="2024-03-17T08:49:18.975" v="1703" actId="26606"/>
          <ac:spMkLst>
            <pc:docMk/>
            <pc:sldMk cId="3649070613" sldId="273"/>
            <ac:spMk id="38" creationId="{C7C788C1-07E3-4AC3-B8E7-37A0856A0D24}"/>
          </ac:spMkLst>
        </pc:spChg>
        <pc:spChg chg="add del">
          <ac:chgData name="Asna kasim" userId="c4ee61533d2535ad" providerId="LiveId" clId="{07A43331-33B6-4E3E-A4D4-B90B4D12128B}" dt="2024-03-17T08:49:18.975" v="1703" actId="26606"/>
          <ac:spMkLst>
            <pc:docMk/>
            <pc:sldMk cId="3649070613" sldId="273"/>
            <ac:spMk id="40" creationId="{BBB1F149-105F-4CE9-A59E-12133DCF58F9}"/>
          </ac:spMkLst>
        </pc:spChg>
        <pc:spChg chg="add">
          <ac:chgData name="Asna kasim" userId="c4ee61533d2535ad" providerId="LiveId" clId="{07A43331-33B6-4E3E-A4D4-B90B4D12128B}" dt="2024-03-17T08:49:18.993" v="1704" actId="26606"/>
          <ac:spMkLst>
            <pc:docMk/>
            <pc:sldMk cId="3649070613" sldId="273"/>
            <ac:spMk id="42" creationId="{DD7EAFE6-2BB9-41FB-9CF4-588CFC708774}"/>
          </ac:spMkLst>
        </pc:spChg>
        <pc:spChg chg="add">
          <ac:chgData name="Asna kasim" userId="c4ee61533d2535ad" providerId="LiveId" clId="{07A43331-33B6-4E3E-A4D4-B90B4D12128B}" dt="2024-03-17T08:49:18.993" v="1704" actId="26606"/>
          <ac:spMkLst>
            <pc:docMk/>
            <pc:sldMk cId="3649070613" sldId="273"/>
            <ac:spMk id="43" creationId="{8C37C960-91F5-4F61-B2CD-8A037920720B}"/>
          </ac:spMkLst>
        </pc:spChg>
        <pc:spChg chg="add">
          <ac:chgData name="Asna kasim" userId="c4ee61533d2535ad" providerId="LiveId" clId="{07A43331-33B6-4E3E-A4D4-B90B4D12128B}" dt="2024-03-17T08:49:18.993" v="1704" actId="26606"/>
          <ac:spMkLst>
            <pc:docMk/>
            <pc:sldMk cId="3649070613" sldId="273"/>
            <ac:spMk id="44" creationId="{A5C31099-1BBD-40CE-BC60-FCE50741940D}"/>
          </ac:spMkLst>
        </pc:spChg>
        <pc:spChg chg="add">
          <ac:chgData name="Asna kasim" userId="c4ee61533d2535ad" providerId="LiveId" clId="{07A43331-33B6-4E3E-A4D4-B90B4D12128B}" dt="2024-03-17T08:49:18.993" v="1704" actId="26606"/>
          <ac:spMkLst>
            <pc:docMk/>
            <pc:sldMk cId="3649070613" sldId="273"/>
            <ac:spMk id="45" creationId="{EA2846BE-460A-477B-A2F4-52F298BF43EE}"/>
          </ac:spMkLst>
        </pc:spChg>
        <pc:spChg chg="add">
          <ac:chgData name="Asna kasim" userId="c4ee61533d2535ad" providerId="LiveId" clId="{07A43331-33B6-4E3E-A4D4-B90B4D12128B}" dt="2024-03-17T08:49:18.993" v="1704" actId="26606"/>
          <ac:spMkLst>
            <pc:docMk/>
            <pc:sldMk cId="3649070613" sldId="273"/>
            <ac:spMk id="46" creationId="{C8401D34-2155-4B53-A686-7345BE15C466}"/>
          </ac:spMkLst>
        </pc:spChg>
        <pc:spChg chg="add">
          <ac:chgData name="Asna kasim" userId="c4ee61533d2535ad" providerId="LiveId" clId="{07A43331-33B6-4E3E-A4D4-B90B4D12128B}" dt="2024-03-17T08:49:18.993" v="1704" actId="26606"/>
          <ac:spMkLst>
            <pc:docMk/>
            <pc:sldMk cId="3649070613" sldId="273"/>
            <ac:spMk id="47" creationId="{E37BCD97-E1A4-4EBB-8D1C-8CC0B55A64B2}"/>
          </ac:spMkLst>
        </pc:spChg>
        <pc:spChg chg="add">
          <ac:chgData name="Asna kasim" userId="c4ee61533d2535ad" providerId="LiveId" clId="{07A43331-33B6-4E3E-A4D4-B90B4D12128B}" dt="2024-03-17T08:49:18.993" v="1704" actId="26606"/>
          <ac:spMkLst>
            <pc:docMk/>
            <pc:sldMk cId="3649070613" sldId="273"/>
            <ac:spMk id="48" creationId="{5EDC1F21-AC5B-4D05-9108-5E5D2894884F}"/>
          </ac:spMkLst>
        </pc:spChg>
        <pc:picChg chg="add del">
          <ac:chgData name="Asna kasim" userId="c4ee61533d2535ad" providerId="LiveId" clId="{07A43331-33B6-4E3E-A4D4-B90B4D12128B}" dt="2024-03-17T08:49:03.538" v="1697" actId="26606"/>
          <ac:picMkLst>
            <pc:docMk/>
            <pc:sldMk cId="3649070613" sldId="273"/>
            <ac:picMk id="5" creationId="{2204F69B-5E02-8292-DD42-3202AD82D80B}"/>
          </ac:picMkLst>
        </pc:picChg>
        <pc:picChg chg="add del">
          <ac:chgData name="Asna kasim" userId="c4ee61533d2535ad" providerId="LiveId" clId="{07A43331-33B6-4E3E-A4D4-B90B4D12128B}" dt="2024-03-17T08:49:16.803" v="1701" actId="26606"/>
          <ac:picMkLst>
            <pc:docMk/>
            <pc:sldMk cId="3649070613" sldId="273"/>
            <ac:picMk id="7" creationId="{77C609CF-28F6-872A-C12B-C03308DBE55F}"/>
          </ac:picMkLst>
        </pc:picChg>
        <pc:picChg chg="add del">
          <ac:chgData name="Asna kasim" userId="c4ee61533d2535ad" providerId="LiveId" clId="{07A43331-33B6-4E3E-A4D4-B90B4D12128B}" dt="2024-03-17T08:49:13.560" v="1699" actId="26606"/>
          <ac:picMkLst>
            <pc:docMk/>
            <pc:sldMk cId="3649070613" sldId="273"/>
            <ac:picMk id="32" creationId="{CA7342BA-5395-9E1A-D7DF-248F51508841}"/>
          </ac:picMkLst>
        </pc:picChg>
        <pc:picChg chg="add del">
          <ac:chgData name="Asna kasim" userId="c4ee61533d2535ad" providerId="LiveId" clId="{07A43331-33B6-4E3E-A4D4-B90B4D12128B}" dt="2024-03-17T08:49:18.975" v="1703" actId="26606"/>
          <ac:picMkLst>
            <pc:docMk/>
            <pc:sldMk cId="3649070613" sldId="273"/>
            <ac:picMk id="39" creationId="{B6583A1D-43C3-7BE8-7F70-802F91764FF2}"/>
          </ac:picMkLst>
        </pc:picChg>
        <pc:picChg chg="add">
          <ac:chgData name="Asna kasim" userId="c4ee61533d2535ad" providerId="LiveId" clId="{07A43331-33B6-4E3E-A4D4-B90B4D12128B}" dt="2024-03-17T08:49:18.993" v="1704" actId="26606"/>
          <ac:picMkLst>
            <pc:docMk/>
            <pc:sldMk cId="3649070613" sldId="273"/>
            <ac:picMk id="49" creationId="{CA7342BA-5395-9E1A-D7DF-248F51508841}"/>
          </ac:picMkLst>
        </pc:picChg>
      </pc:sldChg>
      <pc:sldChg chg="new del">
        <pc:chgData name="Asna kasim" userId="c4ee61533d2535ad" providerId="LiveId" clId="{07A43331-33B6-4E3E-A4D4-B90B4D12128B}" dt="2024-03-17T08:49:24.240" v="1705" actId="2696"/>
        <pc:sldMkLst>
          <pc:docMk/>
          <pc:sldMk cId="1541576734" sldId="274"/>
        </pc:sldMkLst>
      </pc:sldChg>
      <pc:sldChg chg="addSp delSp modSp new mod setBg addAnim">
        <pc:chgData name="Asna kasim" userId="c4ee61533d2535ad" providerId="LiveId" clId="{07A43331-33B6-4E3E-A4D4-B90B4D12128B}" dt="2024-03-17T08:54:21.029" v="1790" actId="5793"/>
        <pc:sldMkLst>
          <pc:docMk/>
          <pc:sldMk cId="3778828286" sldId="274"/>
        </pc:sldMkLst>
        <pc:spChg chg="mod">
          <ac:chgData name="Asna kasim" userId="c4ee61533d2535ad" providerId="LiveId" clId="{07A43331-33B6-4E3E-A4D4-B90B4D12128B}" dt="2024-03-17T08:53:54.185" v="1786" actId="1076"/>
          <ac:spMkLst>
            <pc:docMk/>
            <pc:sldMk cId="3778828286" sldId="274"/>
            <ac:spMk id="2" creationId="{EEA8FDF2-91DA-BF41-2E4C-F9A6C23BFF34}"/>
          </ac:spMkLst>
        </pc:spChg>
        <pc:spChg chg="del">
          <ac:chgData name="Asna kasim" userId="c4ee61533d2535ad" providerId="LiveId" clId="{07A43331-33B6-4E3E-A4D4-B90B4D12128B}" dt="2024-03-17T08:50:32.099" v="1733" actId="26606"/>
          <ac:spMkLst>
            <pc:docMk/>
            <pc:sldMk cId="3778828286" sldId="274"/>
            <ac:spMk id="3" creationId="{D06FE585-6142-D54D-85B3-221BC8EF8708}"/>
          </ac:spMkLst>
        </pc:spChg>
        <pc:spChg chg="add mod">
          <ac:chgData name="Asna kasim" userId="c4ee61533d2535ad" providerId="LiveId" clId="{07A43331-33B6-4E3E-A4D4-B90B4D12128B}" dt="2024-03-17T08:54:21.029" v="1790" actId="5793"/>
          <ac:spMkLst>
            <pc:docMk/>
            <pc:sldMk cId="3778828286" sldId="274"/>
            <ac:spMk id="6" creationId="{234AE697-AD51-BED3-9231-0CAC434C5D4D}"/>
          </ac:spMkLst>
        </pc:spChg>
        <pc:spChg chg="add del">
          <ac:chgData name="Asna kasim" userId="c4ee61533d2535ad" providerId="LiveId" clId="{07A43331-33B6-4E3E-A4D4-B90B4D12128B}" dt="2024-03-17T08:52:22.840" v="1734" actId="26606"/>
          <ac:spMkLst>
            <pc:docMk/>
            <pc:sldMk cId="3778828286" sldId="274"/>
            <ac:spMk id="9" creationId="{DD7EAFE6-2BB9-41FB-9CF4-588CFC708774}"/>
          </ac:spMkLst>
        </pc:spChg>
        <pc:spChg chg="add del">
          <ac:chgData name="Asna kasim" userId="c4ee61533d2535ad" providerId="LiveId" clId="{07A43331-33B6-4E3E-A4D4-B90B4D12128B}" dt="2024-03-17T08:52:22.840" v="1734" actId="26606"/>
          <ac:spMkLst>
            <pc:docMk/>
            <pc:sldMk cId="3778828286" sldId="274"/>
            <ac:spMk id="11" creationId="{4E1EF4E8-5513-4BF5-BC41-04645281C672}"/>
          </ac:spMkLst>
        </pc:spChg>
        <pc:spChg chg="add del">
          <ac:chgData name="Asna kasim" userId="c4ee61533d2535ad" providerId="LiveId" clId="{07A43331-33B6-4E3E-A4D4-B90B4D12128B}" dt="2024-03-17T08:52:22.840" v="1734" actId="26606"/>
          <ac:spMkLst>
            <pc:docMk/>
            <pc:sldMk cId="3778828286" sldId="274"/>
            <ac:spMk id="13" creationId="{107303E2-7D44-46E4-A0D5-73DF997491EC}"/>
          </ac:spMkLst>
        </pc:spChg>
        <pc:spChg chg="add del">
          <ac:chgData name="Asna kasim" userId="c4ee61533d2535ad" providerId="LiveId" clId="{07A43331-33B6-4E3E-A4D4-B90B4D12128B}" dt="2024-03-17T08:52:22.840" v="1734" actId="26606"/>
          <ac:spMkLst>
            <pc:docMk/>
            <pc:sldMk cId="3778828286" sldId="274"/>
            <ac:spMk id="15" creationId="{D22AF24B-DF9B-4580-9019-8FABD7AC6F12}"/>
          </ac:spMkLst>
        </pc:spChg>
        <pc:spChg chg="add del">
          <ac:chgData name="Asna kasim" userId="c4ee61533d2535ad" providerId="LiveId" clId="{07A43331-33B6-4E3E-A4D4-B90B4D12128B}" dt="2024-03-17T08:52:22.840" v="1734" actId="26606"/>
          <ac:spMkLst>
            <pc:docMk/>
            <pc:sldMk cId="3778828286" sldId="274"/>
            <ac:spMk id="17" creationId="{814E6672-D9A3-4574-B870-15130060A7E4}"/>
          </ac:spMkLst>
        </pc:spChg>
        <pc:spChg chg="add del">
          <ac:chgData name="Asna kasim" userId="c4ee61533d2535ad" providerId="LiveId" clId="{07A43331-33B6-4E3E-A4D4-B90B4D12128B}" dt="2024-03-17T08:53:45.616" v="1784" actId="26606"/>
          <ac:spMkLst>
            <pc:docMk/>
            <pc:sldMk cId="3778828286" sldId="274"/>
            <ac:spMk id="22" creationId="{DD7EAFE6-2BB9-41FB-9CF4-588CFC708774}"/>
          </ac:spMkLst>
        </pc:spChg>
        <pc:spChg chg="add del">
          <ac:chgData name="Asna kasim" userId="c4ee61533d2535ad" providerId="LiveId" clId="{07A43331-33B6-4E3E-A4D4-B90B4D12128B}" dt="2024-03-17T08:53:45.616" v="1784" actId="26606"/>
          <ac:spMkLst>
            <pc:docMk/>
            <pc:sldMk cId="3778828286" sldId="274"/>
            <ac:spMk id="24" creationId="{4E1EF4E8-5513-4BF5-BC41-04645281C672}"/>
          </ac:spMkLst>
        </pc:spChg>
        <pc:spChg chg="add del">
          <ac:chgData name="Asna kasim" userId="c4ee61533d2535ad" providerId="LiveId" clId="{07A43331-33B6-4E3E-A4D4-B90B4D12128B}" dt="2024-03-17T08:53:45.616" v="1784" actId="26606"/>
          <ac:spMkLst>
            <pc:docMk/>
            <pc:sldMk cId="3778828286" sldId="274"/>
            <ac:spMk id="26" creationId="{107303E2-7D44-46E4-A0D5-73DF997491EC}"/>
          </ac:spMkLst>
        </pc:spChg>
        <pc:spChg chg="add del">
          <ac:chgData name="Asna kasim" userId="c4ee61533d2535ad" providerId="LiveId" clId="{07A43331-33B6-4E3E-A4D4-B90B4D12128B}" dt="2024-03-17T08:53:45.616" v="1784" actId="26606"/>
          <ac:spMkLst>
            <pc:docMk/>
            <pc:sldMk cId="3778828286" sldId="274"/>
            <ac:spMk id="28" creationId="{D22AF24B-DF9B-4580-9019-8FABD7AC6F12}"/>
          </ac:spMkLst>
        </pc:spChg>
        <pc:spChg chg="add del">
          <ac:chgData name="Asna kasim" userId="c4ee61533d2535ad" providerId="LiveId" clId="{07A43331-33B6-4E3E-A4D4-B90B4D12128B}" dt="2024-03-17T08:53:45.616" v="1784" actId="26606"/>
          <ac:spMkLst>
            <pc:docMk/>
            <pc:sldMk cId="3778828286" sldId="274"/>
            <ac:spMk id="30" creationId="{814E6672-D9A3-4574-B870-15130060A7E4}"/>
          </ac:spMkLst>
        </pc:spChg>
        <pc:spChg chg="add">
          <ac:chgData name="Asna kasim" userId="c4ee61533d2535ad" providerId="LiveId" clId="{07A43331-33B6-4E3E-A4D4-B90B4D12128B}" dt="2024-03-17T08:53:45.616" v="1784" actId="26606"/>
          <ac:spMkLst>
            <pc:docMk/>
            <pc:sldMk cId="3778828286" sldId="274"/>
            <ac:spMk id="35" creationId="{32768DCD-B824-413A-B330-8D57ADB3724C}"/>
          </ac:spMkLst>
        </pc:spChg>
        <pc:spChg chg="add">
          <ac:chgData name="Asna kasim" userId="c4ee61533d2535ad" providerId="LiveId" clId="{07A43331-33B6-4E3E-A4D4-B90B4D12128B}" dt="2024-03-17T08:53:45.616" v="1784" actId="26606"/>
          <ac:spMkLst>
            <pc:docMk/>
            <pc:sldMk cId="3778828286" sldId="274"/>
            <ac:spMk id="37" creationId="{96E45848-BEDA-4F24-9C4E-DA2120958262}"/>
          </ac:spMkLst>
        </pc:spChg>
        <pc:spChg chg="add">
          <ac:chgData name="Asna kasim" userId="c4ee61533d2535ad" providerId="LiveId" clId="{07A43331-33B6-4E3E-A4D4-B90B4D12128B}" dt="2024-03-17T08:53:45.616" v="1784" actId="26606"/>
          <ac:spMkLst>
            <pc:docMk/>
            <pc:sldMk cId="3778828286" sldId="274"/>
            <ac:spMk id="39" creationId="{B2BB8117-A903-442C-9223-A4FEB85C3271}"/>
          </ac:spMkLst>
        </pc:spChg>
        <pc:spChg chg="add">
          <ac:chgData name="Asna kasim" userId="c4ee61533d2535ad" providerId="LiveId" clId="{07A43331-33B6-4E3E-A4D4-B90B4D12128B}" dt="2024-03-17T08:53:45.616" v="1784" actId="26606"/>
          <ac:spMkLst>
            <pc:docMk/>
            <pc:sldMk cId="3778828286" sldId="274"/>
            <ac:spMk id="41" creationId="{C59300B8-3117-43F8-9F8E-68DB9F002F92}"/>
          </ac:spMkLst>
        </pc:spChg>
        <pc:spChg chg="add">
          <ac:chgData name="Asna kasim" userId="c4ee61533d2535ad" providerId="LiveId" clId="{07A43331-33B6-4E3E-A4D4-B90B4D12128B}" dt="2024-03-17T08:53:45.616" v="1784" actId="26606"/>
          <ac:spMkLst>
            <pc:docMk/>
            <pc:sldMk cId="3778828286" sldId="274"/>
            <ac:spMk id="43" creationId="{1AFAE680-42C1-4104-B74F-B0A8F1FB264A}"/>
          </ac:spMkLst>
        </pc:spChg>
        <pc:spChg chg="add">
          <ac:chgData name="Asna kasim" userId="c4ee61533d2535ad" providerId="LiveId" clId="{07A43331-33B6-4E3E-A4D4-B90B4D12128B}" dt="2024-03-17T08:53:45.616" v="1784" actId="26606"/>
          <ac:spMkLst>
            <pc:docMk/>
            <pc:sldMk cId="3778828286" sldId="274"/>
            <ac:spMk id="45" creationId="{828A8BA9-B3FE-4C96-A0A1-72A0D2C85578}"/>
          </ac:spMkLst>
        </pc:spChg>
        <pc:spChg chg="add">
          <ac:chgData name="Asna kasim" userId="c4ee61533d2535ad" providerId="LiveId" clId="{07A43331-33B6-4E3E-A4D4-B90B4D12128B}" dt="2024-03-17T08:53:45.616" v="1784" actId="26606"/>
          <ac:spMkLst>
            <pc:docMk/>
            <pc:sldMk cId="3778828286" sldId="274"/>
            <ac:spMk id="47" creationId="{19F9CD66-32FC-448F-B4C5-67D17508A226}"/>
          </ac:spMkLst>
        </pc:spChg>
        <pc:picChg chg="add mod ord">
          <ac:chgData name="Asna kasim" userId="c4ee61533d2535ad" providerId="LiveId" clId="{07A43331-33B6-4E3E-A4D4-B90B4D12128B}" dt="2024-03-17T08:53:45.616" v="1784" actId="26606"/>
          <ac:picMkLst>
            <pc:docMk/>
            <pc:sldMk cId="3778828286" sldId="274"/>
            <ac:picMk id="5" creationId="{EAC3344E-DEFC-28B9-9A20-4F0DB803C13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3AF649-DB60-4B30-978C-324E0537B0AD}" type="datetimeFigureOut">
              <a:rPr lang="en-GB" smtClean="0"/>
              <a:t>16/03/2024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60D7FC-33D2-4F39-9391-D5E96345FD0D}" type="slidenum">
              <a:rPr lang="en-GB" smtClean="0"/>
              <a:t>‹#›</a:t>
            </a:fld>
            <a:endParaRPr lang="en-GB"/>
          </a:p>
        </p:txBody>
      </p:sp>
    </p:spTree>
    <p:extLst>
      <p:ext uri="{BB962C8B-B14F-4D97-AF65-F5344CB8AC3E}">
        <p14:creationId xmlns:p14="http://schemas.microsoft.com/office/powerpoint/2010/main" val="467976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E60D7FC-33D2-4F39-9391-D5E96345FD0D}" type="slidenum">
              <a:rPr lang="en-GB" smtClean="0"/>
              <a:t>1</a:t>
            </a:fld>
            <a:endParaRPr lang="en-GB"/>
          </a:p>
        </p:txBody>
      </p:sp>
    </p:spTree>
    <p:extLst>
      <p:ext uri="{BB962C8B-B14F-4D97-AF65-F5344CB8AC3E}">
        <p14:creationId xmlns:p14="http://schemas.microsoft.com/office/powerpoint/2010/main" val="790039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E60D7FC-33D2-4F39-9391-D5E96345FD0D}" type="slidenum">
              <a:rPr lang="en-GB" smtClean="0"/>
              <a:t>6</a:t>
            </a:fld>
            <a:endParaRPr lang="en-GB"/>
          </a:p>
        </p:txBody>
      </p:sp>
    </p:spTree>
    <p:extLst>
      <p:ext uri="{BB962C8B-B14F-4D97-AF65-F5344CB8AC3E}">
        <p14:creationId xmlns:p14="http://schemas.microsoft.com/office/powerpoint/2010/main" val="88025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E60D7FC-33D2-4F39-9391-D5E96345FD0D}" type="slidenum">
              <a:rPr lang="en-GB" smtClean="0"/>
              <a:t>15</a:t>
            </a:fld>
            <a:endParaRPr lang="en-GB"/>
          </a:p>
        </p:txBody>
      </p:sp>
    </p:spTree>
    <p:extLst>
      <p:ext uri="{BB962C8B-B14F-4D97-AF65-F5344CB8AC3E}">
        <p14:creationId xmlns:p14="http://schemas.microsoft.com/office/powerpoint/2010/main" val="1077646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E60D7FC-33D2-4F39-9391-D5E96345FD0D}" type="slidenum">
              <a:rPr lang="en-GB" smtClean="0"/>
              <a:t>16</a:t>
            </a:fld>
            <a:endParaRPr lang="en-GB"/>
          </a:p>
        </p:txBody>
      </p:sp>
    </p:spTree>
    <p:extLst>
      <p:ext uri="{BB962C8B-B14F-4D97-AF65-F5344CB8AC3E}">
        <p14:creationId xmlns:p14="http://schemas.microsoft.com/office/powerpoint/2010/main" val="2173395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3/16/2024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270684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3/16/2024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06902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3/16/2024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96099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3/16/2024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55799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3/16/2024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214197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3/16/2024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167583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3/16/2024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95037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3/16/2024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7575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3/16/2024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66108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3/16/2024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9884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3/16/2024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175098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3/16/2024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94402508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81" r:id="rId6"/>
    <p:sldLayoutId id="2147483677" r:id="rId7"/>
    <p:sldLayoutId id="2147483678" r:id="rId8"/>
    <p:sldLayoutId id="2147483679" r:id="rId9"/>
    <p:sldLayoutId id="2147483680" r:id="rId10"/>
    <p:sldLayoutId id="2147483682"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0334BF-0422-4A9A-BE46-AEB8C348B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98F2823-0279-49D8-928D-754B22253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2E45E95-311C-41C7-A882-6E43F08068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B7299D5D-ECC5-41EB-B830-C3A35FB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7516"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8C91735-5EFE-44D1-8CC6-FDF0D11B6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33F926C-2613-475D-AEE4-CD7D87D3B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11B84A-9774-A0EB-3D88-E9607C5DF8E0}"/>
              </a:ext>
            </a:extLst>
          </p:cNvPr>
          <p:cNvSpPr>
            <a:spLocks noGrp="1"/>
          </p:cNvSpPr>
          <p:nvPr>
            <p:ph type="ctrTitle"/>
          </p:nvPr>
        </p:nvSpPr>
        <p:spPr>
          <a:xfrm>
            <a:off x="314633" y="182191"/>
            <a:ext cx="6890350" cy="6227938"/>
          </a:xfrm>
        </p:spPr>
        <p:txBody>
          <a:bodyPr>
            <a:normAutofit/>
          </a:bodyPr>
          <a:lstStyle/>
          <a:p>
            <a:pPr algn="l"/>
            <a:r>
              <a:rPr lang="en-US" sz="3200" dirty="0">
                <a:solidFill>
                  <a:srgbClr val="FFFFFF"/>
                </a:solidFill>
              </a:rPr>
              <a:t>ASNA JAMSHID</a:t>
            </a:r>
            <a:endParaRPr lang="en-GB" sz="3200" dirty="0">
              <a:solidFill>
                <a:srgbClr val="FFFFFF"/>
              </a:solidFill>
            </a:endParaRPr>
          </a:p>
        </p:txBody>
      </p:sp>
      <p:sp>
        <p:nvSpPr>
          <p:cNvPr id="3" name="Subtitle 2">
            <a:extLst>
              <a:ext uri="{FF2B5EF4-FFF2-40B4-BE49-F238E27FC236}">
                <a16:creationId xmlns:a16="http://schemas.microsoft.com/office/drawing/2014/main" id="{7B2E97EB-26C2-C710-9417-BA496C3C37EF}"/>
              </a:ext>
            </a:extLst>
          </p:cNvPr>
          <p:cNvSpPr>
            <a:spLocks noGrp="1"/>
          </p:cNvSpPr>
          <p:nvPr>
            <p:ph type="subTitle" idx="1"/>
          </p:nvPr>
        </p:nvSpPr>
        <p:spPr>
          <a:xfrm>
            <a:off x="76648" y="1710288"/>
            <a:ext cx="7057986" cy="2705877"/>
          </a:xfrm>
        </p:spPr>
        <p:txBody>
          <a:bodyPr>
            <a:normAutofit fontScale="85000" lnSpcReduction="20000"/>
          </a:bodyPr>
          <a:lstStyle/>
          <a:p>
            <a:pPr algn="l"/>
            <a:r>
              <a:rPr lang="en-US" sz="4200" b="1" dirty="0">
                <a:solidFill>
                  <a:schemeClr val="accent1">
                    <a:lumMod val="50000"/>
                  </a:schemeClr>
                </a:solidFill>
              </a:rPr>
              <a:t>  STOCK  PRICE  ANALYSIS</a:t>
            </a:r>
          </a:p>
          <a:p>
            <a:pPr algn="l"/>
            <a:r>
              <a:rPr lang="en-US" sz="4000" dirty="0">
                <a:solidFill>
                  <a:schemeClr val="accent1">
                    <a:lumMod val="50000"/>
                  </a:schemeClr>
                </a:solidFill>
              </a:rPr>
              <a:t>  OESON </a:t>
            </a:r>
            <a:br>
              <a:rPr lang="en-US" sz="4000" dirty="0">
                <a:solidFill>
                  <a:schemeClr val="accent1">
                    <a:lumMod val="50000"/>
                  </a:schemeClr>
                </a:solidFill>
              </a:rPr>
            </a:br>
            <a:r>
              <a:rPr lang="en-US" sz="4000" dirty="0">
                <a:solidFill>
                  <a:schemeClr val="accent1">
                    <a:lumMod val="50000"/>
                  </a:schemeClr>
                </a:solidFill>
              </a:rPr>
              <a:t>  DATA SCIENCE INTERNSHIP </a:t>
            </a:r>
            <a:br>
              <a:rPr lang="en-US" sz="4000" dirty="0">
                <a:solidFill>
                  <a:schemeClr val="accent1">
                    <a:lumMod val="50000"/>
                  </a:schemeClr>
                </a:solidFill>
              </a:rPr>
            </a:br>
            <a:r>
              <a:rPr lang="en-US" sz="4000" dirty="0">
                <a:solidFill>
                  <a:schemeClr val="accent1">
                    <a:lumMod val="50000"/>
                  </a:schemeClr>
                </a:solidFill>
              </a:rPr>
              <a:t>  PROJECT 1</a:t>
            </a:r>
            <a:br>
              <a:rPr lang="en-US" sz="4000" dirty="0">
                <a:solidFill>
                  <a:schemeClr val="accent1">
                    <a:lumMod val="50000"/>
                  </a:schemeClr>
                </a:solidFill>
              </a:rPr>
            </a:br>
            <a:endParaRPr lang="en-US" sz="4000" dirty="0">
              <a:solidFill>
                <a:schemeClr val="accent1">
                  <a:lumMod val="50000"/>
                </a:schemeClr>
              </a:solidFill>
            </a:endParaRPr>
          </a:p>
        </p:txBody>
      </p:sp>
      <p:sp>
        <p:nvSpPr>
          <p:cNvPr id="21" name="Rectangle 20">
            <a:extLst>
              <a:ext uri="{FF2B5EF4-FFF2-40B4-BE49-F238E27FC236}">
                <a16:creationId xmlns:a16="http://schemas.microsoft.com/office/drawing/2014/main" id="{1FD32A06-E9FE-4F5A-88A6-84905A72C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5675" y="0"/>
            <a:ext cx="4883277" cy="6858000"/>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phere of mesh and nodes">
            <a:extLst>
              <a:ext uri="{FF2B5EF4-FFF2-40B4-BE49-F238E27FC236}">
                <a16:creationId xmlns:a16="http://schemas.microsoft.com/office/drawing/2014/main" id="{8A76F2DC-9202-6DF0-CAE7-18A828A33533}"/>
              </a:ext>
            </a:extLst>
          </p:cNvPr>
          <p:cNvPicPr>
            <a:picLocks noChangeAspect="1"/>
          </p:cNvPicPr>
          <p:nvPr/>
        </p:nvPicPr>
        <p:blipFill rotWithShape="1">
          <a:blip r:embed="rId3">
            <a:alphaModFix amt="60000"/>
          </a:blip>
          <a:srcRect l="38792" r="7804"/>
          <a:stretch/>
        </p:blipFill>
        <p:spPr>
          <a:xfrm>
            <a:off x="7305675" y="-3319"/>
            <a:ext cx="4883278" cy="6858000"/>
          </a:xfrm>
          <a:prstGeom prst="rect">
            <a:avLst/>
          </a:prstGeom>
        </p:spPr>
      </p:pic>
    </p:spTree>
    <p:extLst>
      <p:ext uri="{BB962C8B-B14F-4D97-AF65-F5344CB8AC3E}">
        <p14:creationId xmlns:p14="http://schemas.microsoft.com/office/powerpoint/2010/main" val="2739690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ame 46">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A8FDF2-91DA-BF41-2E4C-F9A6C23BFF34}"/>
              </a:ext>
            </a:extLst>
          </p:cNvPr>
          <p:cNvSpPr>
            <a:spLocks noGrp="1"/>
          </p:cNvSpPr>
          <p:nvPr>
            <p:ph type="title"/>
          </p:nvPr>
        </p:nvSpPr>
        <p:spPr>
          <a:xfrm>
            <a:off x="1144899" y="827009"/>
            <a:ext cx="5428375" cy="1537520"/>
          </a:xfrm>
        </p:spPr>
        <p:txBody>
          <a:bodyPr vert="horz" lIns="91440" tIns="45720" rIns="91440" bIns="45720" rtlCol="0" anchor="b">
            <a:normAutofit/>
          </a:bodyPr>
          <a:lstStyle/>
          <a:p>
            <a:r>
              <a:rPr lang="en-US" sz="4400" dirty="0">
                <a:solidFill>
                  <a:srgbClr val="FFFFFF"/>
                </a:solidFill>
              </a:rPr>
              <a:t>REGRESSION ANALYSIS</a:t>
            </a:r>
          </a:p>
        </p:txBody>
      </p:sp>
      <p:sp>
        <p:nvSpPr>
          <p:cNvPr id="6" name="TextBox 5">
            <a:extLst>
              <a:ext uri="{FF2B5EF4-FFF2-40B4-BE49-F238E27FC236}">
                <a16:creationId xmlns:a16="http://schemas.microsoft.com/office/drawing/2014/main" id="{234AE697-AD51-BED3-9231-0CAC434C5D4D}"/>
              </a:ext>
            </a:extLst>
          </p:cNvPr>
          <p:cNvSpPr txBox="1"/>
          <p:nvPr/>
        </p:nvSpPr>
        <p:spPr>
          <a:xfrm>
            <a:off x="820132" y="2886075"/>
            <a:ext cx="5428375" cy="2986087"/>
          </a:xfrm>
          <a:prstGeom prst="rect">
            <a:avLst/>
          </a:prstGeom>
        </p:spPr>
        <p:txBody>
          <a:bodyPr vert="horz" lIns="91440" tIns="45720" rIns="91440" bIns="45720" rtlCol="0">
            <a:noAutofit/>
          </a:bodyPr>
          <a:lstStyle/>
          <a:p>
            <a:pPr>
              <a:spcAft>
                <a:spcPts val="600"/>
              </a:spcAft>
              <a:buClr>
                <a:schemeClr val="tx2">
                  <a:lumMod val="10000"/>
                  <a:lumOff val="90000"/>
                </a:schemeClr>
              </a:buClr>
              <a:buSzPct val="80000"/>
            </a:pPr>
            <a:r>
              <a:rPr lang="en-US" dirty="0">
                <a:solidFill>
                  <a:srgbClr val="FFFFFF"/>
                </a:solidFill>
                <a:latin typeface="Abadi" panose="020B0604020104020204" pitchFamily="34" charset="0"/>
              </a:rPr>
              <a:t>Regression Analysis for Tesla, Apple, and Microsoft: This statistical method helps us understand how changes in market conditions, represented by the S&amp;P 500 index, correlate with the stock prices of Tesla, Apple, and Microsoft. By analyzing historical data, we can determine how much of each stock's movement can be explained by broader market trends. This analysis is crucial for investors as it provides insights into how these stocks may behave in the future, helping them make informed decisions about investment strategies.</a:t>
            </a:r>
          </a:p>
        </p:txBody>
      </p:sp>
      <p:pic>
        <p:nvPicPr>
          <p:cNvPr id="5" name="Picture 4" descr="Graph on document with pen">
            <a:extLst>
              <a:ext uri="{FF2B5EF4-FFF2-40B4-BE49-F238E27FC236}">
                <a16:creationId xmlns:a16="http://schemas.microsoft.com/office/drawing/2014/main" id="{EAC3344E-DEFC-28B9-9A20-4F0DB803C13B}"/>
              </a:ext>
            </a:extLst>
          </p:cNvPr>
          <p:cNvPicPr>
            <a:picLocks noChangeAspect="1"/>
          </p:cNvPicPr>
          <p:nvPr/>
        </p:nvPicPr>
        <p:blipFill rotWithShape="1">
          <a:blip r:embed="rId2">
            <a:alphaModFix amt="80000"/>
          </a:blip>
          <a:srcRect t="1415" b="14315"/>
          <a:stretch/>
        </p:blipFill>
        <p:spPr>
          <a:xfrm>
            <a:off x="6695514" y="2110501"/>
            <a:ext cx="4628521" cy="2603553"/>
          </a:xfrm>
          <a:prstGeom prst="rect">
            <a:avLst/>
          </a:prstGeom>
        </p:spPr>
      </p:pic>
    </p:spTree>
    <p:extLst>
      <p:ext uri="{BB962C8B-B14F-4D97-AF65-F5344CB8AC3E}">
        <p14:creationId xmlns:p14="http://schemas.microsoft.com/office/powerpoint/2010/main" val="377882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ame 56">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315C49-5E71-4D49-47F5-B717333BEFE6}"/>
              </a:ext>
            </a:extLst>
          </p:cNvPr>
          <p:cNvSpPr>
            <a:spLocks noGrp="1"/>
          </p:cNvSpPr>
          <p:nvPr>
            <p:ph type="title"/>
          </p:nvPr>
        </p:nvSpPr>
        <p:spPr>
          <a:xfrm>
            <a:off x="838200" y="512046"/>
            <a:ext cx="5022907" cy="1734166"/>
          </a:xfrm>
        </p:spPr>
        <p:txBody>
          <a:bodyPr anchor="b">
            <a:normAutofit/>
          </a:bodyPr>
          <a:lstStyle/>
          <a:p>
            <a:r>
              <a:rPr lang="en-US" sz="4000" dirty="0">
                <a:gradFill flip="none" rotWithShape="1">
                  <a:gsLst>
                    <a:gs pos="0">
                      <a:schemeClr val="accent5">
                        <a:alpha val="70000"/>
                      </a:schemeClr>
                    </a:gs>
                    <a:gs pos="100000">
                      <a:schemeClr val="accent1">
                        <a:alpha val="70000"/>
                      </a:schemeClr>
                    </a:gs>
                  </a:gsLst>
                  <a:lin ang="0" scaled="1"/>
                  <a:tileRect/>
                </a:gradFill>
              </a:rPr>
              <a:t>Regression Analysis of Microsoft</a:t>
            </a:r>
            <a:endParaRPr lang="en-GB" sz="4000" dirty="0">
              <a:gradFill flip="none" rotWithShape="1">
                <a:gsLst>
                  <a:gs pos="0">
                    <a:schemeClr val="accent5">
                      <a:alpha val="70000"/>
                    </a:schemeClr>
                  </a:gs>
                  <a:gs pos="100000">
                    <a:schemeClr val="accent1">
                      <a:alpha val="70000"/>
                    </a:schemeClr>
                  </a:gs>
                </a:gsLst>
                <a:lin ang="0" scaled="1"/>
                <a:tileRect/>
              </a:gradFill>
            </a:endParaRPr>
          </a:p>
        </p:txBody>
      </p:sp>
      <p:sp>
        <p:nvSpPr>
          <p:cNvPr id="58" name="Content Placeholder 40">
            <a:extLst>
              <a:ext uri="{FF2B5EF4-FFF2-40B4-BE49-F238E27FC236}">
                <a16:creationId xmlns:a16="http://schemas.microsoft.com/office/drawing/2014/main" id="{814153A3-CC6E-1584-FEDB-79DB6E91DA2B}"/>
              </a:ext>
            </a:extLst>
          </p:cNvPr>
          <p:cNvSpPr>
            <a:spLocks noGrp="1"/>
          </p:cNvSpPr>
          <p:nvPr>
            <p:ph idx="1"/>
          </p:nvPr>
        </p:nvSpPr>
        <p:spPr>
          <a:xfrm>
            <a:off x="838199" y="2463288"/>
            <a:ext cx="5022908" cy="2794889"/>
          </a:xfrm>
        </p:spPr>
        <p:txBody>
          <a:bodyPr>
            <a:normAutofit/>
          </a:bodyPr>
          <a:lstStyle/>
          <a:p>
            <a:pPr marL="228600" indent="0">
              <a:buNone/>
            </a:pPr>
            <a:r>
              <a:rPr lang="en-US" sz="1800" dirty="0">
                <a:solidFill>
                  <a:schemeClr val="tx1">
                    <a:alpha val="60000"/>
                  </a:schemeClr>
                </a:solidFill>
                <a:latin typeface="Abadi" panose="020B0604020104020204" pitchFamily="34" charset="0"/>
              </a:rPr>
              <a:t>Microsoft's stock demonstrates relatively lower volatility compared to Tesla and Apple, with a beta value of 1.213. While still influenced by market changes, Microsoft offers a more stable investment option with a more modest level of risk. Investors seeking stability and consistent growth may find Microsoft preferable.</a:t>
            </a:r>
          </a:p>
        </p:txBody>
      </p:sp>
      <p:pic>
        <p:nvPicPr>
          <p:cNvPr id="7" name="Content Placeholder 6" descr="A diagram of a number of blue squares&#10;&#10;Description automatically generated">
            <a:extLst>
              <a:ext uri="{FF2B5EF4-FFF2-40B4-BE49-F238E27FC236}">
                <a16:creationId xmlns:a16="http://schemas.microsoft.com/office/drawing/2014/main" id="{DB376F7F-8F5E-7DCE-D66B-A1D38F997133}"/>
              </a:ext>
            </a:extLst>
          </p:cNvPr>
          <p:cNvPicPr>
            <a:picLocks noChangeAspect="1"/>
          </p:cNvPicPr>
          <p:nvPr/>
        </p:nvPicPr>
        <p:blipFill>
          <a:blip r:embed="rId2">
            <a:alphaModFix amt="90000"/>
            <a:extLst>
              <a:ext uri="{28A0092B-C50C-407E-A947-70E740481C1C}">
                <a14:useLocalDpi xmlns:a14="http://schemas.microsoft.com/office/drawing/2010/main" val="0"/>
              </a:ext>
            </a:extLst>
          </a:blip>
          <a:stretch>
            <a:fillRect/>
          </a:stretch>
        </p:blipFill>
        <p:spPr>
          <a:xfrm>
            <a:off x="6453582" y="3502294"/>
            <a:ext cx="4900219" cy="2483470"/>
          </a:xfrm>
          <a:prstGeom prst="rect">
            <a:avLst/>
          </a:prstGeom>
        </p:spPr>
      </p:pic>
      <p:pic>
        <p:nvPicPr>
          <p:cNvPr id="10" name="Content Placeholder 9" descr="A graph of a graph showing the amount of a line in a graph&#10;&#10;Description automatically generated with medium confidence">
            <a:extLst>
              <a:ext uri="{FF2B5EF4-FFF2-40B4-BE49-F238E27FC236}">
                <a16:creationId xmlns:a16="http://schemas.microsoft.com/office/drawing/2014/main" id="{AA3AEDD0-B644-7A4D-3C54-684857BBE22A}"/>
              </a:ext>
            </a:extLst>
          </p:cNvPr>
          <p:cNvPicPr>
            <a:picLocks noChangeAspect="1"/>
          </p:cNvPicPr>
          <p:nvPr/>
        </p:nvPicPr>
        <p:blipFill>
          <a:blip r:embed="rId3">
            <a:alphaModFix amt="90000"/>
            <a:extLst>
              <a:ext uri="{28A0092B-C50C-407E-A947-70E740481C1C}">
                <a14:useLocalDpi xmlns:a14="http://schemas.microsoft.com/office/drawing/2010/main" val="0"/>
              </a:ext>
            </a:extLst>
          </a:blip>
          <a:stretch>
            <a:fillRect/>
          </a:stretch>
        </p:blipFill>
        <p:spPr>
          <a:xfrm>
            <a:off x="6436040" y="653741"/>
            <a:ext cx="4917761" cy="2483470"/>
          </a:xfrm>
          <a:prstGeom prst="rect">
            <a:avLst/>
          </a:prstGeom>
        </p:spPr>
      </p:pic>
    </p:spTree>
    <p:extLst>
      <p:ext uri="{BB962C8B-B14F-4D97-AF65-F5344CB8AC3E}">
        <p14:creationId xmlns:p14="http://schemas.microsoft.com/office/powerpoint/2010/main" val="1829185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ame 22">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387F04-2CBC-6517-A824-CA1FCFBB8A18}"/>
              </a:ext>
            </a:extLst>
          </p:cNvPr>
          <p:cNvSpPr>
            <a:spLocks noGrp="1"/>
          </p:cNvSpPr>
          <p:nvPr>
            <p:ph type="title"/>
          </p:nvPr>
        </p:nvSpPr>
        <p:spPr>
          <a:xfrm>
            <a:off x="916857" y="983994"/>
            <a:ext cx="5022907" cy="1222888"/>
          </a:xfrm>
        </p:spPr>
        <p:txBody>
          <a:bodyPr anchor="b">
            <a:normAutofit/>
          </a:bodyPr>
          <a:lstStyle/>
          <a:p>
            <a:r>
              <a:rPr lang="en-US" sz="4000" dirty="0">
                <a:gradFill flip="none" rotWithShape="1">
                  <a:gsLst>
                    <a:gs pos="0">
                      <a:schemeClr val="accent5">
                        <a:alpha val="70000"/>
                      </a:schemeClr>
                    </a:gs>
                    <a:gs pos="100000">
                      <a:schemeClr val="accent1">
                        <a:alpha val="70000"/>
                      </a:schemeClr>
                    </a:gs>
                  </a:gsLst>
                  <a:lin ang="0" scaled="1"/>
                  <a:tileRect/>
                </a:gradFill>
              </a:rPr>
              <a:t>Regression analysis of Tesla</a:t>
            </a:r>
            <a:endParaRPr lang="en-GB" sz="4000" dirty="0">
              <a:gradFill flip="none" rotWithShape="1">
                <a:gsLst>
                  <a:gs pos="0">
                    <a:schemeClr val="accent5">
                      <a:alpha val="70000"/>
                    </a:schemeClr>
                  </a:gs>
                  <a:gs pos="100000">
                    <a:schemeClr val="accent1">
                      <a:alpha val="70000"/>
                    </a:schemeClr>
                  </a:gs>
                </a:gsLst>
                <a:lin ang="0" scaled="1"/>
                <a:tileRect/>
              </a:gradFill>
            </a:endParaRPr>
          </a:p>
        </p:txBody>
      </p:sp>
      <p:sp>
        <p:nvSpPr>
          <p:cNvPr id="18" name="Content Placeholder 17">
            <a:extLst>
              <a:ext uri="{FF2B5EF4-FFF2-40B4-BE49-F238E27FC236}">
                <a16:creationId xmlns:a16="http://schemas.microsoft.com/office/drawing/2014/main" id="{904F9747-734E-0554-5580-49B77CDC602A}"/>
              </a:ext>
            </a:extLst>
          </p:cNvPr>
          <p:cNvSpPr>
            <a:spLocks noGrp="1"/>
          </p:cNvSpPr>
          <p:nvPr>
            <p:ph idx="1"/>
          </p:nvPr>
        </p:nvSpPr>
        <p:spPr>
          <a:xfrm>
            <a:off x="916856" y="2541946"/>
            <a:ext cx="5022908" cy="2794889"/>
          </a:xfrm>
        </p:spPr>
        <p:txBody>
          <a:bodyPr>
            <a:normAutofit/>
          </a:bodyPr>
          <a:lstStyle/>
          <a:p>
            <a:pPr marL="228600" indent="0">
              <a:buNone/>
            </a:pPr>
            <a:r>
              <a:rPr lang="en-US" sz="1800" dirty="0">
                <a:solidFill>
                  <a:schemeClr val="tx1">
                    <a:alpha val="60000"/>
                  </a:schemeClr>
                </a:solidFill>
                <a:latin typeface="Abadi" panose="020B0604020104020204" pitchFamily="34" charset="0"/>
              </a:rPr>
              <a:t>Tesla displays the most volatility among the trio, experiencing considerable price fluctuations in reaction to market movements. With a beta value of 1.8367, Tesla's stock is identified as highly responsive to market changes, indicating increased risk. Investors contemplating Tesla should brace themselves for significant fluctuations in stock prices.</a:t>
            </a:r>
          </a:p>
        </p:txBody>
      </p:sp>
      <p:pic>
        <p:nvPicPr>
          <p:cNvPr id="7" name="Content Placeholder 6" descr="A graph with blue squares&#10;&#10;Description automatically generated">
            <a:extLst>
              <a:ext uri="{FF2B5EF4-FFF2-40B4-BE49-F238E27FC236}">
                <a16:creationId xmlns:a16="http://schemas.microsoft.com/office/drawing/2014/main" id="{5FCA625A-30C9-13F4-6CD5-F6D2EDC1300A}"/>
              </a:ext>
            </a:extLst>
          </p:cNvPr>
          <p:cNvPicPr>
            <a:picLocks noChangeAspect="1"/>
          </p:cNvPicPr>
          <p:nvPr/>
        </p:nvPicPr>
        <p:blipFill>
          <a:blip r:embed="rId2">
            <a:alphaModFix amt="90000"/>
            <a:extLst>
              <a:ext uri="{28A0092B-C50C-407E-A947-70E740481C1C}">
                <a14:useLocalDpi xmlns:a14="http://schemas.microsoft.com/office/drawing/2010/main" val="0"/>
              </a:ext>
            </a:extLst>
          </a:blip>
          <a:stretch>
            <a:fillRect/>
          </a:stretch>
        </p:blipFill>
        <p:spPr>
          <a:xfrm>
            <a:off x="6453581" y="857251"/>
            <a:ext cx="4900219" cy="2483470"/>
          </a:xfrm>
          <a:prstGeom prst="rect">
            <a:avLst/>
          </a:prstGeom>
        </p:spPr>
      </p:pic>
      <p:pic>
        <p:nvPicPr>
          <p:cNvPr id="5" name="Content Placeholder 4" descr="A graph of a line graph&#10;&#10;Description automatically generated with medium confidence">
            <a:extLst>
              <a:ext uri="{FF2B5EF4-FFF2-40B4-BE49-F238E27FC236}">
                <a16:creationId xmlns:a16="http://schemas.microsoft.com/office/drawing/2014/main" id="{684FD90C-3A39-3ECE-CC01-4EEA2323F61F}"/>
              </a:ext>
            </a:extLst>
          </p:cNvPr>
          <p:cNvPicPr>
            <a:picLocks noChangeAspect="1"/>
          </p:cNvPicPr>
          <p:nvPr/>
        </p:nvPicPr>
        <p:blipFill>
          <a:blip r:embed="rId3">
            <a:alphaModFix amt="90000"/>
            <a:extLst>
              <a:ext uri="{28A0092B-C50C-407E-A947-70E740481C1C}">
                <a14:useLocalDpi xmlns:a14="http://schemas.microsoft.com/office/drawing/2010/main" val="0"/>
              </a:ext>
            </a:extLst>
          </a:blip>
          <a:stretch>
            <a:fillRect/>
          </a:stretch>
        </p:blipFill>
        <p:spPr>
          <a:xfrm>
            <a:off x="6436039" y="3502294"/>
            <a:ext cx="4917761" cy="2483470"/>
          </a:xfrm>
          <a:prstGeom prst="rect">
            <a:avLst/>
          </a:prstGeom>
        </p:spPr>
      </p:pic>
    </p:spTree>
    <p:extLst>
      <p:ext uri="{BB962C8B-B14F-4D97-AF65-F5344CB8AC3E}">
        <p14:creationId xmlns:p14="http://schemas.microsoft.com/office/powerpoint/2010/main" val="3608859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ame 35">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E98B2A-4E15-84DE-BE45-99E8159861DD}"/>
              </a:ext>
            </a:extLst>
          </p:cNvPr>
          <p:cNvSpPr>
            <a:spLocks noGrp="1"/>
          </p:cNvSpPr>
          <p:nvPr>
            <p:ph type="title"/>
          </p:nvPr>
        </p:nvSpPr>
        <p:spPr>
          <a:xfrm>
            <a:off x="838199" y="857251"/>
            <a:ext cx="5022907" cy="1227188"/>
          </a:xfrm>
        </p:spPr>
        <p:txBody>
          <a:bodyPr anchor="b">
            <a:normAutofit fontScale="90000"/>
          </a:bodyPr>
          <a:lstStyle/>
          <a:p>
            <a:r>
              <a:rPr lang="en-US" sz="4400" dirty="0">
                <a:gradFill flip="none" rotWithShape="1">
                  <a:gsLst>
                    <a:gs pos="0">
                      <a:schemeClr val="accent5">
                        <a:alpha val="70000"/>
                      </a:schemeClr>
                    </a:gs>
                    <a:gs pos="100000">
                      <a:schemeClr val="accent1">
                        <a:alpha val="70000"/>
                      </a:schemeClr>
                    </a:gs>
                  </a:gsLst>
                  <a:lin ang="0" scaled="1"/>
                  <a:tileRect/>
                </a:gradFill>
              </a:rPr>
              <a:t>Regression Analysis of Apple Inc.</a:t>
            </a:r>
            <a:endParaRPr lang="en-GB" sz="4400" dirty="0">
              <a:gradFill flip="none" rotWithShape="1">
                <a:gsLst>
                  <a:gs pos="0">
                    <a:schemeClr val="accent5">
                      <a:alpha val="70000"/>
                    </a:schemeClr>
                  </a:gs>
                  <a:gs pos="100000">
                    <a:schemeClr val="accent1">
                      <a:alpha val="70000"/>
                    </a:schemeClr>
                  </a:gs>
                </a:gsLst>
                <a:lin ang="0" scaled="1"/>
                <a:tileRect/>
              </a:gradFill>
            </a:endParaRPr>
          </a:p>
        </p:txBody>
      </p:sp>
      <p:sp>
        <p:nvSpPr>
          <p:cNvPr id="29" name="Content Placeholder 30">
            <a:extLst>
              <a:ext uri="{FF2B5EF4-FFF2-40B4-BE49-F238E27FC236}">
                <a16:creationId xmlns:a16="http://schemas.microsoft.com/office/drawing/2014/main" id="{2525A709-D0C9-3C8C-5A40-72943E5C4B86}"/>
              </a:ext>
            </a:extLst>
          </p:cNvPr>
          <p:cNvSpPr>
            <a:spLocks noGrp="1"/>
          </p:cNvSpPr>
          <p:nvPr>
            <p:ph idx="1"/>
          </p:nvPr>
        </p:nvSpPr>
        <p:spPr>
          <a:xfrm>
            <a:off x="838199" y="2458065"/>
            <a:ext cx="5022908" cy="3216280"/>
          </a:xfrm>
        </p:spPr>
        <p:txBody>
          <a:bodyPr>
            <a:noAutofit/>
          </a:bodyPr>
          <a:lstStyle/>
          <a:p>
            <a:pPr marL="228600" indent="0">
              <a:buNone/>
            </a:pPr>
            <a:r>
              <a:rPr lang="en-US" sz="1800" dirty="0">
                <a:solidFill>
                  <a:schemeClr val="tx1">
                    <a:alpha val="60000"/>
                  </a:schemeClr>
                </a:solidFill>
                <a:latin typeface="Abadi" panose="020B0604020104020204" pitchFamily="34" charset="0"/>
              </a:rPr>
              <a:t>With a beta value of 1.32, Apple's stock is significantly more volatile than the overall market. This indicates a higher level of risk associated with investing in Apple, as its stock tends to amplify market movements. While there is greater growth potential, investors should be aware of the increased risk involved.</a:t>
            </a:r>
          </a:p>
        </p:txBody>
      </p:sp>
      <p:pic>
        <p:nvPicPr>
          <p:cNvPr id="27" name="Content Placeholder 26" descr="A diagram of a number of blue squares&#10;&#10;Description automatically generated">
            <a:extLst>
              <a:ext uri="{FF2B5EF4-FFF2-40B4-BE49-F238E27FC236}">
                <a16:creationId xmlns:a16="http://schemas.microsoft.com/office/drawing/2014/main" id="{AC511536-D0D6-1BA6-831A-770D0C8EF860}"/>
              </a:ext>
            </a:extLst>
          </p:cNvPr>
          <p:cNvPicPr>
            <a:picLocks noChangeAspect="1"/>
          </p:cNvPicPr>
          <p:nvPr/>
        </p:nvPicPr>
        <p:blipFill>
          <a:blip r:embed="rId2">
            <a:alphaModFix amt="90000"/>
            <a:extLst>
              <a:ext uri="{28A0092B-C50C-407E-A947-70E740481C1C}">
                <a14:useLocalDpi xmlns:a14="http://schemas.microsoft.com/office/drawing/2010/main" val="0"/>
              </a:ext>
            </a:extLst>
          </a:blip>
          <a:stretch>
            <a:fillRect/>
          </a:stretch>
        </p:blipFill>
        <p:spPr>
          <a:xfrm>
            <a:off x="6460265" y="857251"/>
            <a:ext cx="4893535" cy="2483470"/>
          </a:xfrm>
          <a:prstGeom prst="rect">
            <a:avLst/>
          </a:prstGeom>
        </p:spPr>
      </p:pic>
      <p:pic>
        <p:nvPicPr>
          <p:cNvPr id="6" name="Content Placeholder 5" descr="A graph with blue and orange squares&#10;&#10;Description automatically generated">
            <a:extLst>
              <a:ext uri="{FF2B5EF4-FFF2-40B4-BE49-F238E27FC236}">
                <a16:creationId xmlns:a16="http://schemas.microsoft.com/office/drawing/2014/main" id="{6E6C8FF9-CEFF-041F-BB47-47ABBBF4F38A}"/>
              </a:ext>
            </a:extLst>
          </p:cNvPr>
          <p:cNvPicPr>
            <a:picLocks noChangeAspect="1"/>
          </p:cNvPicPr>
          <p:nvPr/>
        </p:nvPicPr>
        <p:blipFill>
          <a:blip r:embed="rId3">
            <a:alphaModFix amt="90000"/>
            <a:extLst>
              <a:ext uri="{28A0092B-C50C-407E-A947-70E740481C1C}">
                <a14:useLocalDpi xmlns:a14="http://schemas.microsoft.com/office/drawing/2010/main" val="0"/>
              </a:ext>
            </a:extLst>
          </a:blip>
          <a:stretch>
            <a:fillRect/>
          </a:stretch>
        </p:blipFill>
        <p:spPr>
          <a:xfrm>
            <a:off x="6436039" y="3502294"/>
            <a:ext cx="4917761" cy="2483470"/>
          </a:xfrm>
          <a:prstGeom prst="rect">
            <a:avLst/>
          </a:prstGeom>
        </p:spPr>
      </p:pic>
    </p:spTree>
    <p:extLst>
      <p:ext uri="{BB962C8B-B14F-4D97-AF65-F5344CB8AC3E}">
        <p14:creationId xmlns:p14="http://schemas.microsoft.com/office/powerpoint/2010/main" val="3838259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F9CE-E601-5844-F4DD-3B7282F4DBA3}"/>
              </a:ext>
            </a:extLst>
          </p:cNvPr>
          <p:cNvSpPr>
            <a:spLocks noGrp="1"/>
          </p:cNvSpPr>
          <p:nvPr>
            <p:ph type="title"/>
          </p:nvPr>
        </p:nvSpPr>
        <p:spPr/>
        <p:txBody>
          <a:bodyPr>
            <a:normAutofit/>
          </a:bodyPr>
          <a:lstStyle/>
          <a:p>
            <a:r>
              <a:rPr lang="en-US" sz="4000" dirty="0"/>
              <a:t>Risk Insights from Regression Analysis</a:t>
            </a:r>
            <a:endParaRPr lang="en-GB" sz="4000" dirty="0"/>
          </a:p>
        </p:txBody>
      </p:sp>
      <p:sp>
        <p:nvSpPr>
          <p:cNvPr id="3" name="Content Placeholder 2">
            <a:extLst>
              <a:ext uri="{FF2B5EF4-FFF2-40B4-BE49-F238E27FC236}">
                <a16:creationId xmlns:a16="http://schemas.microsoft.com/office/drawing/2014/main" id="{7D50B31F-3E13-80BB-C594-64A721897B93}"/>
              </a:ext>
            </a:extLst>
          </p:cNvPr>
          <p:cNvSpPr>
            <a:spLocks noGrp="1"/>
          </p:cNvSpPr>
          <p:nvPr>
            <p:ph idx="1"/>
          </p:nvPr>
        </p:nvSpPr>
        <p:spPr/>
        <p:txBody>
          <a:bodyPr>
            <a:normAutofit/>
          </a:bodyPr>
          <a:lstStyle/>
          <a:p>
            <a:r>
              <a:rPr lang="en-US" sz="1800" dirty="0">
                <a:solidFill>
                  <a:schemeClr val="tx1">
                    <a:alpha val="70000"/>
                  </a:schemeClr>
                </a:solidFill>
                <a:latin typeface="Abadi" panose="020B0604020104020204" pitchFamily="34" charset="0"/>
              </a:rPr>
              <a:t>Apple Inc. emerges as the riskiest investment among the three, with a beta value of 1.32, signifying significant volatility and heightened sensitivity to market fluctuations.</a:t>
            </a:r>
          </a:p>
          <a:p>
            <a:r>
              <a:rPr lang="en-US" sz="1800" dirty="0">
                <a:solidFill>
                  <a:schemeClr val="tx1">
                    <a:alpha val="70000"/>
                  </a:schemeClr>
                </a:solidFill>
                <a:latin typeface="Abadi" panose="020B0604020104020204" pitchFamily="34" charset="0"/>
              </a:rPr>
              <a:t>Tesla exhibits even greater volatility, with a beta value of 1.8376, positioning it as the riskiest investment among Apple, Tesla, and Microsoft.</a:t>
            </a:r>
          </a:p>
          <a:p>
            <a:r>
              <a:rPr lang="en-US" sz="1800" dirty="0">
                <a:solidFill>
                  <a:schemeClr val="tx1">
                    <a:alpha val="70000"/>
                  </a:schemeClr>
                </a:solidFill>
                <a:latin typeface="Abadi" panose="020B0604020104020204" pitchFamily="34" charset="0"/>
              </a:rPr>
              <a:t>Conversely, Microsoft presents a more stable investment option with a beta value of 1.213, indicating lower volatility compared to both Apple and Tesla.</a:t>
            </a:r>
          </a:p>
          <a:p>
            <a:r>
              <a:rPr lang="en-US" sz="1800" dirty="0">
                <a:solidFill>
                  <a:schemeClr val="tx1">
                    <a:alpha val="70000"/>
                  </a:schemeClr>
                </a:solidFill>
                <a:latin typeface="Abadi" panose="020B0604020104020204" pitchFamily="34" charset="0"/>
              </a:rPr>
              <a:t>While Apple and Tesla appeal to investors seeking higher growth potential, they come with increased risk due to their elevated volatility.</a:t>
            </a:r>
          </a:p>
          <a:p>
            <a:r>
              <a:rPr lang="en-US" sz="1800" dirty="0">
                <a:solidFill>
                  <a:schemeClr val="tx1">
                    <a:alpha val="70000"/>
                  </a:schemeClr>
                </a:solidFill>
                <a:latin typeface="Abadi" panose="020B0604020104020204" pitchFamily="34" charset="0"/>
              </a:rPr>
              <a:t>In contrast, Microsoft provides a more balanced risk-reward profile, appealing to investors prioritizing stability and consistent growth in their investments.</a:t>
            </a:r>
            <a:endParaRPr lang="en-GB" sz="1800" dirty="0">
              <a:solidFill>
                <a:schemeClr val="tx1">
                  <a:alpha val="70000"/>
                </a:schemeClr>
              </a:solidFill>
              <a:latin typeface="Abadi" panose="020B0604020104020204" pitchFamily="34" charset="0"/>
            </a:endParaRPr>
          </a:p>
        </p:txBody>
      </p:sp>
    </p:spTree>
    <p:extLst>
      <p:ext uri="{BB962C8B-B14F-4D97-AF65-F5344CB8AC3E}">
        <p14:creationId xmlns:p14="http://schemas.microsoft.com/office/powerpoint/2010/main" val="728516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16272B6F-135F-45E6-8F46-83B32059F2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3670" y="494950"/>
            <a:ext cx="5231130" cy="5871589"/>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ame 92">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2EAFED-695B-FFE8-ED9E-FE0C3EBEC571}"/>
              </a:ext>
            </a:extLst>
          </p:cNvPr>
          <p:cNvSpPr>
            <a:spLocks noGrp="1"/>
          </p:cNvSpPr>
          <p:nvPr>
            <p:ph type="title"/>
          </p:nvPr>
        </p:nvSpPr>
        <p:spPr>
          <a:xfrm>
            <a:off x="820871" y="637105"/>
            <a:ext cx="5428375" cy="918088"/>
          </a:xfrm>
        </p:spPr>
        <p:txBody>
          <a:bodyPr anchor="b">
            <a:normAutofit/>
          </a:bodyPr>
          <a:lstStyle/>
          <a:p>
            <a:r>
              <a:rPr lang="en-US" sz="4400" dirty="0">
                <a:solidFill>
                  <a:srgbClr val="FFFFFF"/>
                </a:solidFill>
              </a:rPr>
              <a:t>CONCLUSION</a:t>
            </a:r>
            <a:endParaRPr lang="en-GB" sz="4400" dirty="0">
              <a:solidFill>
                <a:srgbClr val="FFFFFF"/>
              </a:solidFill>
            </a:endParaRPr>
          </a:p>
        </p:txBody>
      </p:sp>
      <p:sp>
        <p:nvSpPr>
          <p:cNvPr id="3" name="Content Placeholder 2">
            <a:extLst>
              <a:ext uri="{FF2B5EF4-FFF2-40B4-BE49-F238E27FC236}">
                <a16:creationId xmlns:a16="http://schemas.microsoft.com/office/drawing/2014/main" id="{48D2DE22-CD1F-3231-F9DA-64804BF83607}"/>
              </a:ext>
            </a:extLst>
          </p:cNvPr>
          <p:cNvSpPr>
            <a:spLocks noGrp="1"/>
          </p:cNvSpPr>
          <p:nvPr>
            <p:ph idx="1"/>
          </p:nvPr>
        </p:nvSpPr>
        <p:spPr>
          <a:xfrm>
            <a:off x="692417" y="1842320"/>
            <a:ext cx="5428375" cy="4524219"/>
          </a:xfrm>
        </p:spPr>
        <p:txBody>
          <a:bodyPr>
            <a:noAutofit/>
          </a:bodyPr>
          <a:lstStyle/>
          <a:p>
            <a:pPr>
              <a:lnSpc>
                <a:spcPct val="100000"/>
              </a:lnSpc>
            </a:pPr>
            <a:r>
              <a:rPr lang="en-US" sz="1800" dirty="0">
                <a:solidFill>
                  <a:srgbClr val="FFFFFF"/>
                </a:solidFill>
                <a:latin typeface="Abadi" panose="020B0604020104020204" pitchFamily="34" charset="0"/>
              </a:rPr>
              <a:t>Microsoft, Tesla, and Apple stocks exhibit distinct performance and risk levels.</a:t>
            </a:r>
          </a:p>
          <a:p>
            <a:pPr>
              <a:lnSpc>
                <a:spcPct val="100000"/>
              </a:lnSpc>
            </a:pPr>
            <a:r>
              <a:rPr lang="en-US" sz="1800" dirty="0">
                <a:solidFill>
                  <a:srgbClr val="FFFFFF"/>
                </a:solidFill>
                <a:latin typeface="Abadi" panose="020B0604020104020204" pitchFamily="34" charset="0"/>
              </a:rPr>
              <a:t>Tesla is the riskiest option with high volatility, followed by Apple with moderate volatility, and then Microsoft with lower volatility.</a:t>
            </a:r>
          </a:p>
          <a:p>
            <a:pPr>
              <a:lnSpc>
                <a:spcPct val="100000"/>
              </a:lnSpc>
            </a:pPr>
            <a:r>
              <a:rPr lang="en-US" sz="1800" dirty="0">
                <a:solidFill>
                  <a:srgbClr val="FFFFFF"/>
                </a:solidFill>
                <a:latin typeface="Abadi" panose="020B0604020104020204" pitchFamily="34" charset="0"/>
              </a:rPr>
              <a:t>Tesla's stock is highly unpredictable, while Apple and Microsoft offer more stability.</a:t>
            </a:r>
          </a:p>
          <a:p>
            <a:pPr>
              <a:lnSpc>
                <a:spcPct val="100000"/>
              </a:lnSpc>
            </a:pPr>
            <a:r>
              <a:rPr lang="en-US" sz="1800" dirty="0">
                <a:solidFill>
                  <a:srgbClr val="FFFFFF"/>
                </a:solidFill>
                <a:latin typeface="Abadi" panose="020B0604020104020204" pitchFamily="34" charset="0"/>
              </a:rPr>
              <a:t>Investors should consider their risk tolerance and investment goals when choosing among these stocks.</a:t>
            </a:r>
          </a:p>
          <a:p>
            <a:pPr>
              <a:lnSpc>
                <a:spcPct val="100000"/>
              </a:lnSpc>
            </a:pPr>
            <a:r>
              <a:rPr lang="en-US" sz="1800" dirty="0">
                <a:solidFill>
                  <a:srgbClr val="FFFFFF"/>
                </a:solidFill>
                <a:latin typeface="Abadi" panose="020B0604020104020204" pitchFamily="34" charset="0"/>
              </a:rPr>
              <a:t>Overall, Tesla may offer higher potential returns but comes with greater risk, while Microsoft and Apple provide a more balanced risk-return profile.</a:t>
            </a:r>
            <a:endParaRPr lang="en-GB" sz="1800" dirty="0">
              <a:solidFill>
                <a:srgbClr val="FFFFFF"/>
              </a:solidFill>
              <a:latin typeface="Abadi" panose="020B0604020104020204" pitchFamily="34" charset="0"/>
            </a:endParaRPr>
          </a:p>
        </p:txBody>
      </p:sp>
      <p:pic>
        <p:nvPicPr>
          <p:cNvPr id="22" name="Picture 21" descr="Graph on document with pen">
            <a:extLst>
              <a:ext uri="{FF2B5EF4-FFF2-40B4-BE49-F238E27FC236}">
                <a16:creationId xmlns:a16="http://schemas.microsoft.com/office/drawing/2014/main" id="{656CF7AC-22B7-FC94-E91A-C8E2CCC3B126}"/>
              </a:ext>
            </a:extLst>
          </p:cNvPr>
          <p:cNvPicPr>
            <a:picLocks noChangeAspect="1"/>
          </p:cNvPicPr>
          <p:nvPr/>
        </p:nvPicPr>
        <p:blipFill rotWithShape="1">
          <a:blip r:embed="rId3">
            <a:alphaModFix amt="60000"/>
          </a:blip>
          <a:srcRect l="27275" r="13721"/>
          <a:stretch/>
        </p:blipFill>
        <p:spPr>
          <a:xfrm>
            <a:off x="6503670" y="494950"/>
            <a:ext cx="5190186" cy="5871589"/>
          </a:xfrm>
          <a:prstGeom prst="rect">
            <a:avLst/>
          </a:prstGeom>
        </p:spPr>
      </p:pic>
    </p:spTree>
    <p:extLst>
      <p:ext uri="{BB962C8B-B14F-4D97-AF65-F5344CB8AC3E}">
        <p14:creationId xmlns:p14="http://schemas.microsoft.com/office/powerpoint/2010/main" val="1236120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Frame 41">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A2846BE-460A-477B-A2F4-52F298BF4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C8401D34-2155-4B53-A686-7345BE15C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E37BCD97-E1A4-4EBB-8D1C-8CC0B55A6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5EDC1F21-AC5B-4D05-9108-5E5D28948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9" name="Picture 48" descr="Magnifying glass on clear background">
            <a:extLst>
              <a:ext uri="{FF2B5EF4-FFF2-40B4-BE49-F238E27FC236}">
                <a16:creationId xmlns:a16="http://schemas.microsoft.com/office/drawing/2014/main" id="{CA7342BA-5395-9E1A-D7DF-248F51508841}"/>
              </a:ext>
            </a:extLst>
          </p:cNvPr>
          <p:cNvPicPr>
            <a:picLocks noChangeAspect="1"/>
          </p:cNvPicPr>
          <p:nvPr/>
        </p:nvPicPr>
        <p:blipFill rotWithShape="1">
          <a:blip r:embed="rId3">
            <a:alphaModFix amt="20000"/>
          </a:blip>
          <a:srcRect r="-1" b="15708"/>
          <a:stretch/>
        </p:blipFill>
        <p:spPr>
          <a:xfrm>
            <a:off x="-2" y="10"/>
            <a:ext cx="12188952" cy="6857990"/>
          </a:xfrm>
          <a:prstGeom prst="rect">
            <a:avLst/>
          </a:prstGeom>
        </p:spPr>
      </p:pic>
      <p:sp>
        <p:nvSpPr>
          <p:cNvPr id="2" name="Title 1">
            <a:extLst>
              <a:ext uri="{FF2B5EF4-FFF2-40B4-BE49-F238E27FC236}">
                <a16:creationId xmlns:a16="http://schemas.microsoft.com/office/drawing/2014/main" id="{A6240A87-9F34-4519-5D8D-AC5DCBF3F6CE}"/>
              </a:ext>
            </a:extLst>
          </p:cNvPr>
          <p:cNvSpPr>
            <a:spLocks noGrp="1"/>
          </p:cNvSpPr>
          <p:nvPr>
            <p:ph type="title"/>
          </p:nvPr>
        </p:nvSpPr>
        <p:spPr>
          <a:xfrm>
            <a:off x="1524000" y="1122363"/>
            <a:ext cx="9144000" cy="2387600"/>
          </a:xfrm>
        </p:spPr>
        <p:txBody>
          <a:bodyPr vert="horz" lIns="91440" tIns="45720" rIns="91440" bIns="45720" rtlCol="0" anchor="b">
            <a:normAutofit/>
          </a:bodyPr>
          <a:lstStyle/>
          <a:p>
            <a:pPr algn="ctr"/>
            <a:r>
              <a:rPr lang="en-US" sz="5400">
                <a:solidFill>
                  <a:srgbClr val="FFFFFF"/>
                </a:solidFill>
              </a:rPr>
              <a:t>THANK YOU</a:t>
            </a:r>
          </a:p>
        </p:txBody>
      </p:sp>
    </p:spTree>
    <p:extLst>
      <p:ext uri="{BB962C8B-B14F-4D97-AF65-F5344CB8AC3E}">
        <p14:creationId xmlns:p14="http://schemas.microsoft.com/office/powerpoint/2010/main" val="3649070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7516"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C70DC0-1087-8896-AFE5-111C69875C18}"/>
              </a:ext>
            </a:extLst>
          </p:cNvPr>
          <p:cNvSpPr>
            <a:spLocks noGrp="1"/>
          </p:cNvSpPr>
          <p:nvPr>
            <p:ph type="title"/>
          </p:nvPr>
        </p:nvSpPr>
        <p:spPr>
          <a:xfrm>
            <a:off x="838201" y="857251"/>
            <a:ext cx="5796580" cy="2076450"/>
          </a:xfrm>
        </p:spPr>
        <p:txBody>
          <a:bodyPr anchor="b">
            <a:normAutofit/>
          </a:bodyPr>
          <a:lstStyle/>
          <a:p>
            <a:r>
              <a:rPr lang="en-US" sz="4400">
                <a:solidFill>
                  <a:srgbClr val="FFFFFF"/>
                </a:solidFill>
              </a:rPr>
              <a:t>CONTENTS</a:t>
            </a:r>
            <a:endParaRPr lang="en-GB" sz="4400">
              <a:solidFill>
                <a:srgbClr val="FFFFFF"/>
              </a:solidFill>
            </a:endParaRPr>
          </a:p>
        </p:txBody>
      </p:sp>
      <p:sp>
        <p:nvSpPr>
          <p:cNvPr id="3" name="Content Placeholder 2">
            <a:extLst>
              <a:ext uri="{FF2B5EF4-FFF2-40B4-BE49-F238E27FC236}">
                <a16:creationId xmlns:a16="http://schemas.microsoft.com/office/drawing/2014/main" id="{EE65ED9D-F826-F724-5DA0-6928D83DA6B7}"/>
              </a:ext>
            </a:extLst>
          </p:cNvPr>
          <p:cNvSpPr>
            <a:spLocks noGrp="1"/>
          </p:cNvSpPr>
          <p:nvPr>
            <p:ph idx="1"/>
          </p:nvPr>
        </p:nvSpPr>
        <p:spPr>
          <a:xfrm>
            <a:off x="838200" y="3190875"/>
            <a:ext cx="5796580" cy="2986087"/>
          </a:xfrm>
        </p:spPr>
        <p:txBody>
          <a:bodyPr>
            <a:normAutofit/>
          </a:bodyPr>
          <a:lstStyle/>
          <a:p>
            <a:r>
              <a:rPr lang="en-US" sz="1800" dirty="0">
                <a:solidFill>
                  <a:srgbClr val="FFFFFF"/>
                </a:solidFill>
              </a:rPr>
              <a:t>1.INTRODUCTION</a:t>
            </a:r>
          </a:p>
          <a:p>
            <a:r>
              <a:rPr lang="en-US" sz="1800" dirty="0">
                <a:solidFill>
                  <a:srgbClr val="FFFFFF"/>
                </a:solidFill>
              </a:rPr>
              <a:t>2.PROJECT OBJECTIVE</a:t>
            </a:r>
          </a:p>
          <a:p>
            <a:r>
              <a:rPr lang="en-US" sz="1800" dirty="0">
                <a:solidFill>
                  <a:srgbClr val="FFFFFF"/>
                </a:solidFill>
              </a:rPr>
              <a:t>3.DESCRIPTIVE ANALYSIS</a:t>
            </a:r>
          </a:p>
          <a:p>
            <a:r>
              <a:rPr lang="en-US" sz="1800" dirty="0">
                <a:solidFill>
                  <a:srgbClr val="FFFFFF"/>
                </a:solidFill>
              </a:rPr>
              <a:t>4.REGRESSION ANALYSIS</a:t>
            </a:r>
          </a:p>
          <a:p>
            <a:r>
              <a:rPr lang="en-US" sz="1800" dirty="0">
                <a:solidFill>
                  <a:srgbClr val="FFFFFF"/>
                </a:solidFill>
              </a:rPr>
              <a:t>5.CONCLUSION</a:t>
            </a:r>
            <a:endParaRPr lang="en-GB" sz="1800" dirty="0">
              <a:solidFill>
                <a:srgbClr val="FFFFFF"/>
              </a:solidFill>
            </a:endParaRPr>
          </a:p>
        </p:txBody>
      </p:sp>
      <p:sp>
        <p:nvSpPr>
          <p:cNvPr id="36" name="Rectangle 35">
            <a:extLst>
              <a:ext uri="{FF2B5EF4-FFF2-40B4-BE49-F238E27FC236}">
                <a16:creationId xmlns:a16="http://schemas.microsoft.com/office/drawing/2014/main" id="{2EDB7FB2-4012-481D-B3D1-7301CCF6E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4982" y="-1328"/>
            <a:ext cx="4407017" cy="6858000"/>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Graph on document with pen">
            <a:extLst>
              <a:ext uri="{FF2B5EF4-FFF2-40B4-BE49-F238E27FC236}">
                <a16:creationId xmlns:a16="http://schemas.microsoft.com/office/drawing/2014/main" id="{B0458E41-C5F4-EBE9-1DB5-82F191BE5485}"/>
              </a:ext>
            </a:extLst>
          </p:cNvPr>
          <p:cNvPicPr>
            <a:picLocks noChangeAspect="1"/>
          </p:cNvPicPr>
          <p:nvPr/>
        </p:nvPicPr>
        <p:blipFill rotWithShape="1">
          <a:blip r:embed="rId2">
            <a:alphaModFix amt="60000"/>
          </a:blip>
          <a:srcRect l="35414" r="21691" b="-2"/>
          <a:stretch/>
        </p:blipFill>
        <p:spPr>
          <a:xfrm>
            <a:off x="7784982" y="-1328"/>
            <a:ext cx="4407017" cy="6858000"/>
          </a:xfrm>
          <a:prstGeom prst="rect">
            <a:avLst/>
          </a:prstGeom>
        </p:spPr>
      </p:pic>
    </p:spTree>
    <p:extLst>
      <p:ext uri="{BB962C8B-B14F-4D97-AF65-F5344CB8AC3E}">
        <p14:creationId xmlns:p14="http://schemas.microsoft.com/office/powerpoint/2010/main" val="2372744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7516"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440B91-0B5D-C553-DDCD-6D6D946C0D27}"/>
              </a:ext>
            </a:extLst>
          </p:cNvPr>
          <p:cNvSpPr>
            <a:spLocks noGrp="1"/>
          </p:cNvSpPr>
          <p:nvPr>
            <p:ph type="title"/>
          </p:nvPr>
        </p:nvSpPr>
        <p:spPr>
          <a:xfrm>
            <a:off x="838201" y="857251"/>
            <a:ext cx="5796580" cy="2076450"/>
          </a:xfrm>
        </p:spPr>
        <p:txBody>
          <a:bodyPr anchor="b">
            <a:normAutofit/>
          </a:bodyPr>
          <a:lstStyle/>
          <a:p>
            <a:r>
              <a:rPr lang="en-US" sz="4000" dirty="0">
                <a:solidFill>
                  <a:srgbClr val="FFFFFF"/>
                </a:solidFill>
              </a:rPr>
              <a:t>INTRODUCTION</a:t>
            </a:r>
            <a:endParaRPr lang="en-GB" sz="4000" dirty="0">
              <a:solidFill>
                <a:srgbClr val="FFFFFF"/>
              </a:solidFill>
            </a:endParaRPr>
          </a:p>
        </p:txBody>
      </p:sp>
      <p:sp>
        <p:nvSpPr>
          <p:cNvPr id="3" name="Content Placeholder 2">
            <a:extLst>
              <a:ext uri="{FF2B5EF4-FFF2-40B4-BE49-F238E27FC236}">
                <a16:creationId xmlns:a16="http://schemas.microsoft.com/office/drawing/2014/main" id="{608B522C-F64A-F7A8-CD1D-6E15FCFE18FC}"/>
              </a:ext>
            </a:extLst>
          </p:cNvPr>
          <p:cNvSpPr>
            <a:spLocks noGrp="1"/>
          </p:cNvSpPr>
          <p:nvPr>
            <p:ph idx="1"/>
          </p:nvPr>
        </p:nvSpPr>
        <p:spPr>
          <a:xfrm>
            <a:off x="838200" y="3190875"/>
            <a:ext cx="5796580" cy="2986087"/>
          </a:xfrm>
        </p:spPr>
        <p:txBody>
          <a:bodyPr>
            <a:normAutofit/>
          </a:bodyPr>
          <a:lstStyle/>
          <a:p>
            <a:pPr marL="228600" indent="0">
              <a:lnSpc>
                <a:spcPct val="100000"/>
              </a:lnSpc>
              <a:buNone/>
            </a:pPr>
            <a:endParaRPr lang="en-US" sz="1800" dirty="0">
              <a:solidFill>
                <a:srgbClr val="FFFFFF"/>
              </a:solidFill>
            </a:endParaRPr>
          </a:p>
          <a:p>
            <a:pPr marL="228600" indent="0">
              <a:lnSpc>
                <a:spcPct val="100000"/>
              </a:lnSpc>
              <a:buNone/>
            </a:pPr>
            <a:r>
              <a:rPr lang="en-US" sz="1800" dirty="0">
                <a:solidFill>
                  <a:srgbClr val="FFFFFF"/>
                </a:solidFill>
              </a:rPr>
              <a:t>This project explores the ever-changing stock market landscape through descriptive statistical analysis of trends and performance, coupled with chart visualization. It specifically zooms in on three leading US tech giants: Microsoft, Apple, and Tesla. The dataset includes stock price details for these companies and the S&amp;P 500 index. This data set was retrieved from Yahoo Finance and spans 2018 to 2023.</a:t>
            </a:r>
            <a:endParaRPr lang="en-GB" sz="1800" dirty="0">
              <a:solidFill>
                <a:srgbClr val="FFFFFF"/>
              </a:solidFill>
            </a:endParaRPr>
          </a:p>
        </p:txBody>
      </p:sp>
      <p:sp>
        <p:nvSpPr>
          <p:cNvPr id="21" name="Rectangle 20">
            <a:extLst>
              <a:ext uri="{FF2B5EF4-FFF2-40B4-BE49-F238E27FC236}">
                <a16:creationId xmlns:a16="http://schemas.microsoft.com/office/drawing/2014/main" id="{2EDB7FB2-4012-481D-B3D1-7301CCF6E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4982" y="-1328"/>
            <a:ext cx="4407017" cy="6858000"/>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63E88BAE-7C8A-C649-3293-8FBD34E39240}"/>
              </a:ext>
            </a:extLst>
          </p:cNvPr>
          <p:cNvPicPr>
            <a:picLocks noChangeAspect="1"/>
          </p:cNvPicPr>
          <p:nvPr/>
        </p:nvPicPr>
        <p:blipFill rotWithShape="1">
          <a:blip r:embed="rId2">
            <a:alphaModFix amt="60000"/>
          </a:blip>
          <a:srcRect l="35414" r="21691" b="-2"/>
          <a:stretch/>
        </p:blipFill>
        <p:spPr>
          <a:xfrm>
            <a:off x="7784982" y="-1328"/>
            <a:ext cx="4407017" cy="6858000"/>
          </a:xfrm>
          <a:prstGeom prst="rect">
            <a:avLst/>
          </a:prstGeom>
        </p:spPr>
      </p:pic>
    </p:spTree>
    <p:extLst>
      <p:ext uri="{BB962C8B-B14F-4D97-AF65-F5344CB8AC3E}">
        <p14:creationId xmlns:p14="http://schemas.microsoft.com/office/powerpoint/2010/main" val="2431543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7516"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BB8AA5-820E-97B0-1151-A776CB710496}"/>
              </a:ext>
            </a:extLst>
          </p:cNvPr>
          <p:cNvSpPr>
            <a:spLocks noGrp="1"/>
          </p:cNvSpPr>
          <p:nvPr>
            <p:ph type="title"/>
          </p:nvPr>
        </p:nvSpPr>
        <p:spPr>
          <a:xfrm>
            <a:off x="297896" y="147604"/>
            <a:ext cx="5796580" cy="1045907"/>
          </a:xfrm>
        </p:spPr>
        <p:txBody>
          <a:bodyPr anchor="b">
            <a:normAutofit/>
          </a:bodyPr>
          <a:lstStyle/>
          <a:p>
            <a:r>
              <a:rPr lang="en-US" sz="4000" dirty="0">
                <a:solidFill>
                  <a:srgbClr val="FFFFFF"/>
                </a:solidFill>
              </a:rPr>
              <a:t>PROJECT OBJECTIVE</a:t>
            </a:r>
            <a:endParaRPr lang="en-GB" sz="4000" dirty="0">
              <a:solidFill>
                <a:srgbClr val="FFFFFF"/>
              </a:solidFill>
            </a:endParaRPr>
          </a:p>
        </p:txBody>
      </p:sp>
      <p:sp>
        <p:nvSpPr>
          <p:cNvPr id="3" name="Content Placeholder 2">
            <a:extLst>
              <a:ext uri="{FF2B5EF4-FFF2-40B4-BE49-F238E27FC236}">
                <a16:creationId xmlns:a16="http://schemas.microsoft.com/office/drawing/2014/main" id="{13F2DFFC-7B4D-9BDC-D98B-D8D27AB4268D}"/>
              </a:ext>
            </a:extLst>
          </p:cNvPr>
          <p:cNvSpPr>
            <a:spLocks noGrp="1"/>
          </p:cNvSpPr>
          <p:nvPr>
            <p:ph idx="1"/>
          </p:nvPr>
        </p:nvSpPr>
        <p:spPr>
          <a:xfrm>
            <a:off x="565085" y="1267402"/>
            <a:ext cx="5796580" cy="5247647"/>
          </a:xfrm>
        </p:spPr>
        <p:txBody>
          <a:bodyPr>
            <a:noAutofit/>
          </a:bodyPr>
          <a:lstStyle/>
          <a:p>
            <a:pPr>
              <a:lnSpc>
                <a:spcPct val="100000"/>
              </a:lnSpc>
            </a:pPr>
            <a:r>
              <a:rPr lang="en-US" sz="1800" dirty="0">
                <a:solidFill>
                  <a:srgbClr val="FFFFFF"/>
                </a:solidFill>
                <a:latin typeface="Abadi" panose="020B0604020104020204" pitchFamily="34" charset="0"/>
              </a:rPr>
              <a:t>To assess the financial risk in the stock market by analyzing the stock price data of three major companies - Microsoft, Apple, and Tesla - along with the S&amp;P 500 index. The project aims to:</a:t>
            </a:r>
          </a:p>
          <a:p>
            <a:pPr>
              <a:lnSpc>
                <a:spcPct val="100000"/>
              </a:lnSpc>
            </a:pPr>
            <a:endParaRPr lang="en-US" sz="1800" dirty="0">
              <a:solidFill>
                <a:srgbClr val="FFFFFF"/>
              </a:solidFill>
              <a:latin typeface="Abadi" panose="020B0604020104020204" pitchFamily="34" charset="0"/>
            </a:endParaRPr>
          </a:p>
          <a:p>
            <a:pPr>
              <a:lnSpc>
                <a:spcPct val="100000"/>
              </a:lnSpc>
            </a:pPr>
            <a:r>
              <a:rPr lang="en-US" sz="1800" dirty="0">
                <a:solidFill>
                  <a:srgbClr val="FFFFFF"/>
                </a:solidFill>
                <a:latin typeface="Abadi" panose="020B0604020104020204" pitchFamily="34" charset="0"/>
              </a:rPr>
              <a:t>Perform descriptive statistical analysis on the stock price values of each company from 2018 to 2023.</a:t>
            </a:r>
          </a:p>
          <a:p>
            <a:pPr>
              <a:lnSpc>
                <a:spcPct val="100000"/>
              </a:lnSpc>
            </a:pPr>
            <a:r>
              <a:rPr lang="en-US" sz="1800" dirty="0">
                <a:solidFill>
                  <a:srgbClr val="FFFFFF"/>
                </a:solidFill>
                <a:latin typeface="Abadi" panose="020B0604020104020204" pitchFamily="34" charset="0"/>
              </a:rPr>
              <a:t>Visualize the price trends of each stock using charts such as scatter plots and histograms.</a:t>
            </a:r>
          </a:p>
          <a:p>
            <a:pPr>
              <a:lnSpc>
                <a:spcPct val="100000"/>
              </a:lnSpc>
            </a:pPr>
            <a:r>
              <a:rPr lang="en-US" sz="1800" dirty="0">
                <a:solidFill>
                  <a:srgbClr val="FFFFFF"/>
                </a:solidFill>
                <a:latin typeface="Abadi" panose="020B0604020104020204" pitchFamily="34" charset="0"/>
              </a:rPr>
              <a:t>Calculate descriptive statistics including mean, median, and standard deviation.</a:t>
            </a:r>
          </a:p>
          <a:p>
            <a:pPr>
              <a:lnSpc>
                <a:spcPct val="100000"/>
              </a:lnSpc>
            </a:pPr>
            <a:r>
              <a:rPr lang="en-US" sz="1800" dirty="0">
                <a:solidFill>
                  <a:srgbClr val="FFFFFF"/>
                </a:solidFill>
                <a:latin typeface="Abadi" panose="020B0604020104020204" pitchFamily="34" charset="0"/>
              </a:rPr>
              <a:t>Develop regression models to analyze the relationship between the percentage change in stock price and the market return on the stock.</a:t>
            </a:r>
          </a:p>
          <a:p>
            <a:pPr>
              <a:lnSpc>
                <a:spcPct val="100000"/>
              </a:lnSpc>
            </a:pPr>
            <a:r>
              <a:rPr lang="en-US" sz="1800" dirty="0">
                <a:solidFill>
                  <a:srgbClr val="FFFFFF"/>
                </a:solidFill>
                <a:latin typeface="Abadi" panose="020B0604020104020204" pitchFamily="34" charset="0"/>
              </a:rPr>
              <a:t>Compare the calculated Beta values to evaluate each stock’s progress and risk level.</a:t>
            </a:r>
            <a:endParaRPr lang="en-GB" sz="1800" dirty="0">
              <a:solidFill>
                <a:srgbClr val="FFFFFF"/>
              </a:solidFill>
              <a:latin typeface="Abadi" panose="020B0604020104020204" pitchFamily="34" charset="0"/>
            </a:endParaRPr>
          </a:p>
        </p:txBody>
      </p:sp>
      <p:sp>
        <p:nvSpPr>
          <p:cNvPr id="21" name="Rectangle 20">
            <a:extLst>
              <a:ext uri="{FF2B5EF4-FFF2-40B4-BE49-F238E27FC236}">
                <a16:creationId xmlns:a16="http://schemas.microsoft.com/office/drawing/2014/main" id="{2EDB7FB2-4012-481D-B3D1-7301CCF6E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4982" y="-1328"/>
            <a:ext cx="4407017" cy="6858000"/>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3B9DF456-4A5B-AD9A-700C-1E8B68C12020}"/>
              </a:ext>
            </a:extLst>
          </p:cNvPr>
          <p:cNvPicPr>
            <a:picLocks noChangeAspect="1"/>
          </p:cNvPicPr>
          <p:nvPr/>
        </p:nvPicPr>
        <p:blipFill rotWithShape="1">
          <a:blip r:embed="rId2">
            <a:alphaModFix amt="60000"/>
          </a:blip>
          <a:srcRect l="35414" r="21691" b="-2"/>
          <a:stretch/>
        </p:blipFill>
        <p:spPr>
          <a:xfrm>
            <a:off x="7784982" y="-1328"/>
            <a:ext cx="4407017" cy="6858000"/>
          </a:xfrm>
          <a:prstGeom prst="rect">
            <a:avLst/>
          </a:prstGeom>
        </p:spPr>
      </p:pic>
    </p:spTree>
    <p:extLst>
      <p:ext uri="{BB962C8B-B14F-4D97-AF65-F5344CB8AC3E}">
        <p14:creationId xmlns:p14="http://schemas.microsoft.com/office/powerpoint/2010/main" val="3806168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E45848-BEDA-4F24-9C4E-DA2120958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2BB8117-A903-442C-9223-A4FEB85C3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59300B8-3117-43F8-9F8E-68DB9F002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7516"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1AFAE680-42C1-4104-B74F-B0A8F1FB2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28A8BA9-B3FE-4C96-A0A1-72A0D2C85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668381-76F4-1381-9545-46BD49D1625B}"/>
              </a:ext>
            </a:extLst>
          </p:cNvPr>
          <p:cNvSpPr>
            <a:spLocks noGrp="1"/>
          </p:cNvSpPr>
          <p:nvPr>
            <p:ph type="title"/>
          </p:nvPr>
        </p:nvSpPr>
        <p:spPr>
          <a:xfrm>
            <a:off x="964869" y="439385"/>
            <a:ext cx="5796580" cy="1508024"/>
          </a:xfrm>
        </p:spPr>
        <p:txBody>
          <a:bodyPr anchor="b">
            <a:normAutofit/>
          </a:bodyPr>
          <a:lstStyle/>
          <a:p>
            <a:r>
              <a:rPr lang="en-US" sz="4400" dirty="0">
                <a:solidFill>
                  <a:srgbClr val="FFFFFF"/>
                </a:solidFill>
              </a:rPr>
              <a:t>DESCRIPTIVE ANALYSIS</a:t>
            </a:r>
            <a:endParaRPr lang="en-GB" sz="4400" dirty="0">
              <a:solidFill>
                <a:srgbClr val="FFFFFF"/>
              </a:solidFill>
            </a:endParaRPr>
          </a:p>
        </p:txBody>
      </p:sp>
      <p:sp>
        <p:nvSpPr>
          <p:cNvPr id="3" name="Content Placeholder 2">
            <a:extLst>
              <a:ext uri="{FF2B5EF4-FFF2-40B4-BE49-F238E27FC236}">
                <a16:creationId xmlns:a16="http://schemas.microsoft.com/office/drawing/2014/main" id="{5F59FDEC-F06F-BBF3-8BA8-0678B7518A12}"/>
              </a:ext>
            </a:extLst>
          </p:cNvPr>
          <p:cNvSpPr>
            <a:spLocks noGrp="1"/>
          </p:cNvSpPr>
          <p:nvPr>
            <p:ph idx="1"/>
          </p:nvPr>
        </p:nvSpPr>
        <p:spPr>
          <a:xfrm>
            <a:off x="750901" y="2203938"/>
            <a:ext cx="5796580" cy="4252720"/>
          </a:xfrm>
        </p:spPr>
        <p:txBody>
          <a:bodyPr>
            <a:noAutofit/>
          </a:bodyPr>
          <a:lstStyle/>
          <a:p>
            <a:pPr marL="228600" indent="0">
              <a:lnSpc>
                <a:spcPct val="100000"/>
              </a:lnSpc>
              <a:buNone/>
            </a:pPr>
            <a:r>
              <a:rPr lang="en-US" sz="1800" dirty="0">
                <a:solidFill>
                  <a:srgbClr val="FFFFFF"/>
                </a:solidFill>
                <a:latin typeface="Abadi" panose="020B0604020104020204" pitchFamily="34" charset="0"/>
              </a:rPr>
              <a:t>In the analysis of Apple, Microsoft, and Tesla, descriptive analysis plays a crucial role in understanding the historical trends and patterns in their stock market performance. By examining descriptive statistics such as means, medians, standard deviations, and ranges for stock prices, we can gain insights into their central tendencies, volatility, and variability over time. This information helps investors and analysts assess the risk associated with each stock, identify potential investment opportunities, and make informed decisions about portfolio management. Additionally, descriptive analysis provides a foundation for further statistical analysis and modeling to forecast future trends and performance.</a:t>
            </a:r>
            <a:endParaRPr lang="en-GB" sz="1800" dirty="0">
              <a:solidFill>
                <a:srgbClr val="FFFFFF"/>
              </a:solidFill>
              <a:latin typeface="Abadi" panose="020B0604020104020204" pitchFamily="34" charset="0"/>
            </a:endParaRPr>
          </a:p>
        </p:txBody>
      </p:sp>
      <p:sp>
        <p:nvSpPr>
          <p:cNvPr id="21" name="Rectangle 20">
            <a:extLst>
              <a:ext uri="{FF2B5EF4-FFF2-40B4-BE49-F238E27FC236}">
                <a16:creationId xmlns:a16="http://schemas.microsoft.com/office/drawing/2014/main" id="{2EDB7FB2-4012-481D-B3D1-7301CCF6E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4982" y="-1328"/>
            <a:ext cx="4407017" cy="6858000"/>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0EA78983-8436-71D1-080A-903D2FDE38B3}"/>
              </a:ext>
            </a:extLst>
          </p:cNvPr>
          <p:cNvPicPr>
            <a:picLocks noChangeAspect="1"/>
          </p:cNvPicPr>
          <p:nvPr/>
        </p:nvPicPr>
        <p:blipFill rotWithShape="1">
          <a:blip r:embed="rId2">
            <a:alphaModFix amt="60000"/>
          </a:blip>
          <a:srcRect l="35414" r="21691" b="-2"/>
          <a:stretch/>
        </p:blipFill>
        <p:spPr>
          <a:xfrm>
            <a:off x="7784982" y="-1328"/>
            <a:ext cx="4407017" cy="6858000"/>
          </a:xfrm>
          <a:prstGeom prst="rect">
            <a:avLst/>
          </a:prstGeom>
        </p:spPr>
      </p:pic>
    </p:spTree>
    <p:extLst>
      <p:ext uri="{BB962C8B-B14F-4D97-AF65-F5344CB8AC3E}">
        <p14:creationId xmlns:p14="http://schemas.microsoft.com/office/powerpoint/2010/main" val="2306741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 name="Frame 149">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1" name="Rectangle 180">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11884203-7A1F-4059-B697-23D53FA8A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4" name="Freeform: Shape 183">
            <a:extLst>
              <a:ext uri="{FF2B5EF4-FFF2-40B4-BE49-F238E27FC236}">
                <a16:creationId xmlns:a16="http://schemas.microsoft.com/office/drawing/2014/main" id="{AE12D6A8-795F-441C-B70F-F3E0D262F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909" y="1"/>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Frame 184">
            <a:extLst>
              <a:ext uri="{FF2B5EF4-FFF2-40B4-BE49-F238E27FC236}">
                <a16:creationId xmlns:a16="http://schemas.microsoft.com/office/drawing/2014/main" id="{77E975BE-D56B-41D7-A042-1DB14B6EB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64AF8CA-ABB4-F760-1690-1F9F7406B97B}"/>
              </a:ext>
            </a:extLst>
          </p:cNvPr>
          <p:cNvSpPr>
            <a:spLocks noGrp="1"/>
          </p:cNvSpPr>
          <p:nvPr>
            <p:ph type="title"/>
          </p:nvPr>
        </p:nvSpPr>
        <p:spPr>
          <a:xfrm>
            <a:off x="565272" y="2821313"/>
            <a:ext cx="7663292" cy="3529020"/>
          </a:xfrm>
        </p:spPr>
        <p:txBody>
          <a:bodyPr vert="horz" lIns="91440" tIns="45720" rIns="91440" bIns="45720" rtlCol="0" anchor="b">
            <a:noAutofit/>
          </a:bodyPr>
          <a:lstStyle/>
          <a:p>
            <a:r>
              <a:rPr lang="en-US" sz="1600" dirty="0">
                <a:solidFill>
                  <a:schemeClr val="tx1"/>
                </a:solidFill>
                <a:latin typeface="Abadi" panose="020F0502020204030204" pitchFamily="34" charset="0"/>
              </a:rPr>
              <a:t>Comparing the descriptive statistics of Microsoft, Tesla, and Apple with the S&amp;P 500 index reveals distinct characteristics of each stock market. Microsoft's prices tend to have a narrower range and lower volatility compared to the S&amp;P 500, as indicated by smaller standard deviations and ranges. Additionally, Microsoft's prices exhibit a relatively symmetric distribution with a slightly negative kurtosis, suggesting a moderate tail. Tesla's market, on the other hand, demonstrates significantly higher volatility and wider price ranges, with larger standard deviations and ranges compared to both Microsoft and the S&amp;P 500. The distribution of Tesla's prices also appears to be skewed to the right, with a positive skewness value indicating a longer tail on the higher end of the price spectrum. Apple's market statistics fall somewhere between Microsoft and Tesla, with moderate volatility, slightly narrower ranges, and distribution closer to symmetry, although still exhibiting some positive skewness. Overall, these comparisons highlight the diverse nature of each stock market, with Microsoft offering stability, Tesla showing high volatility, and Apple falling somewhere in between</a:t>
            </a:r>
            <a:r>
              <a:rPr lang="en-US" sz="1400" dirty="0">
                <a:solidFill>
                  <a:schemeClr val="tx1"/>
                </a:solidFill>
                <a:latin typeface="Abadi" panose="020F0502020204030204" pitchFamily="34" charset="0"/>
              </a:rPr>
              <a:t>.</a:t>
            </a:r>
          </a:p>
        </p:txBody>
      </p:sp>
      <p:pic>
        <p:nvPicPr>
          <p:cNvPr id="24" name="Content Placeholder 23">
            <a:extLst>
              <a:ext uri="{FF2B5EF4-FFF2-40B4-BE49-F238E27FC236}">
                <a16:creationId xmlns:a16="http://schemas.microsoft.com/office/drawing/2014/main" id="{FADFB9A5-36E9-4A15-D5CC-23BB03ED6C5B}"/>
              </a:ext>
            </a:extLst>
          </p:cNvPr>
          <p:cNvPicPr>
            <a:picLocks noChangeAspect="1"/>
          </p:cNvPicPr>
          <p:nvPr/>
        </p:nvPicPr>
        <p:blipFill>
          <a:blip r:embed="rId3">
            <a:alphaModFix amt="80000"/>
          </a:blip>
          <a:stretch>
            <a:fillRect/>
          </a:stretch>
        </p:blipFill>
        <p:spPr>
          <a:xfrm>
            <a:off x="657577" y="1205586"/>
            <a:ext cx="3297160" cy="1644380"/>
          </a:xfrm>
          <a:prstGeom prst="rect">
            <a:avLst/>
          </a:prstGeom>
        </p:spPr>
      </p:pic>
      <p:pic>
        <p:nvPicPr>
          <p:cNvPr id="30" name="Content Placeholder 29">
            <a:extLst>
              <a:ext uri="{FF2B5EF4-FFF2-40B4-BE49-F238E27FC236}">
                <a16:creationId xmlns:a16="http://schemas.microsoft.com/office/drawing/2014/main" id="{B3514955-55EA-3783-7A21-C41F300B6414}"/>
              </a:ext>
            </a:extLst>
          </p:cNvPr>
          <p:cNvPicPr>
            <a:picLocks noGrp="1" noChangeAspect="1"/>
          </p:cNvPicPr>
          <p:nvPr>
            <p:ph idx="1"/>
          </p:nvPr>
        </p:nvPicPr>
        <p:blipFill>
          <a:blip r:embed="rId4">
            <a:alphaModFix amt="80000"/>
          </a:blip>
          <a:stretch>
            <a:fillRect/>
          </a:stretch>
        </p:blipFill>
        <p:spPr>
          <a:xfrm>
            <a:off x="8228564" y="3160839"/>
            <a:ext cx="3088566" cy="2293913"/>
          </a:xfrm>
          <a:prstGeom prst="rect">
            <a:avLst/>
          </a:prstGeom>
        </p:spPr>
      </p:pic>
      <p:pic>
        <p:nvPicPr>
          <p:cNvPr id="27" name="Content Placeholder 26">
            <a:extLst>
              <a:ext uri="{FF2B5EF4-FFF2-40B4-BE49-F238E27FC236}">
                <a16:creationId xmlns:a16="http://schemas.microsoft.com/office/drawing/2014/main" id="{8436AD81-59F3-D7CD-C029-2EB2130992AA}"/>
              </a:ext>
            </a:extLst>
          </p:cNvPr>
          <p:cNvPicPr>
            <a:picLocks noChangeAspect="1"/>
          </p:cNvPicPr>
          <p:nvPr/>
        </p:nvPicPr>
        <p:blipFill>
          <a:blip r:embed="rId5">
            <a:alphaModFix amt="80000"/>
          </a:blip>
          <a:stretch>
            <a:fillRect/>
          </a:stretch>
        </p:blipFill>
        <p:spPr>
          <a:xfrm>
            <a:off x="4285871" y="1184402"/>
            <a:ext cx="3487769" cy="1658462"/>
          </a:xfrm>
          <a:prstGeom prst="rect">
            <a:avLst/>
          </a:prstGeom>
        </p:spPr>
      </p:pic>
      <p:pic>
        <p:nvPicPr>
          <p:cNvPr id="25" name="Content Placeholder 24">
            <a:extLst>
              <a:ext uri="{FF2B5EF4-FFF2-40B4-BE49-F238E27FC236}">
                <a16:creationId xmlns:a16="http://schemas.microsoft.com/office/drawing/2014/main" id="{A6BBC2AD-8477-2B88-BCA9-DE59D270A6BA}"/>
              </a:ext>
            </a:extLst>
          </p:cNvPr>
          <p:cNvPicPr>
            <a:picLocks noChangeAspect="1"/>
          </p:cNvPicPr>
          <p:nvPr/>
        </p:nvPicPr>
        <p:blipFill>
          <a:blip r:embed="rId6">
            <a:alphaModFix amt="80000"/>
          </a:blip>
          <a:stretch>
            <a:fillRect/>
          </a:stretch>
        </p:blipFill>
        <p:spPr>
          <a:xfrm>
            <a:off x="8104774" y="1066920"/>
            <a:ext cx="3258439" cy="1746611"/>
          </a:xfrm>
          <a:prstGeom prst="rect">
            <a:avLst/>
          </a:prstGeom>
        </p:spPr>
      </p:pic>
      <p:sp>
        <p:nvSpPr>
          <p:cNvPr id="34" name="TextBox 33">
            <a:extLst>
              <a:ext uri="{FF2B5EF4-FFF2-40B4-BE49-F238E27FC236}">
                <a16:creationId xmlns:a16="http://schemas.microsoft.com/office/drawing/2014/main" id="{FA6DC864-8776-7053-E535-B8BFB5FF89CF}"/>
              </a:ext>
            </a:extLst>
          </p:cNvPr>
          <p:cNvSpPr txBox="1"/>
          <p:nvPr/>
        </p:nvSpPr>
        <p:spPr>
          <a:xfrm>
            <a:off x="2908917" y="556284"/>
            <a:ext cx="6944530" cy="584775"/>
          </a:xfrm>
          <a:prstGeom prst="rect">
            <a:avLst/>
          </a:prstGeom>
          <a:noFill/>
        </p:spPr>
        <p:txBody>
          <a:bodyPr wrap="none" rtlCol="0">
            <a:spAutoFit/>
          </a:bodyPr>
          <a:lstStyle/>
          <a:p>
            <a:r>
              <a:rPr lang="en-US" sz="3200" b="1" dirty="0">
                <a:latin typeface="+mj-lt"/>
              </a:rPr>
              <a:t>Comparison</a:t>
            </a:r>
            <a:r>
              <a:rPr lang="en-US" sz="3200" b="1" dirty="0"/>
              <a:t> </a:t>
            </a:r>
            <a:r>
              <a:rPr lang="en-US" sz="3200" b="1" dirty="0">
                <a:latin typeface="+mj-lt"/>
              </a:rPr>
              <a:t>of descriptive statistics </a:t>
            </a:r>
            <a:endParaRPr lang="en-GB" sz="3200" b="1" dirty="0">
              <a:latin typeface="+mj-lt"/>
            </a:endParaRPr>
          </a:p>
        </p:txBody>
      </p:sp>
    </p:spTree>
    <p:extLst>
      <p:ext uri="{BB962C8B-B14F-4D97-AF65-F5344CB8AC3E}">
        <p14:creationId xmlns:p14="http://schemas.microsoft.com/office/powerpoint/2010/main" val="2570195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ame 105">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AC305-1772-9B34-58BA-CCF66A0D29A9}"/>
              </a:ext>
            </a:extLst>
          </p:cNvPr>
          <p:cNvSpPr>
            <a:spLocks noGrp="1"/>
          </p:cNvSpPr>
          <p:nvPr>
            <p:ph type="title"/>
          </p:nvPr>
        </p:nvSpPr>
        <p:spPr>
          <a:xfrm>
            <a:off x="1032093" y="932123"/>
            <a:ext cx="4337808" cy="983226"/>
          </a:xfrm>
        </p:spPr>
        <p:txBody>
          <a:bodyPr anchor="b">
            <a:normAutofit/>
          </a:bodyPr>
          <a:lstStyle/>
          <a:p>
            <a:r>
              <a:rPr lang="en-US" sz="3200" dirty="0">
                <a:gradFill flip="none" rotWithShape="1">
                  <a:gsLst>
                    <a:gs pos="0">
                      <a:schemeClr val="accent5">
                        <a:alpha val="70000"/>
                      </a:schemeClr>
                    </a:gs>
                    <a:gs pos="100000">
                      <a:schemeClr val="accent1">
                        <a:alpha val="70000"/>
                      </a:schemeClr>
                    </a:gs>
                  </a:gsLst>
                  <a:lin ang="0" scaled="1"/>
                  <a:tileRect/>
                </a:gradFill>
              </a:rPr>
              <a:t>Stock Market Trend Analysis: Line Plots</a:t>
            </a:r>
            <a:endParaRPr lang="en-GB" sz="3200" dirty="0">
              <a:gradFill flip="none" rotWithShape="1">
                <a:gsLst>
                  <a:gs pos="0">
                    <a:schemeClr val="accent5">
                      <a:alpha val="70000"/>
                    </a:schemeClr>
                  </a:gs>
                  <a:gs pos="100000">
                    <a:schemeClr val="accent1">
                      <a:alpha val="70000"/>
                    </a:schemeClr>
                  </a:gs>
                </a:gsLst>
                <a:lin ang="0" scaled="1"/>
                <a:tileRect/>
              </a:gradFill>
            </a:endParaRPr>
          </a:p>
        </p:txBody>
      </p:sp>
      <p:sp>
        <p:nvSpPr>
          <p:cNvPr id="107" name="Content Placeholder 93">
            <a:extLst>
              <a:ext uri="{FF2B5EF4-FFF2-40B4-BE49-F238E27FC236}">
                <a16:creationId xmlns:a16="http://schemas.microsoft.com/office/drawing/2014/main" id="{1007A9BA-8DBD-C159-A6BC-6AC3AF3F99E7}"/>
              </a:ext>
            </a:extLst>
          </p:cNvPr>
          <p:cNvSpPr>
            <a:spLocks noGrp="1"/>
          </p:cNvSpPr>
          <p:nvPr>
            <p:ph idx="1"/>
          </p:nvPr>
        </p:nvSpPr>
        <p:spPr>
          <a:xfrm>
            <a:off x="477768" y="2442807"/>
            <a:ext cx="4774146" cy="3396122"/>
          </a:xfrm>
        </p:spPr>
        <p:txBody>
          <a:bodyPr>
            <a:normAutofit fontScale="25000" lnSpcReduction="20000"/>
          </a:bodyPr>
          <a:lstStyle/>
          <a:p>
            <a:pPr marL="228600" indent="0">
              <a:buNone/>
            </a:pPr>
            <a:r>
              <a:rPr lang="en-US" sz="6400" dirty="0">
                <a:solidFill>
                  <a:schemeClr val="tx1">
                    <a:alpha val="60000"/>
                  </a:schemeClr>
                </a:solidFill>
              </a:rPr>
              <a:t>The plot illustrates the fluctuations in the open, high, low, and close stock prices, allowing for a direct comparison between each other. By visually representing these variations, it provides insights into how these prices differ within the stock market. Comparing the open, high, low, and close prices allows analysts to understand the range of price movements within a given period, </a:t>
            </a:r>
            <a:r>
              <a:rPr lang="en-US" sz="6400" dirty="0">
                <a:solidFill>
                  <a:schemeClr val="tx1">
                    <a:alpha val="60000"/>
                  </a:schemeClr>
                </a:solidFill>
                <a:latin typeface="Abadi" panose="020B0604020104020204" pitchFamily="34" charset="0"/>
              </a:rPr>
              <a:t>indicating</a:t>
            </a:r>
            <a:r>
              <a:rPr lang="en-US" sz="6400" dirty="0">
                <a:solidFill>
                  <a:schemeClr val="tx1">
                    <a:alpha val="60000"/>
                  </a:schemeClr>
                </a:solidFill>
              </a:rPr>
              <a:t> the market's volatility, trading patterns, and potential trends. This comparison helps investors make informed decisions based on the relative movements and relationships between these price points.</a:t>
            </a:r>
          </a:p>
          <a:p>
            <a:endParaRPr lang="en-US" sz="1800" dirty="0">
              <a:solidFill>
                <a:schemeClr val="tx2">
                  <a:alpha val="60000"/>
                </a:schemeClr>
              </a:solidFill>
            </a:endParaRPr>
          </a:p>
        </p:txBody>
      </p:sp>
      <p:pic>
        <p:nvPicPr>
          <p:cNvPr id="15" name="Content Placeholder 14" descr="A graph of stock trends&#10;&#10;Description automatically generated">
            <a:extLst>
              <a:ext uri="{FF2B5EF4-FFF2-40B4-BE49-F238E27FC236}">
                <a16:creationId xmlns:a16="http://schemas.microsoft.com/office/drawing/2014/main" id="{AC733C50-0B0D-472F-2C90-42E744406011}"/>
              </a:ext>
            </a:extLst>
          </p:cNvPr>
          <p:cNvPicPr>
            <a:picLocks noChangeAspect="1"/>
          </p:cNvPicPr>
          <p:nvPr/>
        </p:nvPicPr>
        <p:blipFill rotWithShape="1">
          <a:blip r:embed="rId2">
            <a:alphaModFix amt="90000"/>
            <a:extLst>
              <a:ext uri="{28A0092B-C50C-407E-A947-70E740481C1C}">
                <a14:useLocalDpi xmlns:a14="http://schemas.microsoft.com/office/drawing/2010/main" val="0"/>
              </a:ext>
            </a:extLst>
          </a:blip>
          <a:srcRect t="6328" r="-3" b="11356"/>
          <a:stretch/>
        </p:blipFill>
        <p:spPr>
          <a:xfrm>
            <a:off x="5729681" y="1258529"/>
            <a:ext cx="2752344" cy="2157674"/>
          </a:xfrm>
          <a:prstGeom prst="rect">
            <a:avLst/>
          </a:prstGeom>
        </p:spPr>
      </p:pic>
      <p:pic>
        <p:nvPicPr>
          <p:cNvPr id="11" name="Content Placeholder 10" descr="A graph of different colored lines&#10;&#10;Description automatically generated">
            <a:extLst>
              <a:ext uri="{FF2B5EF4-FFF2-40B4-BE49-F238E27FC236}">
                <a16:creationId xmlns:a16="http://schemas.microsoft.com/office/drawing/2014/main" id="{82419F36-A51E-A54B-F381-347398F31A4A}"/>
              </a:ext>
            </a:extLst>
          </p:cNvPr>
          <p:cNvPicPr>
            <a:picLocks noChangeAspect="1"/>
          </p:cNvPicPr>
          <p:nvPr/>
        </p:nvPicPr>
        <p:blipFill rotWithShape="1">
          <a:blip r:embed="rId3">
            <a:alphaModFix amt="90000"/>
            <a:extLst>
              <a:ext uri="{28A0092B-C50C-407E-A947-70E740481C1C}">
                <a14:useLocalDpi xmlns:a14="http://schemas.microsoft.com/office/drawing/2010/main" val="0"/>
              </a:ext>
            </a:extLst>
          </a:blip>
          <a:srcRect t="1978" r="-3" b="15706"/>
          <a:stretch/>
        </p:blipFill>
        <p:spPr>
          <a:xfrm>
            <a:off x="8599360" y="1258529"/>
            <a:ext cx="2754439" cy="2157673"/>
          </a:xfrm>
          <a:prstGeom prst="rect">
            <a:avLst/>
          </a:prstGeom>
        </p:spPr>
      </p:pic>
      <p:pic>
        <p:nvPicPr>
          <p:cNvPr id="21" name="Content Placeholder 20" descr="A graph of different colored lines&#10;&#10;Description automatically generated">
            <a:extLst>
              <a:ext uri="{FF2B5EF4-FFF2-40B4-BE49-F238E27FC236}">
                <a16:creationId xmlns:a16="http://schemas.microsoft.com/office/drawing/2014/main" id="{001A7B05-ECA2-11ED-B5C2-21FBF5B935AA}"/>
              </a:ext>
            </a:extLst>
          </p:cNvPr>
          <p:cNvPicPr>
            <a:picLocks noChangeAspect="1"/>
          </p:cNvPicPr>
          <p:nvPr/>
        </p:nvPicPr>
        <p:blipFill>
          <a:blip r:embed="rId4">
            <a:alphaModFix amt="90000"/>
            <a:extLst>
              <a:ext uri="{28A0092B-C50C-407E-A947-70E740481C1C}">
                <a14:useLocalDpi xmlns:a14="http://schemas.microsoft.com/office/drawing/2010/main" val="0"/>
              </a:ext>
            </a:extLst>
          </a:blip>
          <a:stretch>
            <a:fillRect/>
          </a:stretch>
        </p:blipFill>
        <p:spPr>
          <a:xfrm>
            <a:off x="5729681" y="3681256"/>
            <a:ext cx="2752344" cy="2157674"/>
          </a:xfrm>
          <a:prstGeom prst="rect">
            <a:avLst/>
          </a:prstGeom>
        </p:spPr>
      </p:pic>
      <p:pic>
        <p:nvPicPr>
          <p:cNvPr id="19" name="Content Placeholder 18" descr="A graph of stock trends&#10;&#10;Description automatically generated">
            <a:extLst>
              <a:ext uri="{FF2B5EF4-FFF2-40B4-BE49-F238E27FC236}">
                <a16:creationId xmlns:a16="http://schemas.microsoft.com/office/drawing/2014/main" id="{B9786E90-959F-11AD-4A81-CE1219428609}"/>
              </a:ext>
            </a:extLst>
          </p:cNvPr>
          <p:cNvPicPr>
            <a:picLocks noChangeAspect="1"/>
          </p:cNvPicPr>
          <p:nvPr/>
        </p:nvPicPr>
        <p:blipFill rotWithShape="1">
          <a:blip r:embed="rId5">
            <a:alphaModFix amt="90000"/>
            <a:extLst>
              <a:ext uri="{28A0092B-C50C-407E-A947-70E740481C1C}">
                <a14:useLocalDpi xmlns:a14="http://schemas.microsoft.com/office/drawing/2010/main" val="0"/>
              </a:ext>
            </a:extLst>
          </a:blip>
          <a:srcRect t="3945" r="-3" b="13739"/>
          <a:stretch/>
        </p:blipFill>
        <p:spPr>
          <a:xfrm>
            <a:off x="8668186" y="3681256"/>
            <a:ext cx="2754439" cy="2157673"/>
          </a:xfrm>
          <a:prstGeom prst="rect">
            <a:avLst/>
          </a:prstGeom>
        </p:spPr>
      </p:pic>
    </p:spTree>
    <p:extLst>
      <p:ext uri="{BB962C8B-B14F-4D97-AF65-F5344CB8AC3E}">
        <p14:creationId xmlns:p14="http://schemas.microsoft.com/office/powerpoint/2010/main" val="1433351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ame 102">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B859AF-0816-F221-B78A-696B5D6D257E}"/>
              </a:ext>
            </a:extLst>
          </p:cNvPr>
          <p:cNvSpPr>
            <a:spLocks noGrp="1"/>
          </p:cNvSpPr>
          <p:nvPr>
            <p:ph type="title"/>
          </p:nvPr>
        </p:nvSpPr>
        <p:spPr>
          <a:xfrm>
            <a:off x="840295" y="681038"/>
            <a:ext cx="4774146" cy="963562"/>
          </a:xfrm>
        </p:spPr>
        <p:txBody>
          <a:bodyPr anchor="b">
            <a:noAutofit/>
          </a:bodyPr>
          <a:lstStyle/>
          <a:p>
            <a:r>
              <a:rPr lang="en-GB" sz="3200" dirty="0">
                <a:gradFill flip="none" rotWithShape="1">
                  <a:gsLst>
                    <a:gs pos="0">
                      <a:schemeClr val="accent5">
                        <a:alpha val="70000"/>
                      </a:schemeClr>
                    </a:gs>
                    <a:gs pos="100000">
                      <a:schemeClr val="accent1">
                        <a:alpha val="70000"/>
                      </a:schemeClr>
                    </a:gs>
                  </a:gsLst>
                  <a:lin ang="0" scaled="1"/>
                  <a:tileRect/>
                </a:gradFill>
              </a:rPr>
              <a:t>Comparative Scatter Plots Analysis</a:t>
            </a:r>
          </a:p>
        </p:txBody>
      </p:sp>
      <p:sp>
        <p:nvSpPr>
          <p:cNvPr id="104" name="Content Placeholder 87">
            <a:extLst>
              <a:ext uri="{FF2B5EF4-FFF2-40B4-BE49-F238E27FC236}">
                <a16:creationId xmlns:a16="http://schemas.microsoft.com/office/drawing/2014/main" id="{C41BC9D1-44FC-E4DA-3A89-F19B9D967897}"/>
              </a:ext>
            </a:extLst>
          </p:cNvPr>
          <p:cNvSpPr>
            <a:spLocks noGrp="1"/>
          </p:cNvSpPr>
          <p:nvPr>
            <p:ph idx="1"/>
          </p:nvPr>
        </p:nvSpPr>
        <p:spPr>
          <a:xfrm>
            <a:off x="491613" y="1651819"/>
            <a:ext cx="5120733" cy="4525143"/>
          </a:xfrm>
        </p:spPr>
        <p:txBody>
          <a:bodyPr>
            <a:noAutofit/>
          </a:bodyPr>
          <a:lstStyle/>
          <a:p>
            <a:pPr marL="228600" indent="0">
              <a:buNone/>
            </a:pPr>
            <a:r>
              <a:rPr lang="en-US" sz="1400" dirty="0">
                <a:solidFill>
                  <a:schemeClr val="tx1">
                    <a:alpha val="60000"/>
                  </a:schemeClr>
                </a:solidFill>
                <a:latin typeface="Abadi" panose="020B0604020104020204" pitchFamily="34" charset="0"/>
              </a:rPr>
              <a:t>In a scatter plot comparing the close prices of Microsoft, Tesla, Apple, and the S&amp;P 500 index, each stock's closing price would be plotted against each other. Microsoft's scatter plot would likely show a tight clustering of points around a diagonal line, indicating a strong correlation with the S&amp;P 500 index due to its stability and representation in the index. Tesla's scatter plot, in contrast, would display points scattered more widely, reflecting its higher volatility and potential deviation from the broader market trend. Apple's scatter plot would fall between Microsoft and Tesla, showing some correlation with the S&amp;P 500 index but also exhibiting variability due to its market dynamics. The scatter plot for the S&amp;P 500 index would show points clustering closely together, representing the collective behavior of the market as a whole. Comparing these scatter plots would visually demonstrate the relationships and differences in price movements between individual stocks and the broader market index.</a:t>
            </a:r>
          </a:p>
        </p:txBody>
      </p:sp>
      <p:pic>
        <p:nvPicPr>
          <p:cNvPr id="29" name="Content Placeholder 28" descr="A graph with a line going up&#10;&#10;Description automatically generated">
            <a:extLst>
              <a:ext uri="{FF2B5EF4-FFF2-40B4-BE49-F238E27FC236}">
                <a16:creationId xmlns:a16="http://schemas.microsoft.com/office/drawing/2014/main" id="{2FEB60C3-3BB9-4B5E-50E2-555916F8420C}"/>
              </a:ext>
            </a:extLst>
          </p:cNvPr>
          <p:cNvPicPr>
            <a:picLocks noChangeAspect="1"/>
          </p:cNvPicPr>
          <p:nvPr/>
        </p:nvPicPr>
        <p:blipFill rotWithShape="1">
          <a:blip r:embed="rId2">
            <a:alphaModFix amt="90000"/>
            <a:extLst>
              <a:ext uri="{28A0092B-C50C-407E-A947-70E740481C1C}">
                <a14:useLocalDpi xmlns:a14="http://schemas.microsoft.com/office/drawing/2010/main" val="0"/>
              </a:ext>
            </a:extLst>
          </a:blip>
          <a:srcRect l="4845" r="119" b="-4"/>
          <a:stretch/>
        </p:blipFill>
        <p:spPr>
          <a:xfrm>
            <a:off x="5729681" y="1070267"/>
            <a:ext cx="2752344" cy="2345936"/>
          </a:xfrm>
          <a:prstGeom prst="rect">
            <a:avLst/>
          </a:prstGeom>
        </p:spPr>
      </p:pic>
      <p:pic>
        <p:nvPicPr>
          <p:cNvPr id="6" name="Content Placeholder 5" descr="A chart with a line graph&#10;&#10;Description automatically generated">
            <a:extLst>
              <a:ext uri="{FF2B5EF4-FFF2-40B4-BE49-F238E27FC236}">
                <a16:creationId xmlns:a16="http://schemas.microsoft.com/office/drawing/2014/main" id="{8AF3E244-3468-F479-ADCC-82036EA67368}"/>
              </a:ext>
            </a:extLst>
          </p:cNvPr>
          <p:cNvPicPr>
            <a:picLocks noChangeAspect="1"/>
          </p:cNvPicPr>
          <p:nvPr/>
        </p:nvPicPr>
        <p:blipFill rotWithShape="1">
          <a:blip r:embed="rId3">
            <a:alphaModFix amt="90000"/>
            <a:extLst>
              <a:ext uri="{28A0092B-C50C-407E-A947-70E740481C1C}">
                <a14:useLocalDpi xmlns:a14="http://schemas.microsoft.com/office/drawing/2010/main" val="0"/>
              </a:ext>
            </a:extLst>
          </a:blip>
          <a:srcRect l="7426" r="4579" b="-2"/>
          <a:stretch/>
        </p:blipFill>
        <p:spPr>
          <a:xfrm>
            <a:off x="5729681" y="3507341"/>
            <a:ext cx="2752344" cy="2345926"/>
          </a:xfrm>
          <a:prstGeom prst="rect">
            <a:avLst/>
          </a:prstGeom>
        </p:spPr>
      </p:pic>
      <p:pic>
        <p:nvPicPr>
          <p:cNvPr id="34" name="Content Placeholder 33" descr="A graph with orange lines&#10;&#10;Description automatically generated">
            <a:extLst>
              <a:ext uri="{FF2B5EF4-FFF2-40B4-BE49-F238E27FC236}">
                <a16:creationId xmlns:a16="http://schemas.microsoft.com/office/drawing/2014/main" id="{D1AADCA5-B796-0EBF-CBD8-5185D98E6DFC}"/>
              </a:ext>
            </a:extLst>
          </p:cNvPr>
          <p:cNvPicPr>
            <a:picLocks noChangeAspect="1"/>
          </p:cNvPicPr>
          <p:nvPr/>
        </p:nvPicPr>
        <p:blipFill rotWithShape="1">
          <a:blip r:embed="rId4">
            <a:alphaModFix amt="90000"/>
            <a:extLst>
              <a:ext uri="{28A0092B-C50C-407E-A947-70E740481C1C}">
                <a14:useLocalDpi xmlns:a14="http://schemas.microsoft.com/office/drawing/2010/main" val="0"/>
              </a:ext>
            </a:extLst>
          </a:blip>
          <a:srcRect l="20552" r="9055" b="2"/>
          <a:stretch/>
        </p:blipFill>
        <p:spPr>
          <a:xfrm>
            <a:off x="8597266" y="3505546"/>
            <a:ext cx="2754439" cy="2347721"/>
          </a:xfrm>
          <a:prstGeom prst="rect">
            <a:avLst/>
          </a:prstGeom>
        </p:spPr>
      </p:pic>
      <p:pic>
        <p:nvPicPr>
          <p:cNvPr id="39" name="Picture 38">
            <a:extLst>
              <a:ext uri="{FF2B5EF4-FFF2-40B4-BE49-F238E27FC236}">
                <a16:creationId xmlns:a16="http://schemas.microsoft.com/office/drawing/2014/main" id="{2ABAFAD8-AF01-B158-B44D-80CAF03AD6F1}"/>
              </a:ext>
            </a:extLst>
          </p:cNvPr>
          <p:cNvPicPr>
            <a:picLocks noChangeAspect="1"/>
          </p:cNvPicPr>
          <p:nvPr/>
        </p:nvPicPr>
        <p:blipFill>
          <a:blip r:embed="rId5"/>
          <a:stretch>
            <a:fillRect/>
          </a:stretch>
        </p:blipFill>
        <p:spPr>
          <a:xfrm>
            <a:off x="8599361" y="1070268"/>
            <a:ext cx="2752344" cy="2345936"/>
          </a:xfrm>
          <a:prstGeom prst="rect">
            <a:avLst/>
          </a:prstGeom>
        </p:spPr>
      </p:pic>
    </p:spTree>
    <p:extLst>
      <p:ext uri="{BB962C8B-B14F-4D97-AF65-F5344CB8AC3E}">
        <p14:creationId xmlns:p14="http://schemas.microsoft.com/office/powerpoint/2010/main" val="3437366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3" name="Rectangle 292">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16" descr="A graph of a stock trend&#10;&#10;Description automatically generated">
            <a:extLst>
              <a:ext uri="{FF2B5EF4-FFF2-40B4-BE49-F238E27FC236}">
                <a16:creationId xmlns:a16="http://schemas.microsoft.com/office/drawing/2014/main" id="{7C2B40BB-101A-5E45-863A-6B52FE3626F1}"/>
              </a:ext>
            </a:extLst>
          </p:cNvPr>
          <p:cNvPicPr>
            <a:picLocks noChangeAspect="1"/>
          </p:cNvPicPr>
          <p:nvPr/>
        </p:nvPicPr>
        <p:blipFill rotWithShape="1">
          <a:blip r:embed="rId2">
            <a:alphaModFix amt="90000"/>
            <a:extLst>
              <a:ext uri="{28A0092B-C50C-407E-A947-70E740481C1C}">
                <a14:useLocalDpi xmlns:a14="http://schemas.microsoft.com/office/drawing/2010/main" val="0"/>
              </a:ext>
            </a:extLst>
          </a:blip>
          <a:srcRect l="1437" r="25982" b="-16"/>
          <a:stretch/>
        </p:blipFill>
        <p:spPr>
          <a:xfrm>
            <a:off x="490506" y="1804891"/>
            <a:ext cx="2804055" cy="2319307"/>
          </a:xfrm>
          <a:prstGeom prst="rect">
            <a:avLst/>
          </a:prstGeom>
        </p:spPr>
      </p:pic>
      <p:pic>
        <p:nvPicPr>
          <p:cNvPr id="5" name="Content Placeholder 4" descr="A graph with a bar chart&#10;&#10;Description automatically generated with medium confidence">
            <a:extLst>
              <a:ext uri="{FF2B5EF4-FFF2-40B4-BE49-F238E27FC236}">
                <a16:creationId xmlns:a16="http://schemas.microsoft.com/office/drawing/2014/main" id="{C4FC9A27-17C3-06EB-5F90-BD8A5BDFDAA2}"/>
              </a:ext>
            </a:extLst>
          </p:cNvPr>
          <p:cNvPicPr>
            <a:picLocks noChangeAspect="1"/>
          </p:cNvPicPr>
          <p:nvPr/>
        </p:nvPicPr>
        <p:blipFill rotWithShape="1">
          <a:blip r:embed="rId3">
            <a:alphaModFix amt="90000"/>
            <a:extLst>
              <a:ext uri="{28A0092B-C50C-407E-A947-70E740481C1C}">
                <a14:useLocalDpi xmlns:a14="http://schemas.microsoft.com/office/drawing/2010/main" val="0"/>
              </a:ext>
            </a:extLst>
          </a:blip>
          <a:srcRect l="14740" r="12564" b="8"/>
          <a:stretch/>
        </p:blipFill>
        <p:spPr>
          <a:xfrm>
            <a:off x="3289020" y="1804890"/>
            <a:ext cx="2804055" cy="2319307"/>
          </a:xfrm>
          <a:prstGeom prst="rect">
            <a:avLst/>
          </a:prstGeom>
        </p:spPr>
      </p:pic>
      <p:pic>
        <p:nvPicPr>
          <p:cNvPr id="22" name="Content Placeholder 21" descr="A graph of a chart&#10;&#10;Description automatically generated with medium confidence">
            <a:extLst>
              <a:ext uri="{FF2B5EF4-FFF2-40B4-BE49-F238E27FC236}">
                <a16:creationId xmlns:a16="http://schemas.microsoft.com/office/drawing/2014/main" id="{35843FD9-E4FD-304B-BF30-35417450B1BB}"/>
              </a:ext>
            </a:extLst>
          </p:cNvPr>
          <p:cNvPicPr>
            <a:picLocks noChangeAspect="1"/>
          </p:cNvPicPr>
          <p:nvPr/>
        </p:nvPicPr>
        <p:blipFill rotWithShape="1">
          <a:blip r:embed="rId4">
            <a:alphaModFix amt="90000"/>
            <a:extLst>
              <a:ext uri="{28A0092B-C50C-407E-A947-70E740481C1C}">
                <a14:useLocalDpi xmlns:a14="http://schemas.microsoft.com/office/drawing/2010/main" val="0"/>
              </a:ext>
            </a:extLst>
          </a:blip>
          <a:srcRect l="11700" r="15675" b="-16"/>
          <a:stretch/>
        </p:blipFill>
        <p:spPr>
          <a:xfrm>
            <a:off x="6077334" y="1804889"/>
            <a:ext cx="2804055" cy="2319307"/>
          </a:xfrm>
          <a:prstGeom prst="rect">
            <a:avLst/>
          </a:prstGeom>
        </p:spPr>
      </p:pic>
      <p:pic>
        <p:nvPicPr>
          <p:cNvPr id="19" name="Content Placeholder 18" descr="A graph of a chart&#10;&#10;Description automatically generated with medium confidence">
            <a:extLst>
              <a:ext uri="{FF2B5EF4-FFF2-40B4-BE49-F238E27FC236}">
                <a16:creationId xmlns:a16="http://schemas.microsoft.com/office/drawing/2014/main" id="{429039F7-D7B3-6592-0582-7E96791595D0}"/>
              </a:ext>
            </a:extLst>
          </p:cNvPr>
          <p:cNvPicPr>
            <a:picLocks noChangeAspect="1"/>
          </p:cNvPicPr>
          <p:nvPr/>
        </p:nvPicPr>
        <p:blipFill rotWithShape="1">
          <a:blip r:embed="rId5">
            <a:alphaModFix amt="90000"/>
            <a:extLst>
              <a:ext uri="{28A0092B-C50C-407E-A947-70E740481C1C}">
                <a14:useLocalDpi xmlns:a14="http://schemas.microsoft.com/office/drawing/2010/main" val="0"/>
              </a:ext>
            </a:extLst>
          </a:blip>
          <a:srcRect l="14929" r="12490" b="-16"/>
          <a:stretch/>
        </p:blipFill>
        <p:spPr>
          <a:xfrm>
            <a:off x="8891589" y="1804888"/>
            <a:ext cx="2804055" cy="2319307"/>
          </a:xfrm>
          <a:prstGeom prst="rect">
            <a:avLst/>
          </a:prstGeom>
        </p:spPr>
      </p:pic>
      <p:sp>
        <p:nvSpPr>
          <p:cNvPr id="294" name="Frame 293">
            <a:extLst>
              <a:ext uri="{FF2B5EF4-FFF2-40B4-BE49-F238E27FC236}">
                <a16:creationId xmlns:a16="http://schemas.microsoft.com/office/drawing/2014/main" id="{1566AC62-7AC7-4ED5-A03D-E28AC560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ontent Placeholder 46">
            <a:extLst>
              <a:ext uri="{FF2B5EF4-FFF2-40B4-BE49-F238E27FC236}">
                <a16:creationId xmlns:a16="http://schemas.microsoft.com/office/drawing/2014/main" id="{6C58CC3D-EAC1-C6BA-1AB5-DB3575B3567F}"/>
              </a:ext>
            </a:extLst>
          </p:cNvPr>
          <p:cNvSpPr>
            <a:spLocks noGrp="1"/>
          </p:cNvSpPr>
          <p:nvPr>
            <p:ph idx="1"/>
          </p:nvPr>
        </p:nvSpPr>
        <p:spPr>
          <a:xfrm>
            <a:off x="1081549" y="4185175"/>
            <a:ext cx="9574160" cy="1947631"/>
          </a:xfrm>
        </p:spPr>
        <p:txBody>
          <a:bodyPr anchor="t">
            <a:noAutofit/>
          </a:bodyPr>
          <a:lstStyle/>
          <a:p>
            <a:pPr marL="228600" indent="0">
              <a:lnSpc>
                <a:spcPct val="100000"/>
              </a:lnSpc>
              <a:buNone/>
            </a:pPr>
            <a:r>
              <a:rPr lang="en-US" sz="1600" dirty="0">
                <a:solidFill>
                  <a:schemeClr val="tx2">
                    <a:alpha val="60000"/>
                  </a:schemeClr>
                </a:solidFill>
                <a:latin typeface="Abadi" panose="020B0604020104020204" pitchFamily="34" charset="0"/>
              </a:rPr>
              <a:t>Histogram plots for Microsoft, Tesla, Apple, and the S&amp;P 500 index would visually represent their price distributions. Microsoft's histogram would likely show a symmetric distribution with moderate variability, reflecting its stability. Tesla's histogram would display a wider spread and a positively skewed distribution, indicating its high volatility. Apple's histogram would fall between Microsoft and Tesla, with moderate variability and some skewness towards higher prices. The S&amp;P 500 histogram would depict the collective market behavior, potentially resembling Microsoft's but with broader variability. Comparing these histograms would visually illustrate the differences in distribution and volatility among the stocks and the broader market index</a:t>
            </a:r>
            <a:r>
              <a:rPr lang="en-US" sz="1600" dirty="0">
                <a:solidFill>
                  <a:schemeClr val="tx2">
                    <a:alpha val="60000"/>
                  </a:schemeClr>
                </a:solidFill>
              </a:rPr>
              <a:t>.</a:t>
            </a:r>
          </a:p>
        </p:txBody>
      </p:sp>
      <p:sp>
        <p:nvSpPr>
          <p:cNvPr id="2" name="Title 1">
            <a:extLst>
              <a:ext uri="{FF2B5EF4-FFF2-40B4-BE49-F238E27FC236}">
                <a16:creationId xmlns:a16="http://schemas.microsoft.com/office/drawing/2014/main" id="{41634C55-7D2D-6BA7-2683-3CE496F31360}"/>
              </a:ext>
            </a:extLst>
          </p:cNvPr>
          <p:cNvSpPr>
            <a:spLocks noGrp="1"/>
          </p:cNvSpPr>
          <p:nvPr>
            <p:ph type="title"/>
          </p:nvPr>
        </p:nvSpPr>
        <p:spPr>
          <a:xfrm>
            <a:off x="1645674" y="3874482"/>
            <a:ext cx="9232490" cy="2319307"/>
          </a:xfrm>
        </p:spPr>
        <p:txBody>
          <a:bodyPr anchor="t">
            <a:normAutofit/>
          </a:bodyPr>
          <a:lstStyle/>
          <a:p>
            <a:br>
              <a:rPr lang="en-US" sz="4400" dirty="0">
                <a:gradFill flip="none" rotWithShape="1">
                  <a:gsLst>
                    <a:gs pos="0">
                      <a:schemeClr val="accent5">
                        <a:alpha val="70000"/>
                      </a:schemeClr>
                    </a:gs>
                    <a:gs pos="100000">
                      <a:schemeClr val="accent1">
                        <a:alpha val="70000"/>
                      </a:schemeClr>
                    </a:gs>
                  </a:gsLst>
                  <a:lin ang="0" scaled="1"/>
                  <a:tileRect/>
                </a:gradFill>
              </a:rPr>
            </a:br>
            <a:endParaRPr lang="en-GB" sz="4400" dirty="0">
              <a:gradFill flip="none" rotWithShape="1">
                <a:gsLst>
                  <a:gs pos="0">
                    <a:schemeClr val="accent5">
                      <a:alpha val="70000"/>
                    </a:schemeClr>
                  </a:gs>
                  <a:gs pos="100000">
                    <a:schemeClr val="accent1">
                      <a:alpha val="70000"/>
                    </a:schemeClr>
                  </a:gs>
                </a:gsLst>
                <a:lin ang="0" scaled="1"/>
                <a:tileRect/>
              </a:gradFill>
            </a:endParaRPr>
          </a:p>
        </p:txBody>
      </p:sp>
      <p:sp>
        <p:nvSpPr>
          <p:cNvPr id="23" name="TextBox 22">
            <a:extLst>
              <a:ext uri="{FF2B5EF4-FFF2-40B4-BE49-F238E27FC236}">
                <a16:creationId xmlns:a16="http://schemas.microsoft.com/office/drawing/2014/main" id="{C5CA1323-AD97-5EDA-E871-B044CEAF4180}"/>
              </a:ext>
            </a:extLst>
          </p:cNvPr>
          <p:cNvSpPr txBox="1"/>
          <p:nvPr/>
        </p:nvSpPr>
        <p:spPr>
          <a:xfrm>
            <a:off x="2794463" y="897236"/>
            <a:ext cx="5953874" cy="584775"/>
          </a:xfrm>
          <a:prstGeom prst="rect">
            <a:avLst/>
          </a:prstGeom>
          <a:noFill/>
        </p:spPr>
        <p:txBody>
          <a:bodyPr wrap="none" rtlCol="0">
            <a:spAutoFit/>
          </a:bodyPr>
          <a:lstStyle/>
          <a:p>
            <a:r>
              <a:rPr lang="en-GB" sz="3200" dirty="0">
                <a:latin typeface="+mj-lt"/>
              </a:rPr>
              <a:t>Stock Market Histogram Analysis</a:t>
            </a:r>
          </a:p>
        </p:txBody>
      </p:sp>
    </p:spTree>
    <p:extLst>
      <p:ext uri="{BB962C8B-B14F-4D97-AF65-F5344CB8AC3E}">
        <p14:creationId xmlns:p14="http://schemas.microsoft.com/office/powerpoint/2010/main" val="1345886261"/>
      </p:ext>
    </p:extLst>
  </p:cSld>
  <p:clrMapOvr>
    <a:masterClrMapping/>
  </p:clrMapOvr>
</p:sld>
</file>

<file path=ppt/theme/theme1.xml><?xml version="1.0" encoding="utf-8"?>
<a:theme xmlns:a="http://schemas.openxmlformats.org/drawingml/2006/main" name="LuminousVTI">
  <a:themeElements>
    <a:clrScheme name="AnalogousFromDarkSeedLeftStep">
      <a:dk1>
        <a:srgbClr val="000000"/>
      </a:dk1>
      <a:lt1>
        <a:srgbClr val="FFFFFF"/>
      </a:lt1>
      <a:dk2>
        <a:srgbClr val="1C2B32"/>
      </a:dk2>
      <a:lt2>
        <a:srgbClr val="E2E8E2"/>
      </a:lt2>
      <a:accent1>
        <a:srgbClr val="D838D6"/>
      </a:accent1>
      <a:accent2>
        <a:srgbClr val="8526C6"/>
      </a:accent2>
      <a:accent3>
        <a:srgbClr val="5538D8"/>
      </a:accent3>
      <a:accent4>
        <a:srgbClr val="264CC6"/>
      </a:accent4>
      <a:accent5>
        <a:srgbClr val="38A1D8"/>
      </a:accent5>
      <a:accent6>
        <a:srgbClr val="23B6AC"/>
      </a:accent6>
      <a:hlink>
        <a:srgbClr val="3F7DBF"/>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1472</Words>
  <Application>Microsoft Office PowerPoint</Application>
  <PresentationFormat>Widescreen</PresentationFormat>
  <Paragraphs>56</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Abadi</vt:lpstr>
      <vt:lpstr>Aptos</vt:lpstr>
      <vt:lpstr>Arial</vt:lpstr>
      <vt:lpstr>Avenir Next LT Pro</vt:lpstr>
      <vt:lpstr>Sabon Next LT</vt:lpstr>
      <vt:lpstr>Wingdings</vt:lpstr>
      <vt:lpstr>LuminousVTI</vt:lpstr>
      <vt:lpstr>ASNA JAMSHID</vt:lpstr>
      <vt:lpstr>CONTENTS</vt:lpstr>
      <vt:lpstr>INTRODUCTION</vt:lpstr>
      <vt:lpstr>PROJECT OBJECTIVE</vt:lpstr>
      <vt:lpstr>DESCRIPTIVE ANALYSIS</vt:lpstr>
      <vt:lpstr>Comparing the descriptive statistics of Microsoft, Tesla, and Apple with the S&amp;P 500 index reveals distinct characteristics of each stock market. Microsoft's prices tend to have a narrower range and lower volatility compared to the S&amp;P 500, as indicated by smaller standard deviations and ranges. Additionally, Microsoft's prices exhibit a relatively symmetric distribution with a slightly negative kurtosis, suggesting a moderate tail. Tesla's market, on the other hand, demonstrates significantly higher volatility and wider price ranges, with larger standard deviations and ranges compared to both Microsoft and the S&amp;P 500. The distribution of Tesla's prices also appears to be skewed to the right, with a positive skewness value indicating a longer tail on the higher end of the price spectrum. Apple's market statistics fall somewhere between Microsoft and Tesla, with moderate volatility, slightly narrower ranges, and distribution closer to symmetry, although still exhibiting some positive skewness. Overall, these comparisons highlight the diverse nature of each stock market, with Microsoft offering stability, Tesla showing high volatility, and Apple falling somewhere in between.</vt:lpstr>
      <vt:lpstr>Stock Market Trend Analysis: Line Plots</vt:lpstr>
      <vt:lpstr>Comparative Scatter Plots Analysis</vt:lpstr>
      <vt:lpstr> </vt:lpstr>
      <vt:lpstr>REGRESSION ANALYSIS</vt:lpstr>
      <vt:lpstr>Regression Analysis of Microsoft</vt:lpstr>
      <vt:lpstr>Regression analysis of Tesla</vt:lpstr>
      <vt:lpstr>Regression Analysis of Apple Inc.</vt:lpstr>
      <vt:lpstr>Risk Insights from Regression Analysis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OESON  DATA SCIENCE INTERNSHIP  PROJECT 1</dc:title>
  <dc:creator>Asna kasim</dc:creator>
  <cp:lastModifiedBy>Asna kasim</cp:lastModifiedBy>
  <cp:revision>1</cp:revision>
  <dcterms:created xsi:type="dcterms:W3CDTF">2024-03-16T08:46:23Z</dcterms:created>
  <dcterms:modified xsi:type="dcterms:W3CDTF">2024-03-17T09:07:01Z</dcterms:modified>
</cp:coreProperties>
</file>