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7" Type="http://schemas.openxmlformats.org/officeDocument/2006/relationships/viewProps" Target="viewProps.xml" /><Relationship Id="rId4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Fellows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George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Workforce</a:t>
            </a:r>
            <a:r>
              <a:rPr/>
              <a:t> </a:t>
            </a:r>
            <a:r>
              <a:rPr/>
              <a:t>Institute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Respondents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Fellowship</a:t>
            </a:r>
            <a:r>
              <a:rPr/>
              <a:t> </a:t>
            </a:r>
            <a:r>
              <a:rPr/>
              <a:t>Year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43200"/>
            <a:ext cx="8229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1st-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2nd-Year</a:t>
            </a:r>
            <a:r>
              <a:rPr/>
              <a:t> </a:t>
            </a:r>
            <a:r>
              <a:rPr/>
              <a:t>Fellow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Respondents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ACGME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432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46400"/>
            <a:ext cx="8229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4:</a:t>
            </a:r>
            <a:r>
              <a:rPr/>
              <a:t> </a:t>
            </a:r>
            <a:r>
              <a:rPr/>
              <a:t>Citizenship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25700"/>
            <a:ext cx="8229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5: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Respondents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60700"/>
            <a:ext cx="82296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Respondents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600200"/>
            <a:ext cx="807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Respondents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686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8: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Respondents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73400"/>
            <a:ext cx="8229600" cy="157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Debt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600200"/>
            <a:ext cx="782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Year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Leo Quigley, MPH</a:t>
            </a:r>
            <a:r>
              <a:rPr/>
              <a:t> </a:t>
            </a:r>
            <a:r>
              <a:rPr i="1"/>
              <a:t>George Washington University Health Workforce Institute and School of Nursing</a:t>
            </a:r>
          </a:p>
          <a:p>
            <a:pPr lvl="0" marL="0" indent="0">
              <a:buNone/>
            </a:pPr>
            <a:r>
              <a:rPr b="1"/>
              <a:t>Edward Salsberg, MPA, FAAN</a:t>
            </a:r>
            <a:r>
              <a:rPr/>
              <a:t> </a:t>
            </a:r>
            <a:r>
              <a:rPr i="1"/>
              <a:t>George Washington University Health Workforce Institute and School of Nursing</a:t>
            </a:r>
          </a:p>
          <a:p>
            <a:pPr lvl="0" marL="0" indent="0">
              <a:buNone/>
            </a:pPr>
            <a:r>
              <a:rPr b="1"/>
              <a:t>Ashté Collins, MD</a:t>
            </a:r>
            <a:r>
              <a:rPr/>
              <a:t> </a:t>
            </a:r>
            <a:r>
              <a:rPr i="1"/>
              <a:t>George Washington University School of Medicine</a:t>
            </a:r>
          </a:p>
          <a:p>
            <a:pPr lvl="0" marL="0" indent="0">
              <a:buNone/>
            </a:pPr>
            <a:r>
              <a:rPr i="1"/>
              <a:t>The views and findings in this report reflect the work of the GW Health Workforce Institute (GW-HWI) and do not necessarily reflect the views of ASN or GW University. The GW-HWI and ASN welcome comments and feedback on this report.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11: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Continuing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Pursued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Fellows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620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12: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Influencing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Selection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13: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Fellows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Satisfactory</a:t>
            </a:r>
            <a:r>
              <a:rPr/>
              <a:t> </a:t>
            </a:r>
            <a:r>
              <a:rPr/>
              <a:t>Position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89300"/>
            <a:ext cx="8229600" cy="114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14: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Difficulty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82800"/>
            <a:ext cx="8229600" cy="355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15: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Opportunities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194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16: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Fellows</a:t>
            </a:r>
            <a:r>
              <a:rPr/>
              <a:t> </a:t>
            </a:r>
            <a:r>
              <a:rPr/>
              <a:t>Responding</a:t>
            </a:r>
            <a:r>
              <a:rPr/>
              <a:t> </a:t>
            </a:r>
            <a:r>
              <a:rPr/>
              <a:t>“</a:t>
            </a:r>
            <a:r>
              <a:rPr/>
              <a:t>No</a:t>
            </a:r>
            <a:r>
              <a:rPr/>
              <a:t> </a:t>
            </a:r>
            <a:r>
              <a:rPr/>
              <a:t>Jobs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Jobs</a:t>
            </a:r>
            <a:r>
              <a:rPr/>
              <a:t>”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02000"/>
            <a:ext cx="82296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17: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18: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(Demographics)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24100"/>
            <a:ext cx="82296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19: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Obligation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20: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Obligation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60700"/>
            <a:ext cx="82296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Fellows</a:t>
            </a:r>
            <a:r>
              <a:rPr/>
              <a:t> </a:t>
            </a:r>
            <a:r>
              <a:rPr/>
              <a:t>Responding</a:t>
            </a:r>
            <a:r>
              <a:rPr/>
              <a:t> </a:t>
            </a:r>
            <a:r>
              <a:rPr/>
              <a:t>“</a:t>
            </a:r>
            <a:r>
              <a:rPr/>
              <a:t>No</a:t>
            </a:r>
            <a:r>
              <a:rPr/>
              <a:t> </a:t>
            </a:r>
            <a:r>
              <a:rPr/>
              <a:t>Jobs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Jobs</a:t>
            </a:r>
            <a:r>
              <a:rPr/>
              <a:t>”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p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27400"/>
            <a:ext cx="8229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21: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Waiver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84500"/>
            <a:ext cx="8229600" cy="173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22: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IMG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(Mean)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57500"/>
            <a:ext cx="8229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23: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USMGs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IMGs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70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24: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600200"/>
            <a:ext cx="7480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25: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Incentive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USMGs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IMGs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26: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Incentive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600200"/>
            <a:ext cx="801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27: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Demography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28: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IMG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33600"/>
            <a:ext cx="8229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29: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Satisfaction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Salary,</a:t>
            </a:r>
            <a:r>
              <a:rPr/>
              <a:t> </a:t>
            </a:r>
            <a:r>
              <a:rPr/>
              <a:t>IMG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92400"/>
            <a:ext cx="82296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30:</a:t>
            </a:r>
            <a:r>
              <a:rPr/>
              <a:t> </a:t>
            </a:r>
            <a:r>
              <a:rPr/>
              <a:t>Incentives</a:t>
            </a:r>
            <a:r>
              <a:rPr/>
              <a:t> </a:t>
            </a:r>
            <a:r>
              <a:rPr/>
              <a:t>Received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Fellows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Satisfactory</a:t>
            </a:r>
            <a:r>
              <a:rPr/>
              <a:t> </a:t>
            </a:r>
            <a:r>
              <a:rPr/>
              <a:t>Position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p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27400"/>
            <a:ext cx="8229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31: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Responsibilities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209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32: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Fellows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82800"/>
            <a:ext cx="8229600" cy="355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33:</a:t>
            </a:r>
            <a:r>
              <a:rPr/>
              <a:t> </a:t>
            </a:r>
            <a:r>
              <a:rPr/>
              <a:t>Consideration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Nephrology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3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34: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Preparedness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Practice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495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35: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Residents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51200"/>
            <a:ext cx="8229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Opportunities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p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44800"/>
            <a:ext cx="8229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Residents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p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14700"/>
            <a:ext cx="8229600" cy="107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p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p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Density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Location</a:t>
            </a:r>
          </a:p>
        </p:txBody>
      </p:sp>
      <p:pic>
        <p:nvPicPr>
          <p:cNvPr descr="C:/Users/kpivert/Documents/Data%20Science%20Program/ASNDataAnalytics%20GitHub%20Repo%20Projects/DRC-BuildWP-Content/03_reports/04_2018-Nephrology-Fellow-Survey-Figs/exhibit-p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41600"/>
            <a:ext cx="8229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the Survey of 2018 Nephrology Fellows</dc:title>
  <dc:creator>George Washington University Health Workforce Institute</dc:creator>
  <cp:keywords/>
  <dcterms:created xsi:type="dcterms:W3CDTF">2019-06-19T17:30:23Z</dcterms:created>
  <dcterms:modified xsi:type="dcterms:W3CDTF">2019-06-19T17:30:23Z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>powerpoint_presentation</vt:lpwstr>
  </property>
</Properties>
</file>