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75" r:id="rId2"/>
    <p:sldId id="573" r:id="rId3"/>
    <p:sldId id="574" r:id="rId4"/>
  </p:sldIdLst>
  <p:sldSz cx="12192000" cy="6858000"/>
  <p:notesSz cx="7010400" cy="9296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 Black" panose="02000000000000000000" pitchFamily="2" charset="0"/>
      <p:bold r:id="rId11"/>
      <p:boldItalic r:id="rId12"/>
    </p:embeddedFont>
    <p:embeddedFont>
      <p:font typeface="Roboto Medium" panose="02000000000000000000" pitchFamily="2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808080"/>
    <a:srgbClr val="FFFFF3"/>
    <a:srgbClr val="CC3366"/>
    <a:srgbClr val="666666"/>
    <a:srgbClr val="FFFFF0"/>
    <a:srgbClr val="536077"/>
    <a:srgbClr val="595959"/>
    <a:srgbClr val="12486C"/>
    <a:srgbClr val="324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62513" autoAdjust="0"/>
  </p:normalViewPr>
  <p:slideViewPr>
    <p:cSldViewPr snapToGrid="0">
      <p:cViewPr varScale="1">
        <p:scale>
          <a:sx n="96" d="100"/>
          <a:sy n="96" d="100"/>
        </p:scale>
        <p:origin x="96" y="8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6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FFABE5-FDEA-4B37-8DF4-CAFBE2BD9A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09A9F-1E46-4B67-A7A9-04BECB8AE8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E32E1-D97B-40FC-8A65-208C334C51B6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B85FB-8CBA-45B5-8C38-0A4A8880D0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7DC49-762A-44E5-9F91-100A5F9C32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EBFC-2AE7-49BD-B094-FDE3311893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7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01F83B-3233-486A-B5BC-8655D3621F66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17CDFB-A413-45F6-9A69-74C1496CBC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8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rgbClr val="12486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8338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4281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0938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941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8778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8525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142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8107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251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9436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2834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 Black" panose="02000000000000000000" pitchFamily="2" charset="0"/>
          <a:ea typeface="Roboto Black" panose="02000000000000000000" pitchFamily="2" charset="0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98D1-70F4-42E6-B7CA-798BA1B5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3776-6307-43D9-9AFE-B6A690F42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7259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5668-889F-4B47-BEAA-F953E2E3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366CC"/>
                </a:solidFill>
              </a:rPr>
              <a:t>Title</a:t>
            </a:r>
            <a:br>
              <a:rPr lang="en-US" dirty="0">
                <a:solidFill>
                  <a:srgbClr val="3366CC"/>
                </a:solidFill>
              </a:rPr>
            </a:br>
            <a:endParaRPr lang="en-US" dirty="0">
              <a:solidFill>
                <a:srgbClr val="3366CC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92BB3-008B-4BEF-B43D-CCCCB2640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3595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2FD0-A6DA-4EEE-A86D-D8FD1616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BF2D-E9DC-406B-8C15-32E080B7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6293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Roboto Medium</vt:lpstr>
      <vt:lpstr>Arial</vt:lpstr>
      <vt:lpstr>Roboto Black</vt:lpstr>
      <vt:lpstr>Calibri</vt:lpstr>
      <vt:lpstr>Office Theme</vt:lpstr>
      <vt:lpstr>PowerPoint Presentation</vt:lpstr>
      <vt:lpstr>Title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Kurtis Pivert</dc:creator>
  <cp:lastModifiedBy>Kurtis Pivert</cp:lastModifiedBy>
  <cp:revision>495</cp:revision>
  <cp:lastPrinted>2018-11-06T18:15:22Z</cp:lastPrinted>
  <dcterms:created xsi:type="dcterms:W3CDTF">2017-04-12T19:33:05Z</dcterms:created>
  <dcterms:modified xsi:type="dcterms:W3CDTF">2019-05-20T19:45:27Z</dcterms:modified>
</cp:coreProperties>
</file>