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58" r:id="rId6"/>
    <p:sldId id="264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0" d="100"/>
          <a:sy n="30" d="100"/>
        </p:scale>
        <p:origin x="3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簡易生成学習ツール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中間</a:t>
            </a:r>
            <a:r>
              <a:rPr lang="ja-JP" altLang="en-US" dirty="0"/>
              <a:t>レビュ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132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公開方法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未定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今後話し合います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7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卒研テーマ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jQ</a:t>
            </a:r>
            <a:r>
              <a:rPr kumimoji="1" lang="en-US" altLang="ja-JP" dirty="0" smtClean="0"/>
              <a:t>uery</a:t>
            </a:r>
            <a:r>
              <a:rPr lang="ja-JP" altLang="en-US" dirty="0" smtClean="0"/>
              <a:t>を学ぶ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を学ぶ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設計書の大切さを学ぶ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7764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簡易生成学習</a:t>
            </a:r>
            <a:r>
              <a:rPr lang="ja-JP" altLang="en-US" dirty="0" smtClean="0"/>
              <a:t>ツールとは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SQL</a:t>
            </a:r>
            <a:r>
              <a:rPr lang="ja-JP" altLang="en-US" dirty="0" smtClean="0"/>
              <a:t>を感覚的に生成することができる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サービス。ドラッグ＆ドロップやセレクトボックスなどの操作で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文や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文などを生成する。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初心者</a:t>
            </a:r>
            <a:r>
              <a:rPr lang="ja-JP" altLang="en-US" dirty="0"/>
              <a:t>や</a:t>
            </a:r>
            <a:r>
              <a:rPr lang="en-US" altLang="ja-JP" dirty="0"/>
              <a:t>SQL</a:t>
            </a:r>
            <a:r>
              <a:rPr lang="ja-JP" altLang="en-US" dirty="0"/>
              <a:t>を苦手とする人が</a:t>
            </a:r>
            <a:r>
              <a:rPr lang="en-US" altLang="ja-JP" dirty="0"/>
              <a:t>SQL</a:t>
            </a:r>
            <a:r>
              <a:rPr lang="ja-JP" altLang="en-US" dirty="0"/>
              <a:t>を理解することを助け、また、システム開発など</a:t>
            </a:r>
            <a:r>
              <a:rPr lang="ja-JP" altLang="en-US" dirty="0" smtClean="0"/>
              <a:t>を楽</a:t>
            </a:r>
            <a:r>
              <a:rPr lang="ja-JP" altLang="en-US" dirty="0"/>
              <a:t>に</a:t>
            </a:r>
            <a:r>
              <a:rPr lang="ja-JP" altLang="en-US" dirty="0" smtClean="0"/>
              <a:t>するシステム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5926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ターゲットユーザ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麻生のシステム系の学生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文を考えることが苦手な人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2141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0" y="150882"/>
            <a:ext cx="10118680" cy="6556237"/>
          </a:xfrm>
        </p:spPr>
      </p:pic>
    </p:spTree>
    <p:extLst>
      <p:ext uri="{BB962C8B-B14F-4D97-AF65-F5344CB8AC3E}">
        <p14:creationId xmlns:p14="http://schemas.microsoft.com/office/powerpoint/2010/main" val="224652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稼働環境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ブラウザ（</a:t>
            </a:r>
            <a:r>
              <a:rPr lang="en-US" altLang="ja-JP" dirty="0" smtClean="0"/>
              <a:t>Chrome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インターネット</a:t>
            </a:r>
            <a:r>
              <a:rPr lang="ja-JP" altLang="en-US" dirty="0"/>
              <a:t>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36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文生成機能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INSERT</a:t>
            </a:r>
            <a:r>
              <a:rPr lang="ja-JP" altLang="en-US" dirty="0" smtClean="0"/>
              <a:t>文生成機能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文生成機能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DELETE</a:t>
            </a:r>
            <a:r>
              <a:rPr lang="ja-JP" altLang="en-US" dirty="0" smtClean="0"/>
              <a:t>文生成機能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文生成機能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662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文生成機能を作成中（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日現在）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ドラッグ＆ドロップ機能完成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CREATE</a:t>
            </a:r>
            <a:r>
              <a:rPr lang="ja-JP" altLang="en-US" dirty="0" smtClean="0"/>
              <a:t>文生成完成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テーブルイメージ表示完成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入力フォーム値受け取りの処理が未完成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大幅な遅れ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6324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l-GR" altLang="ja-JP" dirty="0" smtClean="0"/>
              <a:t>Β</a:t>
            </a:r>
            <a:r>
              <a:rPr kumimoji="1" lang="ja-JP" altLang="en-US" dirty="0" smtClean="0"/>
              <a:t>版完成</a:t>
            </a:r>
            <a:r>
              <a:rPr kumimoji="1" lang="en-US" altLang="ja-JP" dirty="0" smtClean="0"/>
              <a:t>				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テストユーザレビュー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日以降</a:t>
            </a:r>
            <a:r>
              <a:rPr lang="en-US" altLang="ja-JP" dirty="0"/>
              <a:t>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製品版完成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公開</a:t>
            </a:r>
            <a:r>
              <a:rPr kumimoji="1" lang="en-US" altLang="ja-JP" dirty="0" smtClean="0"/>
              <a:t>					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日以降</a:t>
            </a:r>
            <a:r>
              <a:rPr lang="en-US" altLang="ja-JP" dirty="0"/>
              <a:t>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7587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177</Words>
  <Application>Microsoft Office PowerPoint</Application>
  <PresentationFormat>ワイド画面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Trebuchet MS</vt:lpstr>
      <vt:lpstr>Wingdings 3</vt:lpstr>
      <vt:lpstr>ファセット</vt:lpstr>
      <vt:lpstr>SQL簡易生成学習ツール 中間レビュー</vt:lpstr>
      <vt:lpstr>卒研テーマ</vt:lpstr>
      <vt:lpstr>SQL簡易生成学習ツールとは</vt:lpstr>
      <vt:lpstr>ターゲットユーザ</vt:lpstr>
      <vt:lpstr>PowerPoint プレゼンテーション</vt:lpstr>
      <vt:lpstr>稼働環境</vt:lpstr>
      <vt:lpstr>完成予定</vt:lpstr>
      <vt:lpstr>現状</vt:lpstr>
      <vt:lpstr>今後のスケジュール</vt:lpstr>
      <vt:lpstr>公開方法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SQL簡易生成学習ツール 中間レビュー</dc:title>
  <dc:creator>Yuya Moroishi</dc:creator>
  <cp:lastModifiedBy>Yuya Moroishi</cp:lastModifiedBy>
  <cp:revision>7</cp:revision>
  <dcterms:created xsi:type="dcterms:W3CDTF">2015-10-09T01:59:11Z</dcterms:created>
  <dcterms:modified xsi:type="dcterms:W3CDTF">2015-10-09T03:30:34Z</dcterms:modified>
</cp:coreProperties>
</file>