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5" r:id="rId3"/>
    <p:sldId id="257" r:id="rId4"/>
    <p:sldId id="258" r:id="rId5"/>
    <p:sldId id="259" r:id="rId6"/>
    <p:sldId id="260" r:id="rId7"/>
    <p:sldId id="261" r:id="rId8"/>
    <p:sldId id="263" r:id="rId9"/>
    <p:sldId id="264" r:id="rId10"/>
    <p:sldId id="271"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22"/>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6D5217-7EA7-6B4C-B09A-95D490325C6F}"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kumimoji="1" lang="ja-JP" altLang="en-US"/>
        </a:p>
      </dgm:t>
    </dgm:pt>
    <dgm:pt modelId="{60BA8109-DBF4-C14F-BBFF-230C4D7E04C5}">
      <dgm:prSet phldrT="[テキスト]"/>
      <dgm:spPr/>
      <dgm:t>
        <a:bodyPr/>
        <a:lstStyle/>
        <a:p>
          <a:r>
            <a:rPr kumimoji="1" lang="ja-JP" altLang="en-US"/>
            <a:t>メイン画面</a:t>
          </a:r>
        </a:p>
      </dgm:t>
    </dgm:pt>
    <dgm:pt modelId="{232DA80C-217E-164A-ACC6-991247FAE7F0}" type="parTrans" cxnId="{52B5F1DD-C208-1B41-BF92-7E1715C64015}">
      <dgm:prSet/>
      <dgm:spPr/>
      <dgm:t>
        <a:bodyPr/>
        <a:lstStyle/>
        <a:p>
          <a:endParaRPr kumimoji="1" lang="ja-JP" altLang="en-US"/>
        </a:p>
      </dgm:t>
    </dgm:pt>
    <dgm:pt modelId="{5BFC61DA-1DC8-6A4A-9171-295595A0719C}" type="sibTrans" cxnId="{52B5F1DD-C208-1B41-BF92-7E1715C64015}">
      <dgm:prSet/>
      <dgm:spPr/>
      <dgm:t>
        <a:bodyPr/>
        <a:lstStyle/>
        <a:p>
          <a:endParaRPr kumimoji="1" lang="ja-JP" altLang="en-US"/>
        </a:p>
      </dgm:t>
    </dgm:pt>
    <dgm:pt modelId="{5E0869CD-C420-B64E-A93C-48AE2DEA6CFC}">
      <dgm:prSet phldrT="[テキスト]"/>
      <dgm:spPr/>
      <dgm:t>
        <a:bodyPr/>
        <a:lstStyle/>
        <a:p>
          <a:r>
            <a:rPr kumimoji="1" lang="ja-JP" altLang="en-US"/>
            <a:t>投稿画面</a:t>
          </a:r>
        </a:p>
      </dgm:t>
    </dgm:pt>
    <dgm:pt modelId="{D4E31D73-6B11-454A-AD8C-D829480026DB}" type="parTrans" cxnId="{CAE55DEA-3B3D-1A4B-BF29-63E990F4584B}">
      <dgm:prSet/>
      <dgm:spPr/>
      <dgm:t>
        <a:bodyPr/>
        <a:lstStyle/>
        <a:p>
          <a:endParaRPr kumimoji="1" lang="ja-JP" altLang="en-US"/>
        </a:p>
      </dgm:t>
    </dgm:pt>
    <dgm:pt modelId="{02936883-8D83-0E46-9801-2884B5436F9A}" type="sibTrans" cxnId="{CAE55DEA-3B3D-1A4B-BF29-63E990F4584B}">
      <dgm:prSet/>
      <dgm:spPr/>
      <dgm:t>
        <a:bodyPr/>
        <a:lstStyle/>
        <a:p>
          <a:endParaRPr kumimoji="1" lang="ja-JP" altLang="en-US"/>
        </a:p>
      </dgm:t>
    </dgm:pt>
    <dgm:pt modelId="{3B50A3FC-98F0-0240-8FED-22B83E10EF52}">
      <dgm:prSet phldrT="[テキスト]"/>
      <dgm:spPr/>
      <dgm:t>
        <a:bodyPr/>
        <a:lstStyle/>
        <a:p>
          <a:r>
            <a:rPr kumimoji="1" lang="ja-JP" altLang="en-US"/>
            <a:t>プロフィール</a:t>
          </a:r>
        </a:p>
      </dgm:t>
    </dgm:pt>
    <dgm:pt modelId="{AFFC8282-B2FA-0F4C-A259-BFE0DEEEC68E}" type="parTrans" cxnId="{7CC76E33-9648-F541-8EEB-966FEAA3E260}">
      <dgm:prSet/>
      <dgm:spPr/>
      <dgm:t>
        <a:bodyPr/>
        <a:lstStyle/>
        <a:p>
          <a:endParaRPr kumimoji="1" lang="ja-JP" altLang="en-US"/>
        </a:p>
      </dgm:t>
    </dgm:pt>
    <dgm:pt modelId="{AC3B5393-28DD-A444-9E16-56E855BF90FC}" type="sibTrans" cxnId="{7CC76E33-9648-F541-8EEB-966FEAA3E260}">
      <dgm:prSet/>
      <dgm:spPr/>
      <dgm:t>
        <a:bodyPr/>
        <a:lstStyle/>
        <a:p>
          <a:endParaRPr kumimoji="1" lang="ja-JP" altLang="en-US"/>
        </a:p>
      </dgm:t>
    </dgm:pt>
    <dgm:pt modelId="{E8F1ABCB-D0E7-DB4D-9792-7C1F11C4C20D}">
      <dgm:prSet phldrT="[テキスト]"/>
      <dgm:spPr/>
      <dgm:t>
        <a:bodyPr/>
        <a:lstStyle/>
        <a:p>
          <a:r>
            <a:rPr kumimoji="1" lang="ja-JP" altLang="en-US"/>
            <a:t>情報表示</a:t>
          </a:r>
        </a:p>
      </dgm:t>
    </dgm:pt>
    <dgm:pt modelId="{D1DB23C1-B997-5E47-B071-8E0C2AF58638}" type="parTrans" cxnId="{C8FB8CA5-60D4-3049-9C00-EA4268950ED1}">
      <dgm:prSet/>
      <dgm:spPr/>
      <dgm:t>
        <a:bodyPr/>
        <a:lstStyle/>
        <a:p>
          <a:endParaRPr kumimoji="1" lang="ja-JP" altLang="en-US"/>
        </a:p>
      </dgm:t>
    </dgm:pt>
    <dgm:pt modelId="{C284A635-A9A6-0E4B-871A-F65C3509DE7C}" type="sibTrans" cxnId="{C8FB8CA5-60D4-3049-9C00-EA4268950ED1}">
      <dgm:prSet/>
      <dgm:spPr/>
      <dgm:t>
        <a:bodyPr/>
        <a:lstStyle/>
        <a:p>
          <a:endParaRPr kumimoji="1" lang="ja-JP" altLang="en-US"/>
        </a:p>
      </dgm:t>
    </dgm:pt>
    <dgm:pt modelId="{ED94961D-F815-9C48-A494-A9175147D9D8}">
      <dgm:prSet/>
      <dgm:spPr/>
      <dgm:t>
        <a:bodyPr/>
        <a:lstStyle/>
        <a:p>
          <a:r>
            <a:rPr kumimoji="1" lang="ja-JP" altLang="en-US"/>
            <a:t>情報編集</a:t>
          </a:r>
        </a:p>
      </dgm:t>
    </dgm:pt>
    <dgm:pt modelId="{02D349C5-BCE5-DD40-8E10-E90E8DA195AD}" type="parTrans" cxnId="{18F69455-1C9E-224B-8B10-D3B4E786443A}">
      <dgm:prSet/>
      <dgm:spPr/>
      <dgm:t>
        <a:bodyPr/>
        <a:lstStyle/>
        <a:p>
          <a:endParaRPr kumimoji="1" lang="ja-JP" altLang="en-US"/>
        </a:p>
      </dgm:t>
    </dgm:pt>
    <dgm:pt modelId="{3FA6350A-8557-EA47-AD09-394E6BC9FF26}" type="sibTrans" cxnId="{18F69455-1C9E-224B-8B10-D3B4E786443A}">
      <dgm:prSet/>
      <dgm:spPr/>
      <dgm:t>
        <a:bodyPr/>
        <a:lstStyle/>
        <a:p>
          <a:endParaRPr kumimoji="1" lang="ja-JP" altLang="en-US"/>
        </a:p>
      </dgm:t>
    </dgm:pt>
    <dgm:pt modelId="{3C633C62-3688-BF48-8C09-269043CEC8D4}">
      <dgm:prSet/>
      <dgm:spPr/>
      <dgm:t>
        <a:bodyPr/>
        <a:lstStyle/>
        <a:p>
          <a:r>
            <a:rPr kumimoji="1" lang="ja-JP" altLang="en-US"/>
            <a:t>投稿詳細</a:t>
          </a:r>
        </a:p>
      </dgm:t>
    </dgm:pt>
    <dgm:pt modelId="{8D0104CE-73AE-E54B-ADE3-82AD9A4E2D6F}" type="parTrans" cxnId="{8D942F78-9AFB-A647-96D5-6DA873F2D881}">
      <dgm:prSet/>
      <dgm:spPr/>
      <dgm:t>
        <a:bodyPr/>
        <a:lstStyle/>
        <a:p>
          <a:endParaRPr kumimoji="1" lang="ja-JP" altLang="en-US"/>
        </a:p>
      </dgm:t>
    </dgm:pt>
    <dgm:pt modelId="{C97C81BF-2D5F-2F47-BD83-F3F3E00B55B6}" type="sibTrans" cxnId="{8D942F78-9AFB-A647-96D5-6DA873F2D881}">
      <dgm:prSet/>
      <dgm:spPr/>
      <dgm:t>
        <a:bodyPr/>
        <a:lstStyle/>
        <a:p>
          <a:endParaRPr kumimoji="1" lang="ja-JP" altLang="en-US"/>
        </a:p>
      </dgm:t>
    </dgm:pt>
    <dgm:pt modelId="{58C636D3-6B46-494E-8732-482F7E45004C}">
      <dgm:prSet/>
      <dgm:spPr/>
      <dgm:t>
        <a:bodyPr/>
        <a:lstStyle/>
        <a:p>
          <a:r>
            <a:rPr kumimoji="1" lang="ja-JP" altLang="en-US"/>
            <a:t>お気に入り登録</a:t>
          </a:r>
        </a:p>
      </dgm:t>
    </dgm:pt>
    <dgm:pt modelId="{E899DBC3-C08C-8249-AA2C-DC8425EF3485}" type="parTrans" cxnId="{01801B6B-24E6-C74D-85B1-B8C86F97B5B6}">
      <dgm:prSet/>
      <dgm:spPr/>
      <dgm:t>
        <a:bodyPr/>
        <a:lstStyle/>
        <a:p>
          <a:endParaRPr kumimoji="1" lang="ja-JP" altLang="en-US"/>
        </a:p>
      </dgm:t>
    </dgm:pt>
    <dgm:pt modelId="{7D4C345A-5C31-4240-9DB3-91C38634539B}" type="sibTrans" cxnId="{01801B6B-24E6-C74D-85B1-B8C86F97B5B6}">
      <dgm:prSet/>
      <dgm:spPr/>
      <dgm:t>
        <a:bodyPr/>
        <a:lstStyle/>
        <a:p>
          <a:endParaRPr kumimoji="1" lang="ja-JP" altLang="en-US"/>
        </a:p>
      </dgm:t>
    </dgm:pt>
    <dgm:pt modelId="{93D370FF-029A-6A4C-82D4-DBACDE50CF11}">
      <dgm:prSet/>
      <dgm:spPr/>
      <dgm:t>
        <a:bodyPr/>
        <a:lstStyle/>
        <a:p>
          <a:r>
            <a:rPr kumimoji="1" lang="ja-JP" altLang="en-US"/>
            <a:t>お気に入り表示</a:t>
          </a:r>
        </a:p>
      </dgm:t>
    </dgm:pt>
    <dgm:pt modelId="{86B0440B-98BC-5344-B986-1D64DD6E99EE}" type="parTrans" cxnId="{F17E927C-A514-3D4B-8323-72BC7DEFD425}">
      <dgm:prSet/>
      <dgm:spPr/>
      <dgm:t>
        <a:bodyPr/>
        <a:lstStyle/>
        <a:p>
          <a:endParaRPr kumimoji="1" lang="ja-JP" altLang="en-US"/>
        </a:p>
      </dgm:t>
    </dgm:pt>
    <dgm:pt modelId="{4F7CCC54-6225-784B-9EED-A37C60BFA146}" type="sibTrans" cxnId="{F17E927C-A514-3D4B-8323-72BC7DEFD425}">
      <dgm:prSet/>
      <dgm:spPr/>
      <dgm:t>
        <a:bodyPr/>
        <a:lstStyle/>
        <a:p>
          <a:endParaRPr kumimoji="1" lang="ja-JP" altLang="en-US"/>
        </a:p>
      </dgm:t>
    </dgm:pt>
    <dgm:pt modelId="{20AF49D7-4CDC-8F47-8A63-9E34B382CB4A}">
      <dgm:prSet/>
      <dgm:spPr/>
      <dgm:t>
        <a:bodyPr/>
        <a:lstStyle/>
        <a:p>
          <a:r>
            <a:rPr kumimoji="1" lang="ja-JP" altLang="en-US"/>
            <a:t>通知表示</a:t>
          </a:r>
        </a:p>
      </dgm:t>
    </dgm:pt>
    <dgm:pt modelId="{39D3C838-BA4F-ED45-B494-0215D0355FD8}" type="parTrans" cxnId="{8E157415-9D9F-084D-B3B0-3041B78F066B}">
      <dgm:prSet/>
      <dgm:spPr/>
      <dgm:t>
        <a:bodyPr/>
        <a:lstStyle/>
        <a:p>
          <a:endParaRPr kumimoji="1" lang="ja-JP" altLang="en-US"/>
        </a:p>
      </dgm:t>
    </dgm:pt>
    <dgm:pt modelId="{FFF7FC8C-F32D-5A4A-896F-3B4FABAE6EFC}" type="sibTrans" cxnId="{8E157415-9D9F-084D-B3B0-3041B78F066B}">
      <dgm:prSet/>
      <dgm:spPr/>
      <dgm:t>
        <a:bodyPr/>
        <a:lstStyle/>
        <a:p>
          <a:endParaRPr kumimoji="1" lang="ja-JP" altLang="en-US"/>
        </a:p>
      </dgm:t>
    </dgm:pt>
    <dgm:pt modelId="{B455CD2B-2477-DC44-B7FD-1715648D43C0}" type="pres">
      <dgm:prSet presAssocID="{B16D5217-7EA7-6B4C-B09A-95D490325C6F}" presName="diagram" presStyleCnt="0">
        <dgm:presLayoutVars>
          <dgm:chPref val="1"/>
          <dgm:dir/>
          <dgm:animOne val="branch"/>
          <dgm:animLvl val="lvl"/>
          <dgm:resizeHandles val="exact"/>
        </dgm:presLayoutVars>
      </dgm:prSet>
      <dgm:spPr/>
    </dgm:pt>
    <dgm:pt modelId="{985EE241-A058-2845-BE09-BBB01D93B3EA}" type="pres">
      <dgm:prSet presAssocID="{60BA8109-DBF4-C14F-BBFF-230C4D7E04C5}" presName="root1" presStyleCnt="0"/>
      <dgm:spPr/>
    </dgm:pt>
    <dgm:pt modelId="{BFE21C43-AA53-3A42-A9F3-F6A07D875831}" type="pres">
      <dgm:prSet presAssocID="{60BA8109-DBF4-C14F-BBFF-230C4D7E04C5}" presName="LevelOneTextNode" presStyleLbl="node0" presStyleIdx="0" presStyleCnt="1">
        <dgm:presLayoutVars>
          <dgm:chPref val="3"/>
        </dgm:presLayoutVars>
      </dgm:prSet>
      <dgm:spPr/>
    </dgm:pt>
    <dgm:pt modelId="{6FEEBADB-ECBB-B942-B8D6-36C619CF17E6}" type="pres">
      <dgm:prSet presAssocID="{60BA8109-DBF4-C14F-BBFF-230C4D7E04C5}" presName="level2hierChild" presStyleCnt="0"/>
      <dgm:spPr/>
    </dgm:pt>
    <dgm:pt modelId="{96284187-8EC2-0C4E-BB70-28AEDA8145CC}" type="pres">
      <dgm:prSet presAssocID="{D4E31D73-6B11-454A-AD8C-D829480026DB}" presName="conn2-1" presStyleLbl="parChTrans1D2" presStyleIdx="0" presStyleCnt="5"/>
      <dgm:spPr/>
    </dgm:pt>
    <dgm:pt modelId="{BCDA4108-5DBC-6C4D-884C-804A126EC37B}" type="pres">
      <dgm:prSet presAssocID="{D4E31D73-6B11-454A-AD8C-D829480026DB}" presName="connTx" presStyleLbl="parChTrans1D2" presStyleIdx="0" presStyleCnt="5"/>
      <dgm:spPr/>
    </dgm:pt>
    <dgm:pt modelId="{7863DE36-C015-6842-AAE3-6D9D6BEA4999}" type="pres">
      <dgm:prSet presAssocID="{5E0869CD-C420-B64E-A93C-48AE2DEA6CFC}" presName="root2" presStyleCnt="0"/>
      <dgm:spPr/>
    </dgm:pt>
    <dgm:pt modelId="{A3D592E5-98EB-3B4E-977F-AD70644BD92E}" type="pres">
      <dgm:prSet presAssocID="{5E0869CD-C420-B64E-A93C-48AE2DEA6CFC}" presName="LevelTwoTextNode" presStyleLbl="node2" presStyleIdx="0" presStyleCnt="5">
        <dgm:presLayoutVars>
          <dgm:chPref val="3"/>
        </dgm:presLayoutVars>
      </dgm:prSet>
      <dgm:spPr/>
    </dgm:pt>
    <dgm:pt modelId="{9A826E22-49AF-9F45-BA34-643FC7394B52}" type="pres">
      <dgm:prSet presAssocID="{5E0869CD-C420-B64E-A93C-48AE2DEA6CFC}" presName="level3hierChild" presStyleCnt="0"/>
      <dgm:spPr/>
    </dgm:pt>
    <dgm:pt modelId="{4752FBF5-5AD2-8A44-A3D0-703769DF7ADE}" type="pres">
      <dgm:prSet presAssocID="{8D0104CE-73AE-E54B-ADE3-82AD9A4E2D6F}" presName="conn2-1" presStyleLbl="parChTrans1D2" presStyleIdx="1" presStyleCnt="5"/>
      <dgm:spPr/>
    </dgm:pt>
    <dgm:pt modelId="{0659A1B5-D1EF-DA4F-B90A-329D2B6DFB60}" type="pres">
      <dgm:prSet presAssocID="{8D0104CE-73AE-E54B-ADE3-82AD9A4E2D6F}" presName="connTx" presStyleLbl="parChTrans1D2" presStyleIdx="1" presStyleCnt="5"/>
      <dgm:spPr/>
    </dgm:pt>
    <dgm:pt modelId="{262BA967-5287-6446-989C-A8008435C420}" type="pres">
      <dgm:prSet presAssocID="{3C633C62-3688-BF48-8C09-269043CEC8D4}" presName="root2" presStyleCnt="0"/>
      <dgm:spPr/>
    </dgm:pt>
    <dgm:pt modelId="{4B9FBB6E-7119-494D-A852-D37C0CAB2613}" type="pres">
      <dgm:prSet presAssocID="{3C633C62-3688-BF48-8C09-269043CEC8D4}" presName="LevelTwoTextNode" presStyleLbl="node2" presStyleIdx="1" presStyleCnt="5">
        <dgm:presLayoutVars>
          <dgm:chPref val="3"/>
        </dgm:presLayoutVars>
      </dgm:prSet>
      <dgm:spPr/>
    </dgm:pt>
    <dgm:pt modelId="{6238C8BB-82B7-0042-998D-5F64B23FC00D}" type="pres">
      <dgm:prSet presAssocID="{3C633C62-3688-BF48-8C09-269043CEC8D4}" presName="level3hierChild" presStyleCnt="0"/>
      <dgm:spPr/>
    </dgm:pt>
    <dgm:pt modelId="{5DC4E2BF-FE1A-894C-828F-B1EE2311F8FB}" type="pres">
      <dgm:prSet presAssocID="{E899DBC3-C08C-8249-AA2C-DC8425EF3485}" presName="conn2-1" presStyleLbl="parChTrans1D3" presStyleIdx="0" presStyleCnt="3"/>
      <dgm:spPr/>
    </dgm:pt>
    <dgm:pt modelId="{B198382B-B62C-2742-87CC-CA45A86BB4DB}" type="pres">
      <dgm:prSet presAssocID="{E899DBC3-C08C-8249-AA2C-DC8425EF3485}" presName="connTx" presStyleLbl="parChTrans1D3" presStyleIdx="0" presStyleCnt="3"/>
      <dgm:spPr/>
    </dgm:pt>
    <dgm:pt modelId="{40743DA7-DFDB-4441-8DFE-FFB547DC0A84}" type="pres">
      <dgm:prSet presAssocID="{58C636D3-6B46-494E-8732-482F7E45004C}" presName="root2" presStyleCnt="0"/>
      <dgm:spPr/>
    </dgm:pt>
    <dgm:pt modelId="{79C10DA5-26F4-2749-B0D7-7D328DCE68CA}" type="pres">
      <dgm:prSet presAssocID="{58C636D3-6B46-494E-8732-482F7E45004C}" presName="LevelTwoTextNode" presStyleLbl="node3" presStyleIdx="0" presStyleCnt="3">
        <dgm:presLayoutVars>
          <dgm:chPref val="3"/>
        </dgm:presLayoutVars>
      </dgm:prSet>
      <dgm:spPr/>
    </dgm:pt>
    <dgm:pt modelId="{FC78BDAB-761F-064B-9E42-15B303223BDB}" type="pres">
      <dgm:prSet presAssocID="{58C636D3-6B46-494E-8732-482F7E45004C}" presName="level3hierChild" presStyleCnt="0"/>
      <dgm:spPr/>
    </dgm:pt>
    <dgm:pt modelId="{4C91D7FE-6331-D14E-8701-A1599084D3C6}" type="pres">
      <dgm:prSet presAssocID="{AFFC8282-B2FA-0F4C-A259-BFE0DEEEC68E}" presName="conn2-1" presStyleLbl="parChTrans1D2" presStyleIdx="2" presStyleCnt="5"/>
      <dgm:spPr/>
    </dgm:pt>
    <dgm:pt modelId="{02C82172-3F95-F343-84AF-6BEAC314C893}" type="pres">
      <dgm:prSet presAssocID="{AFFC8282-B2FA-0F4C-A259-BFE0DEEEC68E}" presName="connTx" presStyleLbl="parChTrans1D2" presStyleIdx="2" presStyleCnt="5"/>
      <dgm:spPr/>
    </dgm:pt>
    <dgm:pt modelId="{4FC65217-A10F-8E4A-A16B-EE136228DF6B}" type="pres">
      <dgm:prSet presAssocID="{3B50A3FC-98F0-0240-8FED-22B83E10EF52}" presName="root2" presStyleCnt="0"/>
      <dgm:spPr/>
    </dgm:pt>
    <dgm:pt modelId="{EACE294C-88B0-2D4B-B4A8-89D360FF65DD}" type="pres">
      <dgm:prSet presAssocID="{3B50A3FC-98F0-0240-8FED-22B83E10EF52}" presName="LevelTwoTextNode" presStyleLbl="node2" presStyleIdx="2" presStyleCnt="5">
        <dgm:presLayoutVars>
          <dgm:chPref val="3"/>
        </dgm:presLayoutVars>
      </dgm:prSet>
      <dgm:spPr/>
    </dgm:pt>
    <dgm:pt modelId="{DADF0311-3593-B049-B9BA-FD0AE5033278}" type="pres">
      <dgm:prSet presAssocID="{3B50A3FC-98F0-0240-8FED-22B83E10EF52}" presName="level3hierChild" presStyleCnt="0"/>
      <dgm:spPr/>
    </dgm:pt>
    <dgm:pt modelId="{1FA4853D-A9AE-CB41-A773-F410E65C6D5A}" type="pres">
      <dgm:prSet presAssocID="{D1DB23C1-B997-5E47-B071-8E0C2AF58638}" presName="conn2-1" presStyleLbl="parChTrans1D3" presStyleIdx="1" presStyleCnt="3"/>
      <dgm:spPr/>
    </dgm:pt>
    <dgm:pt modelId="{924C99C1-60F2-EE41-B28F-2D1B11CCB109}" type="pres">
      <dgm:prSet presAssocID="{D1DB23C1-B997-5E47-B071-8E0C2AF58638}" presName="connTx" presStyleLbl="parChTrans1D3" presStyleIdx="1" presStyleCnt="3"/>
      <dgm:spPr/>
    </dgm:pt>
    <dgm:pt modelId="{2219E025-DBFA-524E-8E67-36814333CD15}" type="pres">
      <dgm:prSet presAssocID="{E8F1ABCB-D0E7-DB4D-9792-7C1F11C4C20D}" presName="root2" presStyleCnt="0"/>
      <dgm:spPr/>
    </dgm:pt>
    <dgm:pt modelId="{E246F0D5-61AD-274E-A6E6-97A9DC275401}" type="pres">
      <dgm:prSet presAssocID="{E8F1ABCB-D0E7-DB4D-9792-7C1F11C4C20D}" presName="LevelTwoTextNode" presStyleLbl="node3" presStyleIdx="1" presStyleCnt="3">
        <dgm:presLayoutVars>
          <dgm:chPref val="3"/>
        </dgm:presLayoutVars>
      </dgm:prSet>
      <dgm:spPr/>
    </dgm:pt>
    <dgm:pt modelId="{264ACA51-A4D3-A547-9C42-ACBC959724C7}" type="pres">
      <dgm:prSet presAssocID="{E8F1ABCB-D0E7-DB4D-9792-7C1F11C4C20D}" presName="level3hierChild" presStyleCnt="0"/>
      <dgm:spPr/>
    </dgm:pt>
    <dgm:pt modelId="{6AECB7DB-B8F4-4848-82CB-14D7DBECD7FB}" type="pres">
      <dgm:prSet presAssocID="{02D349C5-BCE5-DD40-8E10-E90E8DA195AD}" presName="conn2-1" presStyleLbl="parChTrans1D3" presStyleIdx="2" presStyleCnt="3"/>
      <dgm:spPr/>
    </dgm:pt>
    <dgm:pt modelId="{56A5F8F0-A98A-D04E-8CB0-E3C520C45909}" type="pres">
      <dgm:prSet presAssocID="{02D349C5-BCE5-DD40-8E10-E90E8DA195AD}" presName="connTx" presStyleLbl="parChTrans1D3" presStyleIdx="2" presStyleCnt="3"/>
      <dgm:spPr/>
    </dgm:pt>
    <dgm:pt modelId="{24286A7D-7800-3D49-93DA-8ABC32BE7058}" type="pres">
      <dgm:prSet presAssocID="{ED94961D-F815-9C48-A494-A9175147D9D8}" presName="root2" presStyleCnt="0"/>
      <dgm:spPr/>
    </dgm:pt>
    <dgm:pt modelId="{D3AF15A4-91F4-B340-80DE-01DCE5ED22A1}" type="pres">
      <dgm:prSet presAssocID="{ED94961D-F815-9C48-A494-A9175147D9D8}" presName="LevelTwoTextNode" presStyleLbl="node3" presStyleIdx="2" presStyleCnt="3">
        <dgm:presLayoutVars>
          <dgm:chPref val="3"/>
        </dgm:presLayoutVars>
      </dgm:prSet>
      <dgm:spPr/>
    </dgm:pt>
    <dgm:pt modelId="{6D057C9B-9DE5-2C46-8167-53250CA3AA8F}" type="pres">
      <dgm:prSet presAssocID="{ED94961D-F815-9C48-A494-A9175147D9D8}" presName="level3hierChild" presStyleCnt="0"/>
      <dgm:spPr/>
    </dgm:pt>
    <dgm:pt modelId="{FD6FEC34-AA58-1544-9C85-43DA09CEE24E}" type="pres">
      <dgm:prSet presAssocID="{86B0440B-98BC-5344-B986-1D64DD6E99EE}" presName="conn2-1" presStyleLbl="parChTrans1D2" presStyleIdx="3" presStyleCnt="5"/>
      <dgm:spPr/>
    </dgm:pt>
    <dgm:pt modelId="{C6F90164-628F-D347-B125-096B314010A8}" type="pres">
      <dgm:prSet presAssocID="{86B0440B-98BC-5344-B986-1D64DD6E99EE}" presName="connTx" presStyleLbl="parChTrans1D2" presStyleIdx="3" presStyleCnt="5"/>
      <dgm:spPr/>
    </dgm:pt>
    <dgm:pt modelId="{76ABBA3D-B4BE-6346-B04E-4D19F7AF5645}" type="pres">
      <dgm:prSet presAssocID="{93D370FF-029A-6A4C-82D4-DBACDE50CF11}" presName="root2" presStyleCnt="0"/>
      <dgm:spPr/>
    </dgm:pt>
    <dgm:pt modelId="{B3AF2986-A0F0-AC42-B4DE-594E77ED7354}" type="pres">
      <dgm:prSet presAssocID="{93D370FF-029A-6A4C-82D4-DBACDE50CF11}" presName="LevelTwoTextNode" presStyleLbl="node2" presStyleIdx="3" presStyleCnt="5">
        <dgm:presLayoutVars>
          <dgm:chPref val="3"/>
        </dgm:presLayoutVars>
      </dgm:prSet>
      <dgm:spPr/>
    </dgm:pt>
    <dgm:pt modelId="{7DD71DEF-E100-CA4D-87E5-42734AE0FA33}" type="pres">
      <dgm:prSet presAssocID="{93D370FF-029A-6A4C-82D4-DBACDE50CF11}" presName="level3hierChild" presStyleCnt="0"/>
      <dgm:spPr/>
    </dgm:pt>
    <dgm:pt modelId="{CA480F2E-9038-A34A-B4F6-639FE796BF27}" type="pres">
      <dgm:prSet presAssocID="{39D3C838-BA4F-ED45-B494-0215D0355FD8}" presName="conn2-1" presStyleLbl="parChTrans1D2" presStyleIdx="4" presStyleCnt="5"/>
      <dgm:spPr/>
    </dgm:pt>
    <dgm:pt modelId="{CA14E6E9-719E-4742-A89B-D9735EC5AB48}" type="pres">
      <dgm:prSet presAssocID="{39D3C838-BA4F-ED45-B494-0215D0355FD8}" presName="connTx" presStyleLbl="parChTrans1D2" presStyleIdx="4" presStyleCnt="5"/>
      <dgm:spPr/>
    </dgm:pt>
    <dgm:pt modelId="{EEAF2382-51C9-244D-B5E8-EFF3122A5A4F}" type="pres">
      <dgm:prSet presAssocID="{20AF49D7-4CDC-8F47-8A63-9E34B382CB4A}" presName="root2" presStyleCnt="0"/>
      <dgm:spPr/>
    </dgm:pt>
    <dgm:pt modelId="{315328C3-DE5C-5649-A4AB-41DE8D221352}" type="pres">
      <dgm:prSet presAssocID="{20AF49D7-4CDC-8F47-8A63-9E34B382CB4A}" presName="LevelTwoTextNode" presStyleLbl="node2" presStyleIdx="4" presStyleCnt="5">
        <dgm:presLayoutVars>
          <dgm:chPref val="3"/>
        </dgm:presLayoutVars>
      </dgm:prSet>
      <dgm:spPr/>
    </dgm:pt>
    <dgm:pt modelId="{677FDD86-90ED-8644-8DD3-9D524E88AA90}" type="pres">
      <dgm:prSet presAssocID="{20AF49D7-4CDC-8F47-8A63-9E34B382CB4A}" presName="level3hierChild" presStyleCnt="0"/>
      <dgm:spPr/>
    </dgm:pt>
  </dgm:ptLst>
  <dgm:cxnLst>
    <dgm:cxn modelId="{C1D88802-ADC0-2A45-B5E7-515B83E11681}" type="presOf" srcId="{E8F1ABCB-D0E7-DB4D-9792-7C1F11C4C20D}" destId="{E246F0D5-61AD-274E-A6E6-97A9DC275401}" srcOrd="0" destOrd="0" presId="urn:microsoft.com/office/officeart/2005/8/layout/hierarchy2"/>
    <dgm:cxn modelId="{B6822403-74DB-DF48-98AF-572BD54BEEFD}" type="presOf" srcId="{D1DB23C1-B997-5E47-B071-8E0C2AF58638}" destId="{1FA4853D-A9AE-CB41-A773-F410E65C6D5A}" srcOrd="0" destOrd="0" presId="urn:microsoft.com/office/officeart/2005/8/layout/hierarchy2"/>
    <dgm:cxn modelId="{8E157415-9D9F-084D-B3B0-3041B78F066B}" srcId="{60BA8109-DBF4-C14F-BBFF-230C4D7E04C5}" destId="{20AF49D7-4CDC-8F47-8A63-9E34B382CB4A}" srcOrd="4" destOrd="0" parTransId="{39D3C838-BA4F-ED45-B494-0215D0355FD8}" sibTransId="{FFF7FC8C-F32D-5A4A-896F-3B4FABAE6EFC}"/>
    <dgm:cxn modelId="{A664B219-CF72-A147-9074-654E7BBD85E5}" type="presOf" srcId="{02D349C5-BCE5-DD40-8E10-E90E8DA195AD}" destId="{6AECB7DB-B8F4-4848-82CB-14D7DBECD7FB}" srcOrd="0" destOrd="0" presId="urn:microsoft.com/office/officeart/2005/8/layout/hierarchy2"/>
    <dgm:cxn modelId="{A7A78228-C589-9B48-A9F8-B058B28006A5}" type="presOf" srcId="{E899DBC3-C08C-8249-AA2C-DC8425EF3485}" destId="{5DC4E2BF-FE1A-894C-828F-B1EE2311F8FB}" srcOrd="0" destOrd="0" presId="urn:microsoft.com/office/officeart/2005/8/layout/hierarchy2"/>
    <dgm:cxn modelId="{7CC76E33-9648-F541-8EEB-966FEAA3E260}" srcId="{60BA8109-DBF4-C14F-BBFF-230C4D7E04C5}" destId="{3B50A3FC-98F0-0240-8FED-22B83E10EF52}" srcOrd="2" destOrd="0" parTransId="{AFFC8282-B2FA-0F4C-A259-BFE0DEEEC68E}" sibTransId="{AC3B5393-28DD-A444-9E16-56E855BF90FC}"/>
    <dgm:cxn modelId="{7FDBE737-F5EF-EC46-91F6-E29494EA439E}" type="presOf" srcId="{86B0440B-98BC-5344-B986-1D64DD6E99EE}" destId="{C6F90164-628F-D347-B125-096B314010A8}" srcOrd="1" destOrd="0" presId="urn:microsoft.com/office/officeart/2005/8/layout/hierarchy2"/>
    <dgm:cxn modelId="{42548F3E-EB72-B043-8BB4-0F53A2C07E29}" type="presOf" srcId="{39D3C838-BA4F-ED45-B494-0215D0355FD8}" destId="{CA14E6E9-719E-4742-A89B-D9735EC5AB48}" srcOrd="1" destOrd="0" presId="urn:microsoft.com/office/officeart/2005/8/layout/hierarchy2"/>
    <dgm:cxn modelId="{721AF23F-50D8-9745-B263-C1F578A7B4F7}" type="presOf" srcId="{58C636D3-6B46-494E-8732-482F7E45004C}" destId="{79C10DA5-26F4-2749-B0D7-7D328DCE68CA}" srcOrd="0" destOrd="0" presId="urn:microsoft.com/office/officeart/2005/8/layout/hierarchy2"/>
    <dgm:cxn modelId="{C92DC447-2362-1E4A-9AAC-5A24692E2F9C}" type="presOf" srcId="{B16D5217-7EA7-6B4C-B09A-95D490325C6F}" destId="{B455CD2B-2477-DC44-B7FD-1715648D43C0}" srcOrd="0" destOrd="0" presId="urn:microsoft.com/office/officeart/2005/8/layout/hierarchy2"/>
    <dgm:cxn modelId="{509AE047-34DA-0440-8930-2C417766083B}" type="presOf" srcId="{D4E31D73-6B11-454A-AD8C-D829480026DB}" destId="{96284187-8EC2-0C4E-BB70-28AEDA8145CC}" srcOrd="0" destOrd="0" presId="urn:microsoft.com/office/officeart/2005/8/layout/hierarchy2"/>
    <dgm:cxn modelId="{18F69455-1C9E-224B-8B10-D3B4E786443A}" srcId="{3B50A3FC-98F0-0240-8FED-22B83E10EF52}" destId="{ED94961D-F815-9C48-A494-A9175147D9D8}" srcOrd="1" destOrd="0" parTransId="{02D349C5-BCE5-DD40-8E10-E90E8DA195AD}" sibTransId="{3FA6350A-8557-EA47-AD09-394E6BC9FF26}"/>
    <dgm:cxn modelId="{67F0FD57-A64C-0345-9211-14B513524101}" type="presOf" srcId="{60BA8109-DBF4-C14F-BBFF-230C4D7E04C5}" destId="{BFE21C43-AA53-3A42-A9F3-F6A07D875831}" srcOrd="0" destOrd="0" presId="urn:microsoft.com/office/officeart/2005/8/layout/hierarchy2"/>
    <dgm:cxn modelId="{245E1169-6C1B-8D41-9A03-045E8226C648}" type="presOf" srcId="{E899DBC3-C08C-8249-AA2C-DC8425EF3485}" destId="{B198382B-B62C-2742-87CC-CA45A86BB4DB}" srcOrd="1" destOrd="0" presId="urn:microsoft.com/office/officeart/2005/8/layout/hierarchy2"/>
    <dgm:cxn modelId="{01801B6B-24E6-C74D-85B1-B8C86F97B5B6}" srcId="{3C633C62-3688-BF48-8C09-269043CEC8D4}" destId="{58C636D3-6B46-494E-8732-482F7E45004C}" srcOrd="0" destOrd="0" parTransId="{E899DBC3-C08C-8249-AA2C-DC8425EF3485}" sibTransId="{7D4C345A-5C31-4240-9DB3-91C38634539B}"/>
    <dgm:cxn modelId="{2E158670-C0A1-A74C-812D-C7238988DAAC}" type="presOf" srcId="{93D370FF-029A-6A4C-82D4-DBACDE50CF11}" destId="{B3AF2986-A0F0-AC42-B4DE-594E77ED7354}" srcOrd="0" destOrd="0" presId="urn:microsoft.com/office/officeart/2005/8/layout/hierarchy2"/>
    <dgm:cxn modelId="{8D942F78-9AFB-A647-96D5-6DA873F2D881}" srcId="{60BA8109-DBF4-C14F-BBFF-230C4D7E04C5}" destId="{3C633C62-3688-BF48-8C09-269043CEC8D4}" srcOrd="1" destOrd="0" parTransId="{8D0104CE-73AE-E54B-ADE3-82AD9A4E2D6F}" sibTransId="{C97C81BF-2D5F-2F47-BD83-F3F3E00B55B6}"/>
    <dgm:cxn modelId="{8890D87B-384A-AF42-B70F-4E16AAD3F065}" type="presOf" srcId="{8D0104CE-73AE-E54B-ADE3-82AD9A4E2D6F}" destId="{0659A1B5-D1EF-DA4F-B90A-329D2B6DFB60}" srcOrd="1" destOrd="0" presId="urn:microsoft.com/office/officeart/2005/8/layout/hierarchy2"/>
    <dgm:cxn modelId="{F17E927C-A514-3D4B-8323-72BC7DEFD425}" srcId="{60BA8109-DBF4-C14F-BBFF-230C4D7E04C5}" destId="{93D370FF-029A-6A4C-82D4-DBACDE50CF11}" srcOrd="3" destOrd="0" parTransId="{86B0440B-98BC-5344-B986-1D64DD6E99EE}" sibTransId="{4F7CCC54-6225-784B-9EED-A37C60BFA146}"/>
    <dgm:cxn modelId="{DE71167E-2C1C-C94E-B8BC-D0175A2E7BC1}" type="presOf" srcId="{5E0869CD-C420-B64E-A93C-48AE2DEA6CFC}" destId="{A3D592E5-98EB-3B4E-977F-AD70644BD92E}" srcOrd="0" destOrd="0" presId="urn:microsoft.com/office/officeart/2005/8/layout/hierarchy2"/>
    <dgm:cxn modelId="{4FE5B98B-1CE5-2D47-ADEA-AE7A2C197B91}" type="presOf" srcId="{3B50A3FC-98F0-0240-8FED-22B83E10EF52}" destId="{EACE294C-88B0-2D4B-B4A8-89D360FF65DD}" srcOrd="0" destOrd="0" presId="urn:microsoft.com/office/officeart/2005/8/layout/hierarchy2"/>
    <dgm:cxn modelId="{798FAA8D-BE8B-314A-AE69-427D10D034CB}" type="presOf" srcId="{39D3C838-BA4F-ED45-B494-0215D0355FD8}" destId="{CA480F2E-9038-A34A-B4F6-639FE796BF27}" srcOrd="0" destOrd="0" presId="urn:microsoft.com/office/officeart/2005/8/layout/hierarchy2"/>
    <dgm:cxn modelId="{2636BA8E-4435-D247-A53A-317B5B4CD20E}" type="presOf" srcId="{20AF49D7-4CDC-8F47-8A63-9E34B382CB4A}" destId="{315328C3-DE5C-5649-A4AB-41DE8D221352}" srcOrd="0" destOrd="0" presId="urn:microsoft.com/office/officeart/2005/8/layout/hierarchy2"/>
    <dgm:cxn modelId="{7879A2A1-6B41-874C-A843-869ED7C9C547}" type="presOf" srcId="{86B0440B-98BC-5344-B986-1D64DD6E99EE}" destId="{FD6FEC34-AA58-1544-9C85-43DA09CEE24E}" srcOrd="0" destOrd="0" presId="urn:microsoft.com/office/officeart/2005/8/layout/hierarchy2"/>
    <dgm:cxn modelId="{C8FB8CA5-60D4-3049-9C00-EA4268950ED1}" srcId="{3B50A3FC-98F0-0240-8FED-22B83E10EF52}" destId="{E8F1ABCB-D0E7-DB4D-9792-7C1F11C4C20D}" srcOrd="0" destOrd="0" parTransId="{D1DB23C1-B997-5E47-B071-8E0C2AF58638}" sibTransId="{C284A635-A9A6-0E4B-871A-F65C3509DE7C}"/>
    <dgm:cxn modelId="{143B6AA8-0A17-D04D-B425-5D3D651BDE6D}" type="presOf" srcId="{AFFC8282-B2FA-0F4C-A259-BFE0DEEEC68E}" destId="{02C82172-3F95-F343-84AF-6BEAC314C893}" srcOrd="1" destOrd="0" presId="urn:microsoft.com/office/officeart/2005/8/layout/hierarchy2"/>
    <dgm:cxn modelId="{F3F7C6AA-6D1A-0242-B865-9023A88685E1}" type="presOf" srcId="{AFFC8282-B2FA-0F4C-A259-BFE0DEEEC68E}" destId="{4C91D7FE-6331-D14E-8701-A1599084D3C6}" srcOrd="0" destOrd="0" presId="urn:microsoft.com/office/officeart/2005/8/layout/hierarchy2"/>
    <dgm:cxn modelId="{E7CA68B0-7516-6644-B40A-B5F92836B5B2}" type="presOf" srcId="{02D349C5-BCE5-DD40-8E10-E90E8DA195AD}" destId="{56A5F8F0-A98A-D04E-8CB0-E3C520C45909}" srcOrd="1" destOrd="0" presId="urn:microsoft.com/office/officeart/2005/8/layout/hierarchy2"/>
    <dgm:cxn modelId="{C8CFFAB7-08B5-2140-8B04-A30FCB6A1F2A}" type="presOf" srcId="{3C633C62-3688-BF48-8C09-269043CEC8D4}" destId="{4B9FBB6E-7119-494D-A852-D37C0CAB2613}" srcOrd="0" destOrd="0" presId="urn:microsoft.com/office/officeart/2005/8/layout/hierarchy2"/>
    <dgm:cxn modelId="{8632DAC7-2BAC-714D-9996-BF023E2EFADA}" type="presOf" srcId="{8D0104CE-73AE-E54B-ADE3-82AD9A4E2D6F}" destId="{4752FBF5-5AD2-8A44-A3D0-703769DF7ADE}" srcOrd="0" destOrd="0" presId="urn:microsoft.com/office/officeart/2005/8/layout/hierarchy2"/>
    <dgm:cxn modelId="{8F24EED6-1CFD-4640-8D5A-7F332C42450A}" type="presOf" srcId="{ED94961D-F815-9C48-A494-A9175147D9D8}" destId="{D3AF15A4-91F4-B340-80DE-01DCE5ED22A1}" srcOrd="0" destOrd="0" presId="urn:microsoft.com/office/officeart/2005/8/layout/hierarchy2"/>
    <dgm:cxn modelId="{5D78F4DC-BDE9-1E41-A40D-D8539E5C50B1}" type="presOf" srcId="{D1DB23C1-B997-5E47-B071-8E0C2AF58638}" destId="{924C99C1-60F2-EE41-B28F-2D1B11CCB109}" srcOrd="1" destOrd="0" presId="urn:microsoft.com/office/officeart/2005/8/layout/hierarchy2"/>
    <dgm:cxn modelId="{52B5F1DD-C208-1B41-BF92-7E1715C64015}" srcId="{B16D5217-7EA7-6B4C-B09A-95D490325C6F}" destId="{60BA8109-DBF4-C14F-BBFF-230C4D7E04C5}" srcOrd="0" destOrd="0" parTransId="{232DA80C-217E-164A-ACC6-991247FAE7F0}" sibTransId="{5BFC61DA-1DC8-6A4A-9171-295595A0719C}"/>
    <dgm:cxn modelId="{CAE55DEA-3B3D-1A4B-BF29-63E990F4584B}" srcId="{60BA8109-DBF4-C14F-BBFF-230C4D7E04C5}" destId="{5E0869CD-C420-B64E-A93C-48AE2DEA6CFC}" srcOrd="0" destOrd="0" parTransId="{D4E31D73-6B11-454A-AD8C-D829480026DB}" sibTransId="{02936883-8D83-0E46-9801-2884B5436F9A}"/>
    <dgm:cxn modelId="{453F6DED-66A5-9643-864B-2E82589E6647}" type="presOf" srcId="{D4E31D73-6B11-454A-AD8C-D829480026DB}" destId="{BCDA4108-5DBC-6C4D-884C-804A126EC37B}" srcOrd="1" destOrd="0" presId="urn:microsoft.com/office/officeart/2005/8/layout/hierarchy2"/>
    <dgm:cxn modelId="{4982BCCE-F72F-B141-BEA1-9AFB7653AD26}" type="presParOf" srcId="{B455CD2B-2477-DC44-B7FD-1715648D43C0}" destId="{985EE241-A058-2845-BE09-BBB01D93B3EA}" srcOrd="0" destOrd="0" presId="urn:microsoft.com/office/officeart/2005/8/layout/hierarchy2"/>
    <dgm:cxn modelId="{54C9E54C-4345-9A4B-A273-E8759D7826BB}" type="presParOf" srcId="{985EE241-A058-2845-BE09-BBB01D93B3EA}" destId="{BFE21C43-AA53-3A42-A9F3-F6A07D875831}" srcOrd="0" destOrd="0" presId="urn:microsoft.com/office/officeart/2005/8/layout/hierarchy2"/>
    <dgm:cxn modelId="{C9389FC3-53E5-3B4E-8F9D-00F8EDC16CC5}" type="presParOf" srcId="{985EE241-A058-2845-BE09-BBB01D93B3EA}" destId="{6FEEBADB-ECBB-B942-B8D6-36C619CF17E6}" srcOrd="1" destOrd="0" presId="urn:microsoft.com/office/officeart/2005/8/layout/hierarchy2"/>
    <dgm:cxn modelId="{6B815716-D523-B04B-982D-F97D3DC7AF3C}" type="presParOf" srcId="{6FEEBADB-ECBB-B942-B8D6-36C619CF17E6}" destId="{96284187-8EC2-0C4E-BB70-28AEDA8145CC}" srcOrd="0" destOrd="0" presId="urn:microsoft.com/office/officeart/2005/8/layout/hierarchy2"/>
    <dgm:cxn modelId="{F653DF78-EA51-E644-B8AE-2C0253704625}" type="presParOf" srcId="{96284187-8EC2-0C4E-BB70-28AEDA8145CC}" destId="{BCDA4108-5DBC-6C4D-884C-804A126EC37B}" srcOrd="0" destOrd="0" presId="urn:microsoft.com/office/officeart/2005/8/layout/hierarchy2"/>
    <dgm:cxn modelId="{26DC7CAF-7F25-B546-873F-31E3B7A86B46}" type="presParOf" srcId="{6FEEBADB-ECBB-B942-B8D6-36C619CF17E6}" destId="{7863DE36-C015-6842-AAE3-6D9D6BEA4999}" srcOrd="1" destOrd="0" presId="urn:microsoft.com/office/officeart/2005/8/layout/hierarchy2"/>
    <dgm:cxn modelId="{5578838F-1ADD-1C40-A0E4-8DF85D4CDEA6}" type="presParOf" srcId="{7863DE36-C015-6842-AAE3-6D9D6BEA4999}" destId="{A3D592E5-98EB-3B4E-977F-AD70644BD92E}" srcOrd="0" destOrd="0" presId="urn:microsoft.com/office/officeart/2005/8/layout/hierarchy2"/>
    <dgm:cxn modelId="{3A05C78D-3EB8-3E42-A5F1-D67221DCB488}" type="presParOf" srcId="{7863DE36-C015-6842-AAE3-6D9D6BEA4999}" destId="{9A826E22-49AF-9F45-BA34-643FC7394B52}" srcOrd="1" destOrd="0" presId="urn:microsoft.com/office/officeart/2005/8/layout/hierarchy2"/>
    <dgm:cxn modelId="{61D85C8F-6A80-B94D-AC00-1DB516FF69BC}" type="presParOf" srcId="{6FEEBADB-ECBB-B942-B8D6-36C619CF17E6}" destId="{4752FBF5-5AD2-8A44-A3D0-703769DF7ADE}" srcOrd="2" destOrd="0" presId="urn:microsoft.com/office/officeart/2005/8/layout/hierarchy2"/>
    <dgm:cxn modelId="{5CE7CB73-9A43-F846-ADBB-EA233B8C370F}" type="presParOf" srcId="{4752FBF5-5AD2-8A44-A3D0-703769DF7ADE}" destId="{0659A1B5-D1EF-DA4F-B90A-329D2B6DFB60}" srcOrd="0" destOrd="0" presId="urn:microsoft.com/office/officeart/2005/8/layout/hierarchy2"/>
    <dgm:cxn modelId="{147B5B7D-0A73-E849-A30F-91DD1E990E89}" type="presParOf" srcId="{6FEEBADB-ECBB-B942-B8D6-36C619CF17E6}" destId="{262BA967-5287-6446-989C-A8008435C420}" srcOrd="3" destOrd="0" presId="urn:microsoft.com/office/officeart/2005/8/layout/hierarchy2"/>
    <dgm:cxn modelId="{2D4D5728-A4C6-9541-93C1-0A8DE3E6CB10}" type="presParOf" srcId="{262BA967-5287-6446-989C-A8008435C420}" destId="{4B9FBB6E-7119-494D-A852-D37C0CAB2613}" srcOrd="0" destOrd="0" presId="urn:microsoft.com/office/officeart/2005/8/layout/hierarchy2"/>
    <dgm:cxn modelId="{514A6F9B-EDCB-DA4B-A079-6FDE14C1C14F}" type="presParOf" srcId="{262BA967-5287-6446-989C-A8008435C420}" destId="{6238C8BB-82B7-0042-998D-5F64B23FC00D}" srcOrd="1" destOrd="0" presId="urn:microsoft.com/office/officeart/2005/8/layout/hierarchy2"/>
    <dgm:cxn modelId="{BE5EFBFC-DE3D-114F-AACF-87F8ABDD19D0}" type="presParOf" srcId="{6238C8BB-82B7-0042-998D-5F64B23FC00D}" destId="{5DC4E2BF-FE1A-894C-828F-B1EE2311F8FB}" srcOrd="0" destOrd="0" presId="urn:microsoft.com/office/officeart/2005/8/layout/hierarchy2"/>
    <dgm:cxn modelId="{A28DD0AE-0C56-5D41-B7FF-D069EF717398}" type="presParOf" srcId="{5DC4E2BF-FE1A-894C-828F-B1EE2311F8FB}" destId="{B198382B-B62C-2742-87CC-CA45A86BB4DB}" srcOrd="0" destOrd="0" presId="urn:microsoft.com/office/officeart/2005/8/layout/hierarchy2"/>
    <dgm:cxn modelId="{E14BB0A0-DA81-374A-847D-E55DBFBEBB2D}" type="presParOf" srcId="{6238C8BB-82B7-0042-998D-5F64B23FC00D}" destId="{40743DA7-DFDB-4441-8DFE-FFB547DC0A84}" srcOrd="1" destOrd="0" presId="urn:microsoft.com/office/officeart/2005/8/layout/hierarchy2"/>
    <dgm:cxn modelId="{D3CEA04B-38E8-CA4D-9758-7F23CBFF4654}" type="presParOf" srcId="{40743DA7-DFDB-4441-8DFE-FFB547DC0A84}" destId="{79C10DA5-26F4-2749-B0D7-7D328DCE68CA}" srcOrd="0" destOrd="0" presId="urn:microsoft.com/office/officeart/2005/8/layout/hierarchy2"/>
    <dgm:cxn modelId="{FDB96DB2-1FE3-DF4B-98A9-BD669D6716AE}" type="presParOf" srcId="{40743DA7-DFDB-4441-8DFE-FFB547DC0A84}" destId="{FC78BDAB-761F-064B-9E42-15B303223BDB}" srcOrd="1" destOrd="0" presId="urn:microsoft.com/office/officeart/2005/8/layout/hierarchy2"/>
    <dgm:cxn modelId="{DC6C77CA-AAB1-8144-8B28-B6D8A06AEC82}" type="presParOf" srcId="{6FEEBADB-ECBB-B942-B8D6-36C619CF17E6}" destId="{4C91D7FE-6331-D14E-8701-A1599084D3C6}" srcOrd="4" destOrd="0" presId="urn:microsoft.com/office/officeart/2005/8/layout/hierarchy2"/>
    <dgm:cxn modelId="{13DDDD32-22F1-3F42-8F34-CD41142CC2B6}" type="presParOf" srcId="{4C91D7FE-6331-D14E-8701-A1599084D3C6}" destId="{02C82172-3F95-F343-84AF-6BEAC314C893}" srcOrd="0" destOrd="0" presId="urn:microsoft.com/office/officeart/2005/8/layout/hierarchy2"/>
    <dgm:cxn modelId="{5548B9AD-DC91-F649-9BF5-2569F10EBA01}" type="presParOf" srcId="{6FEEBADB-ECBB-B942-B8D6-36C619CF17E6}" destId="{4FC65217-A10F-8E4A-A16B-EE136228DF6B}" srcOrd="5" destOrd="0" presId="urn:microsoft.com/office/officeart/2005/8/layout/hierarchy2"/>
    <dgm:cxn modelId="{B8DC267A-291E-CD47-945A-CEE7B58A857D}" type="presParOf" srcId="{4FC65217-A10F-8E4A-A16B-EE136228DF6B}" destId="{EACE294C-88B0-2D4B-B4A8-89D360FF65DD}" srcOrd="0" destOrd="0" presId="urn:microsoft.com/office/officeart/2005/8/layout/hierarchy2"/>
    <dgm:cxn modelId="{EDC290FF-3A16-6D49-A524-4EC2DDD2E2FF}" type="presParOf" srcId="{4FC65217-A10F-8E4A-A16B-EE136228DF6B}" destId="{DADF0311-3593-B049-B9BA-FD0AE5033278}" srcOrd="1" destOrd="0" presId="urn:microsoft.com/office/officeart/2005/8/layout/hierarchy2"/>
    <dgm:cxn modelId="{B88F7C20-ED41-F74E-8FAF-F1BDF7538211}" type="presParOf" srcId="{DADF0311-3593-B049-B9BA-FD0AE5033278}" destId="{1FA4853D-A9AE-CB41-A773-F410E65C6D5A}" srcOrd="0" destOrd="0" presId="urn:microsoft.com/office/officeart/2005/8/layout/hierarchy2"/>
    <dgm:cxn modelId="{5D6D6EA8-E279-9D43-80CE-E012FF36DC91}" type="presParOf" srcId="{1FA4853D-A9AE-CB41-A773-F410E65C6D5A}" destId="{924C99C1-60F2-EE41-B28F-2D1B11CCB109}" srcOrd="0" destOrd="0" presId="urn:microsoft.com/office/officeart/2005/8/layout/hierarchy2"/>
    <dgm:cxn modelId="{869A4609-2FFD-BD4A-B759-33DCB7105833}" type="presParOf" srcId="{DADF0311-3593-B049-B9BA-FD0AE5033278}" destId="{2219E025-DBFA-524E-8E67-36814333CD15}" srcOrd="1" destOrd="0" presId="urn:microsoft.com/office/officeart/2005/8/layout/hierarchy2"/>
    <dgm:cxn modelId="{E1DD41D3-5E46-044D-8BC6-7720803422B8}" type="presParOf" srcId="{2219E025-DBFA-524E-8E67-36814333CD15}" destId="{E246F0D5-61AD-274E-A6E6-97A9DC275401}" srcOrd="0" destOrd="0" presId="urn:microsoft.com/office/officeart/2005/8/layout/hierarchy2"/>
    <dgm:cxn modelId="{C50A60B0-A833-524B-8ACA-3986E55E5E2D}" type="presParOf" srcId="{2219E025-DBFA-524E-8E67-36814333CD15}" destId="{264ACA51-A4D3-A547-9C42-ACBC959724C7}" srcOrd="1" destOrd="0" presId="urn:microsoft.com/office/officeart/2005/8/layout/hierarchy2"/>
    <dgm:cxn modelId="{F1D00CB3-6000-2249-82A6-E12BCDA86E96}" type="presParOf" srcId="{DADF0311-3593-B049-B9BA-FD0AE5033278}" destId="{6AECB7DB-B8F4-4848-82CB-14D7DBECD7FB}" srcOrd="2" destOrd="0" presId="urn:microsoft.com/office/officeart/2005/8/layout/hierarchy2"/>
    <dgm:cxn modelId="{B4DE9BF2-CC60-994A-96AC-47B1230A4728}" type="presParOf" srcId="{6AECB7DB-B8F4-4848-82CB-14D7DBECD7FB}" destId="{56A5F8F0-A98A-D04E-8CB0-E3C520C45909}" srcOrd="0" destOrd="0" presId="urn:microsoft.com/office/officeart/2005/8/layout/hierarchy2"/>
    <dgm:cxn modelId="{9D5FCB92-417A-0D40-B0CB-0876516619F0}" type="presParOf" srcId="{DADF0311-3593-B049-B9BA-FD0AE5033278}" destId="{24286A7D-7800-3D49-93DA-8ABC32BE7058}" srcOrd="3" destOrd="0" presId="urn:microsoft.com/office/officeart/2005/8/layout/hierarchy2"/>
    <dgm:cxn modelId="{27F4FE78-0173-D34A-A2B6-DF5E0B29E7A6}" type="presParOf" srcId="{24286A7D-7800-3D49-93DA-8ABC32BE7058}" destId="{D3AF15A4-91F4-B340-80DE-01DCE5ED22A1}" srcOrd="0" destOrd="0" presId="urn:microsoft.com/office/officeart/2005/8/layout/hierarchy2"/>
    <dgm:cxn modelId="{0541EFA1-F461-9942-A4D3-0BD4F07C6D74}" type="presParOf" srcId="{24286A7D-7800-3D49-93DA-8ABC32BE7058}" destId="{6D057C9B-9DE5-2C46-8167-53250CA3AA8F}" srcOrd="1" destOrd="0" presId="urn:microsoft.com/office/officeart/2005/8/layout/hierarchy2"/>
    <dgm:cxn modelId="{A2360882-AD20-CB42-B07F-6E29A2B5E2FE}" type="presParOf" srcId="{6FEEBADB-ECBB-B942-B8D6-36C619CF17E6}" destId="{FD6FEC34-AA58-1544-9C85-43DA09CEE24E}" srcOrd="6" destOrd="0" presId="urn:microsoft.com/office/officeart/2005/8/layout/hierarchy2"/>
    <dgm:cxn modelId="{D26F503E-56ED-E346-BFFC-FC0BCB03A684}" type="presParOf" srcId="{FD6FEC34-AA58-1544-9C85-43DA09CEE24E}" destId="{C6F90164-628F-D347-B125-096B314010A8}" srcOrd="0" destOrd="0" presId="urn:microsoft.com/office/officeart/2005/8/layout/hierarchy2"/>
    <dgm:cxn modelId="{FBF8D538-587D-0E47-851F-AC47C3CFD2A5}" type="presParOf" srcId="{6FEEBADB-ECBB-B942-B8D6-36C619CF17E6}" destId="{76ABBA3D-B4BE-6346-B04E-4D19F7AF5645}" srcOrd="7" destOrd="0" presId="urn:microsoft.com/office/officeart/2005/8/layout/hierarchy2"/>
    <dgm:cxn modelId="{234BA8DF-8F5C-9741-9EE9-6E8B6BAEB006}" type="presParOf" srcId="{76ABBA3D-B4BE-6346-B04E-4D19F7AF5645}" destId="{B3AF2986-A0F0-AC42-B4DE-594E77ED7354}" srcOrd="0" destOrd="0" presId="urn:microsoft.com/office/officeart/2005/8/layout/hierarchy2"/>
    <dgm:cxn modelId="{D10D44C4-3399-294E-9469-E025AD8D35A6}" type="presParOf" srcId="{76ABBA3D-B4BE-6346-B04E-4D19F7AF5645}" destId="{7DD71DEF-E100-CA4D-87E5-42734AE0FA33}" srcOrd="1" destOrd="0" presId="urn:microsoft.com/office/officeart/2005/8/layout/hierarchy2"/>
    <dgm:cxn modelId="{7F5BE94E-C74B-2740-86CF-4446B726953A}" type="presParOf" srcId="{6FEEBADB-ECBB-B942-B8D6-36C619CF17E6}" destId="{CA480F2E-9038-A34A-B4F6-639FE796BF27}" srcOrd="8" destOrd="0" presId="urn:microsoft.com/office/officeart/2005/8/layout/hierarchy2"/>
    <dgm:cxn modelId="{073F5AB6-4D64-CE4C-84AB-EA483E14C69C}" type="presParOf" srcId="{CA480F2E-9038-A34A-B4F6-639FE796BF27}" destId="{CA14E6E9-719E-4742-A89B-D9735EC5AB48}" srcOrd="0" destOrd="0" presId="urn:microsoft.com/office/officeart/2005/8/layout/hierarchy2"/>
    <dgm:cxn modelId="{F9492CED-0AF2-3943-9024-DD6273F55F7A}" type="presParOf" srcId="{6FEEBADB-ECBB-B942-B8D6-36C619CF17E6}" destId="{EEAF2382-51C9-244D-B5E8-EFF3122A5A4F}" srcOrd="9" destOrd="0" presId="urn:microsoft.com/office/officeart/2005/8/layout/hierarchy2"/>
    <dgm:cxn modelId="{97F9033F-8075-6247-875B-BAD3DFF78C7E}" type="presParOf" srcId="{EEAF2382-51C9-244D-B5E8-EFF3122A5A4F}" destId="{315328C3-DE5C-5649-A4AB-41DE8D221352}" srcOrd="0" destOrd="0" presId="urn:microsoft.com/office/officeart/2005/8/layout/hierarchy2"/>
    <dgm:cxn modelId="{64DF7403-B2E5-4743-8CE9-6C3D8A2E1308}" type="presParOf" srcId="{EEAF2382-51C9-244D-B5E8-EFF3122A5A4F}" destId="{677FDD86-90ED-8644-8DD3-9D524E88AA9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21C43-AA53-3A42-A9F3-F6A07D875831}">
      <dsp:nvSpPr>
        <dsp:cNvPr id="0" name=""/>
        <dsp:cNvSpPr/>
      </dsp:nvSpPr>
      <dsp:spPr>
        <a:xfrm>
          <a:off x="1910731" y="1626583"/>
          <a:ext cx="1256539" cy="62826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t>メイン画面</a:t>
          </a:r>
        </a:p>
      </dsp:txBody>
      <dsp:txXfrm>
        <a:off x="1929132" y="1644984"/>
        <a:ext cx="1219737" cy="591467"/>
      </dsp:txXfrm>
    </dsp:sp>
    <dsp:sp modelId="{96284187-8EC2-0C4E-BB70-28AEDA8145CC}">
      <dsp:nvSpPr>
        <dsp:cNvPr id="0" name=""/>
        <dsp:cNvSpPr/>
      </dsp:nvSpPr>
      <dsp:spPr>
        <a:xfrm rot="17230830">
          <a:off x="2567791" y="1113326"/>
          <a:ext cx="1701573" cy="29135"/>
        </a:xfrm>
        <a:custGeom>
          <a:avLst/>
          <a:gdLst/>
          <a:ahLst/>
          <a:cxnLst/>
          <a:rect l="0" t="0" r="0" b="0"/>
          <a:pathLst>
            <a:path>
              <a:moveTo>
                <a:pt x="0" y="14567"/>
              </a:moveTo>
              <a:lnTo>
                <a:pt x="1701573" y="145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kumimoji="1" lang="ja-JP" altLang="en-US" sz="600" kern="1200"/>
        </a:p>
      </dsp:txBody>
      <dsp:txXfrm>
        <a:off x="3376039" y="1085355"/>
        <a:ext cx="85078" cy="85078"/>
      </dsp:txXfrm>
    </dsp:sp>
    <dsp:sp modelId="{A3D592E5-98EB-3B4E-977F-AD70644BD92E}">
      <dsp:nvSpPr>
        <dsp:cNvPr id="0" name=""/>
        <dsp:cNvSpPr/>
      </dsp:nvSpPr>
      <dsp:spPr>
        <a:xfrm>
          <a:off x="3669886" y="935"/>
          <a:ext cx="1256539" cy="62826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t>投稿画面</a:t>
          </a:r>
        </a:p>
      </dsp:txBody>
      <dsp:txXfrm>
        <a:off x="3688287" y="19336"/>
        <a:ext cx="1219737" cy="591467"/>
      </dsp:txXfrm>
    </dsp:sp>
    <dsp:sp modelId="{4752FBF5-5AD2-8A44-A3D0-703769DF7ADE}">
      <dsp:nvSpPr>
        <dsp:cNvPr id="0" name=""/>
        <dsp:cNvSpPr/>
      </dsp:nvSpPr>
      <dsp:spPr>
        <a:xfrm rot="17945813">
          <a:off x="2901790" y="1474581"/>
          <a:ext cx="1033576" cy="29135"/>
        </a:xfrm>
        <a:custGeom>
          <a:avLst/>
          <a:gdLst/>
          <a:ahLst/>
          <a:cxnLst/>
          <a:rect l="0" t="0" r="0" b="0"/>
          <a:pathLst>
            <a:path>
              <a:moveTo>
                <a:pt x="0" y="14567"/>
              </a:moveTo>
              <a:lnTo>
                <a:pt x="1033576" y="145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3392738" y="1463310"/>
        <a:ext cx="51678" cy="51678"/>
      </dsp:txXfrm>
    </dsp:sp>
    <dsp:sp modelId="{4B9FBB6E-7119-494D-A852-D37C0CAB2613}">
      <dsp:nvSpPr>
        <dsp:cNvPr id="0" name=""/>
        <dsp:cNvSpPr/>
      </dsp:nvSpPr>
      <dsp:spPr>
        <a:xfrm>
          <a:off x="3669886" y="723445"/>
          <a:ext cx="1256539" cy="62826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t>投稿詳細</a:t>
          </a:r>
        </a:p>
      </dsp:txBody>
      <dsp:txXfrm>
        <a:off x="3688287" y="741846"/>
        <a:ext cx="1219737" cy="591467"/>
      </dsp:txXfrm>
    </dsp:sp>
    <dsp:sp modelId="{5DC4E2BF-FE1A-894C-828F-B1EE2311F8FB}">
      <dsp:nvSpPr>
        <dsp:cNvPr id="0" name=""/>
        <dsp:cNvSpPr/>
      </dsp:nvSpPr>
      <dsp:spPr>
        <a:xfrm>
          <a:off x="4926425" y="1023012"/>
          <a:ext cx="502615" cy="29135"/>
        </a:xfrm>
        <a:custGeom>
          <a:avLst/>
          <a:gdLst/>
          <a:ahLst/>
          <a:cxnLst/>
          <a:rect l="0" t="0" r="0" b="0"/>
          <a:pathLst>
            <a:path>
              <a:moveTo>
                <a:pt x="0" y="14567"/>
              </a:moveTo>
              <a:lnTo>
                <a:pt x="502615" y="1456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5165168" y="1025015"/>
        <a:ext cx="25130" cy="25130"/>
      </dsp:txXfrm>
    </dsp:sp>
    <dsp:sp modelId="{79C10DA5-26F4-2749-B0D7-7D328DCE68CA}">
      <dsp:nvSpPr>
        <dsp:cNvPr id="0" name=""/>
        <dsp:cNvSpPr/>
      </dsp:nvSpPr>
      <dsp:spPr>
        <a:xfrm>
          <a:off x="5429041" y="723445"/>
          <a:ext cx="1256539" cy="62826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t>お気に入り登録</a:t>
          </a:r>
        </a:p>
      </dsp:txBody>
      <dsp:txXfrm>
        <a:off x="5447442" y="741846"/>
        <a:ext cx="1219737" cy="591467"/>
      </dsp:txXfrm>
    </dsp:sp>
    <dsp:sp modelId="{4C91D7FE-6331-D14E-8701-A1599084D3C6}">
      <dsp:nvSpPr>
        <dsp:cNvPr id="0" name=""/>
        <dsp:cNvSpPr/>
      </dsp:nvSpPr>
      <dsp:spPr>
        <a:xfrm rot="1186030">
          <a:off x="3151534" y="2016464"/>
          <a:ext cx="534086" cy="29135"/>
        </a:xfrm>
        <a:custGeom>
          <a:avLst/>
          <a:gdLst/>
          <a:ahLst/>
          <a:cxnLst/>
          <a:rect l="0" t="0" r="0" b="0"/>
          <a:pathLst>
            <a:path>
              <a:moveTo>
                <a:pt x="0" y="14567"/>
              </a:moveTo>
              <a:lnTo>
                <a:pt x="534086" y="145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3405226" y="2017680"/>
        <a:ext cx="26704" cy="26704"/>
      </dsp:txXfrm>
    </dsp:sp>
    <dsp:sp modelId="{EACE294C-88B0-2D4B-B4A8-89D360FF65DD}">
      <dsp:nvSpPr>
        <dsp:cNvPr id="0" name=""/>
        <dsp:cNvSpPr/>
      </dsp:nvSpPr>
      <dsp:spPr>
        <a:xfrm>
          <a:off x="3669886" y="1807211"/>
          <a:ext cx="1256539" cy="62826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t>プロフィール</a:t>
          </a:r>
        </a:p>
      </dsp:txBody>
      <dsp:txXfrm>
        <a:off x="3688287" y="1825612"/>
        <a:ext cx="1219737" cy="591467"/>
      </dsp:txXfrm>
    </dsp:sp>
    <dsp:sp modelId="{1FA4853D-A9AE-CB41-A773-F410E65C6D5A}">
      <dsp:nvSpPr>
        <dsp:cNvPr id="0" name=""/>
        <dsp:cNvSpPr/>
      </dsp:nvSpPr>
      <dsp:spPr>
        <a:xfrm rot="19457599">
          <a:off x="4868246" y="1926150"/>
          <a:ext cx="618973" cy="29135"/>
        </a:xfrm>
        <a:custGeom>
          <a:avLst/>
          <a:gdLst/>
          <a:ahLst/>
          <a:cxnLst/>
          <a:rect l="0" t="0" r="0" b="0"/>
          <a:pathLst>
            <a:path>
              <a:moveTo>
                <a:pt x="0" y="14567"/>
              </a:moveTo>
              <a:lnTo>
                <a:pt x="618973" y="1456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5162259" y="1925244"/>
        <a:ext cx="30948" cy="30948"/>
      </dsp:txXfrm>
    </dsp:sp>
    <dsp:sp modelId="{E246F0D5-61AD-274E-A6E6-97A9DC275401}">
      <dsp:nvSpPr>
        <dsp:cNvPr id="0" name=""/>
        <dsp:cNvSpPr/>
      </dsp:nvSpPr>
      <dsp:spPr>
        <a:xfrm>
          <a:off x="5429041" y="1445956"/>
          <a:ext cx="1256539" cy="62826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t>情報表示</a:t>
          </a:r>
        </a:p>
      </dsp:txBody>
      <dsp:txXfrm>
        <a:off x="5447442" y="1464357"/>
        <a:ext cx="1219737" cy="591467"/>
      </dsp:txXfrm>
    </dsp:sp>
    <dsp:sp modelId="{6AECB7DB-B8F4-4848-82CB-14D7DBECD7FB}">
      <dsp:nvSpPr>
        <dsp:cNvPr id="0" name=""/>
        <dsp:cNvSpPr/>
      </dsp:nvSpPr>
      <dsp:spPr>
        <a:xfrm rot="2142401">
          <a:off x="4868246" y="2287405"/>
          <a:ext cx="618973" cy="29135"/>
        </a:xfrm>
        <a:custGeom>
          <a:avLst/>
          <a:gdLst/>
          <a:ahLst/>
          <a:cxnLst/>
          <a:rect l="0" t="0" r="0" b="0"/>
          <a:pathLst>
            <a:path>
              <a:moveTo>
                <a:pt x="0" y="14567"/>
              </a:moveTo>
              <a:lnTo>
                <a:pt x="618973" y="1456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5162259" y="2286499"/>
        <a:ext cx="30948" cy="30948"/>
      </dsp:txXfrm>
    </dsp:sp>
    <dsp:sp modelId="{D3AF15A4-91F4-B340-80DE-01DCE5ED22A1}">
      <dsp:nvSpPr>
        <dsp:cNvPr id="0" name=""/>
        <dsp:cNvSpPr/>
      </dsp:nvSpPr>
      <dsp:spPr>
        <a:xfrm>
          <a:off x="5429041" y="2168466"/>
          <a:ext cx="1256539" cy="62826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t>情報編集</a:t>
          </a:r>
        </a:p>
      </dsp:txBody>
      <dsp:txXfrm>
        <a:off x="5447442" y="2186867"/>
        <a:ext cx="1219737" cy="591467"/>
      </dsp:txXfrm>
    </dsp:sp>
    <dsp:sp modelId="{FD6FEC34-AA58-1544-9C85-43DA09CEE24E}">
      <dsp:nvSpPr>
        <dsp:cNvPr id="0" name=""/>
        <dsp:cNvSpPr/>
      </dsp:nvSpPr>
      <dsp:spPr>
        <a:xfrm rot="3654187">
          <a:off x="2901790" y="2377719"/>
          <a:ext cx="1033576" cy="29135"/>
        </a:xfrm>
        <a:custGeom>
          <a:avLst/>
          <a:gdLst/>
          <a:ahLst/>
          <a:cxnLst/>
          <a:rect l="0" t="0" r="0" b="0"/>
          <a:pathLst>
            <a:path>
              <a:moveTo>
                <a:pt x="0" y="14567"/>
              </a:moveTo>
              <a:lnTo>
                <a:pt x="1033576" y="145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3392738" y="2366447"/>
        <a:ext cx="51678" cy="51678"/>
      </dsp:txXfrm>
    </dsp:sp>
    <dsp:sp modelId="{B3AF2986-A0F0-AC42-B4DE-594E77ED7354}">
      <dsp:nvSpPr>
        <dsp:cNvPr id="0" name=""/>
        <dsp:cNvSpPr/>
      </dsp:nvSpPr>
      <dsp:spPr>
        <a:xfrm>
          <a:off x="3669886" y="2529721"/>
          <a:ext cx="1256539" cy="62826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t>お気に入り表示</a:t>
          </a:r>
        </a:p>
      </dsp:txBody>
      <dsp:txXfrm>
        <a:off x="3688287" y="2548122"/>
        <a:ext cx="1219737" cy="591467"/>
      </dsp:txXfrm>
    </dsp:sp>
    <dsp:sp modelId="{CA480F2E-9038-A34A-B4F6-639FE796BF27}">
      <dsp:nvSpPr>
        <dsp:cNvPr id="0" name=""/>
        <dsp:cNvSpPr/>
      </dsp:nvSpPr>
      <dsp:spPr>
        <a:xfrm rot="4369170">
          <a:off x="2567791" y="2738974"/>
          <a:ext cx="1701573" cy="29135"/>
        </a:xfrm>
        <a:custGeom>
          <a:avLst/>
          <a:gdLst/>
          <a:ahLst/>
          <a:cxnLst/>
          <a:rect l="0" t="0" r="0" b="0"/>
          <a:pathLst>
            <a:path>
              <a:moveTo>
                <a:pt x="0" y="14567"/>
              </a:moveTo>
              <a:lnTo>
                <a:pt x="1701573" y="145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kumimoji="1" lang="ja-JP" altLang="en-US" sz="600" kern="1200"/>
        </a:p>
      </dsp:txBody>
      <dsp:txXfrm>
        <a:off x="3376039" y="2711003"/>
        <a:ext cx="85078" cy="85078"/>
      </dsp:txXfrm>
    </dsp:sp>
    <dsp:sp modelId="{315328C3-DE5C-5649-A4AB-41DE8D221352}">
      <dsp:nvSpPr>
        <dsp:cNvPr id="0" name=""/>
        <dsp:cNvSpPr/>
      </dsp:nvSpPr>
      <dsp:spPr>
        <a:xfrm>
          <a:off x="3669886" y="3252231"/>
          <a:ext cx="1256539" cy="62826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t>通知表示</a:t>
          </a:r>
        </a:p>
      </dsp:txBody>
      <dsp:txXfrm>
        <a:off x="3688287" y="3270632"/>
        <a:ext cx="1219737" cy="5914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537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003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9883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47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8789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5416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02837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506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8926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684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06993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644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067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1546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7/23/19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315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083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7/23/19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25023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kumimoji="1" sz="3600" kern="1200">
          <a:solidFill>
            <a:schemeClr val="accent1">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svg"/><Relationship Id="rId2" Type="http://schemas.openxmlformats.org/officeDocument/2006/relationships/image" Target="../media/image3.jp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A137EA-6C07-5C40-A011-528DFF477062}"/>
              </a:ext>
            </a:extLst>
          </p:cNvPr>
          <p:cNvSpPr>
            <a:spLocks noGrp="1"/>
          </p:cNvSpPr>
          <p:nvPr>
            <p:ph type="ctrTitle"/>
          </p:nvPr>
        </p:nvSpPr>
        <p:spPr/>
        <p:txBody>
          <a:bodyPr/>
          <a:lstStyle/>
          <a:p>
            <a:r>
              <a:rPr lang="ja-JP" altLang="en-US" sz="4800"/>
              <a:t>俺の嫁がこんなにも可愛い</a:t>
            </a:r>
            <a:endParaRPr kumimoji="1" lang="ja-JP" altLang="en-US" sz="4800"/>
          </a:p>
        </p:txBody>
      </p:sp>
      <p:sp>
        <p:nvSpPr>
          <p:cNvPr id="3" name="字幕 2">
            <a:extLst>
              <a:ext uri="{FF2B5EF4-FFF2-40B4-BE49-F238E27FC236}">
                <a16:creationId xmlns:a16="http://schemas.microsoft.com/office/drawing/2014/main" id="{7386D67F-31FE-8449-B9C6-0B966D00E5E7}"/>
              </a:ext>
            </a:extLst>
          </p:cNvPr>
          <p:cNvSpPr>
            <a:spLocks noGrp="1"/>
          </p:cNvSpPr>
          <p:nvPr>
            <p:ph type="subTitle" idx="1"/>
          </p:nvPr>
        </p:nvSpPr>
        <p:spPr/>
        <p:txBody>
          <a:bodyPr/>
          <a:lstStyle/>
          <a:p>
            <a:r>
              <a:rPr kumimoji="1" lang="ja-JP" altLang="en-US"/>
              <a:t>梅﨑</a:t>
            </a:r>
            <a:r>
              <a:rPr kumimoji="1" lang="en-US" altLang="ja-JP" dirty="0"/>
              <a:t> </a:t>
            </a:r>
            <a:r>
              <a:rPr kumimoji="1" lang="ja-JP" altLang="en-US"/>
              <a:t>貴史</a:t>
            </a:r>
          </a:p>
        </p:txBody>
      </p:sp>
    </p:spTree>
    <p:extLst>
      <p:ext uri="{BB962C8B-B14F-4D97-AF65-F5344CB8AC3E}">
        <p14:creationId xmlns:p14="http://schemas.microsoft.com/office/powerpoint/2010/main" val="102761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B3B2B8E8-B99C-8847-80A1-153F9E38DEE0}"/>
              </a:ext>
            </a:extLst>
          </p:cNvPr>
          <p:cNvSpPr>
            <a:spLocks noGrp="1"/>
          </p:cNvSpPr>
          <p:nvPr>
            <p:ph type="title"/>
          </p:nvPr>
        </p:nvSpPr>
        <p:spPr/>
        <p:txBody>
          <a:bodyPr/>
          <a:lstStyle/>
          <a:p>
            <a:r>
              <a:rPr kumimoji="1" lang="ja-JP" altLang="en-US"/>
              <a:t>システムの動作フロー図</a:t>
            </a:r>
          </a:p>
        </p:txBody>
      </p:sp>
      <p:graphicFrame>
        <p:nvGraphicFramePr>
          <p:cNvPr id="9" name="コンテンツ プレースホルダー 8">
            <a:extLst>
              <a:ext uri="{FF2B5EF4-FFF2-40B4-BE49-F238E27FC236}">
                <a16:creationId xmlns:a16="http://schemas.microsoft.com/office/drawing/2014/main" id="{E51D595C-BCE1-5C48-B699-EF06961159EC}"/>
              </a:ext>
            </a:extLst>
          </p:cNvPr>
          <p:cNvGraphicFramePr>
            <a:graphicFrameLocks noGrp="1"/>
          </p:cNvGraphicFramePr>
          <p:nvPr>
            <p:ph idx="1"/>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4576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FDB793-C30D-5E4A-9ADF-D5FCA073EFCA}"/>
              </a:ext>
            </a:extLst>
          </p:cNvPr>
          <p:cNvSpPr>
            <a:spLocks noGrp="1"/>
          </p:cNvSpPr>
          <p:nvPr>
            <p:ph type="title"/>
          </p:nvPr>
        </p:nvSpPr>
        <p:spPr/>
        <p:txBody>
          <a:bodyPr>
            <a:normAutofit/>
          </a:bodyPr>
          <a:lstStyle/>
          <a:p>
            <a:r>
              <a:rPr lang="ja-JP" altLang="en-US"/>
              <a:t>開発プロセスの振り返り </a:t>
            </a:r>
            <a:endParaRPr kumimoji="1" lang="ja-JP" altLang="en-US"/>
          </a:p>
        </p:txBody>
      </p:sp>
      <p:sp>
        <p:nvSpPr>
          <p:cNvPr id="3" name="コンテンツ プレースホルダー 2">
            <a:extLst>
              <a:ext uri="{FF2B5EF4-FFF2-40B4-BE49-F238E27FC236}">
                <a16:creationId xmlns:a16="http://schemas.microsoft.com/office/drawing/2014/main" id="{948B7FB3-C6B2-1E47-B283-38B6B0514E95}"/>
              </a:ext>
            </a:extLst>
          </p:cNvPr>
          <p:cNvSpPr>
            <a:spLocks noGrp="1"/>
          </p:cNvSpPr>
          <p:nvPr>
            <p:ph idx="1"/>
          </p:nvPr>
        </p:nvSpPr>
        <p:spPr/>
        <p:txBody>
          <a:bodyPr/>
          <a:lstStyle/>
          <a:p>
            <a:r>
              <a:rPr kumimoji="1" lang="ja-JP" altLang="en-US"/>
              <a:t>設計</a:t>
            </a:r>
            <a:endParaRPr kumimoji="1" lang="en-US" altLang="ja-JP" dirty="0"/>
          </a:p>
          <a:p>
            <a:pPr marL="0" indent="0">
              <a:buNone/>
            </a:pPr>
            <a:r>
              <a:rPr kumimoji="1" lang="ja-JP" altLang="en-US"/>
              <a:t>　</a:t>
            </a:r>
            <a:r>
              <a:rPr kumimoji="1" lang="en-US" altLang="ja-JP" dirty="0"/>
              <a:t>  DB</a:t>
            </a:r>
            <a:r>
              <a:rPr kumimoji="1" lang="ja-JP" altLang="en-US"/>
              <a:t>設計のところどころのミスがなければまあまあ</a:t>
            </a:r>
            <a:endParaRPr kumimoji="1" lang="en-US" altLang="ja-JP" dirty="0"/>
          </a:p>
          <a:p>
            <a:r>
              <a:rPr lang="ja-JP" altLang="en-US"/>
              <a:t>環境準備</a:t>
            </a:r>
            <a:endParaRPr lang="en-US" altLang="ja-JP" dirty="0"/>
          </a:p>
          <a:p>
            <a:pPr marL="0" indent="0">
              <a:buNone/>
            </a:pPr>
            <a:r>
              <a:rPr lang="ja-JP" altLang="en-US"/>
              <a:t>　</a:t>
            </a:r>
            <a:r>
              <a:rPr lang="en-US" altLang="ja-JP" dirty="0"/>
              <a:t>  </a:t>
            </a:r>
            <a:r>
              <a:rPr lang="ja-JP" altLang="en-US"/>
              <a:t>最初、</a:t>
            </a:r>
            <a:r>
              <a:rPr lang="en-US" altLang="ja-JP" dirty="0"/>
              <a:t>Cordova</a:t>
            </a:r>
            <a:r>
              <a:rPr lang="ja-JP" altLang="en-US"/>
              <a:t>を採用したのがだめ</a:t>
            </a:r>
            <a:endParaRPr lang="en-US" altLang="ja-JP" dirty="0"/>
          </a:p>
          <a:p>
            <a:r>
              <a:rPr kumimoji="1" lang="ja-JP" altLang="en-US"/>
              <a:t>開発</a:t>
            </a:r>
            <a:endParaRPr kumimoji="1" lang="en-US" altLang="ja-JP" dirty="0"/>
          </a:p>
          <a:p>
            <a:pPr marL="0" indent="0">
              <a:buNone/>
            </a:pPr>
            <a:r>
              <a:rPr lang="ja-JP" altLang="en-US"/>
              <a:t>　</a:t>
            </a:r>
            <a:r>
              <a:rPr lang="en-US" altLang="ja-JP" dirty="0"/>
              <a:t>  </a:t>
            </a:r>
            <a:r>
              <a:rPr lang="ja-JP" altLang="en-US"/>
              <a:t>画像を投稿する機能を実装する時にものすごく手こずった</a:t>
            </a:r>
            <a:endParaRPr lang="en-US" altLang="ja-JP" dirty="0"/>
          </a:p>
          <a:p>
            <a:pPr marL="0" indent="0">
              <a:buNone/>
            </a:pPr>
            <a:r>
              <a:rPr lang="ja-JP" altLang="en-US"/>
              <a:t>　</a:t>
            </a:r>
            <a:r>
              <a:rPr lang="en-US" altLang="ja-JP" dirty="0"/>
              <a:t>  </a:t>
            </a:r>
            <a:r>
              <a:rPr lang="ja-JP" altLang="en-US"/>
              <a:t>画像を</a:t>
            </a:r>
            <a:r>
              <a:rPr lang="en-US" altLang="ja-JP" dirty="0"/>
              <a:t>Bitmap</a:t>
            </a:r>
            <a:r>
              <a:rPr lang="ja-JP" altLang="en-US"/>
              <a:t>に変換して、その</a:t>
            </a:r>
            <a:r>
              <a:rPr lang="en-US" altLang="ja-JP" dirty="0"/>
              <a:t>Bitmap</a:t>
            </a:r>
            <a:r>
              <a:rPr lang="ja-JP" altLang="en-US"/>
              <a:t>の</a:t>
            </a:r>
            <a:r>
              <a:rPr lang="en-US" altLang="ja-JP" dirty="0"/>
              <a:t>Byte Array</a:t>
            </a:r>
            <a:r>
              <a:rPr lang="ja-JP" altLang="en-US"/>
              <a:t>をサーバーにポストすると　　　いう方法にしました</a:t>
            </a:r>
            <a:endParaRPr lang="en-US" altLang="ja-JP" dirty="0"/>
          </a:p>
        </p:txBody>
      </p:sp>
    </p:spTree>
    <p:extLst>
      <p:ext uri="{BB962C8B-B14F-4D97-AF65-F5344CB8AC3E}">
        <p14:creationId xmlns:p14="http://schemas.microsoft.com/office/powerpoint/2010/main" val="360954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7BEDA-B98F-C74B-A648-6C7F14B16C73}"/>
              </a:ext>
            </a:extLst>
          </p:cNvPr>
          <p:cNvSpPr>
            <a:spLocks noGrp="1"/>
          </p:cNvSpPr>
          <p:nvPr>
            <p:ph type="title"/>
          </p:nvPr>
        </p:nvSpPr>
        <p:spPr/>
        <p:txBody>
          <a:bodyPr/>
          <a:lstStyle/>
          <a:p>
            <a:r>
              <a:rPr lang="ja-JP" altLang="en-US"/>
              <a:t>反省点 </a:t>
            </a:r>
            <a:endParaRPr kumimoji="1" lang="ja-JP" altLang="en-US"/>
          </a:p>
        </p:txBody>
      </p:sp>
      <p:sp>
        <p:nvSpPr>
          <p:cNvPr id="3" name="コンテンツ プレースホルダー 2">
            <a:extLst>
              <a:ext uri="{FF2B5EF4-FFF2-40B4-BE49-F238E27FC236}">
                <a16:creationId xmlns:a16="http://schemas.microsoft.com/office/drawing/2014/main" id="{E2D567F8-87CA-F649-AC0E-43B912E3290D}"/>
              </a:ext>
            </a:extLst>
          </p:cNvPr>
          <p:cNvSpPr>
            <a:spLocks noGrp="1"/>
          </p:cNvSpPr>
          <p:nvPr>
            <p:ph idx="1"/>
          </p:nvPr>
        </p:nvSpPr>
        <p:spPr/>
        <p:txBody>
          <a:bodyPr/>
          <a:lstStyle/>
          <a:p>
            <a:r>
              <a:rPr lang="en-US" altLang="ja-JP" dirty="0"/>
              <a:t>2</a:t>
            </a:r>
            <a:r>
              <a:rPr lang="ja-JP" altLang="en-US"/>
              <a:t>回の書き直し</a:t>
            </a:r>
            <a:endParaRPr lang="en-US" altLang="ja-JP" dirty="0"/>
          </a:p>
          <a:p>
            <a:pPr marL="0" indent="0">
              <a:buNone/>
            </a:pPr>
            <a:r>
              <a:rPr lang="ja-JP" altLang="en-US"/>
              <a:t>　</a:t>
            </a:r>
            <a:r>
              <a:rPr lang="en-US" altLang="ja-JP" dirty="0"/>
              <a:t>1</a:t>
            </a:r>
            <a:r>
              <a:rPr lang="ja-JP" altLang="en-US"/>
              <a:t>回目：</a:t>
            </a:r>
            <a:r>
              <a:rPr lang="en-US" altLang="ja-JP" dirty="0"/>
              <a:t>Cordova</a:t>
            </a:r>
            <a:r>
              <a:rPr lang="ja-JP" altLang="en-US"/>
              <a:t>の仕様にキレて</a:t>
            </a:r>
            <a:r>
              <a:rPr lang="en-US" altLang="ja-JP" dirty="0"/>
              <a:t>Android Studio</a:t>
            </a:r>
            <a:r>
              <a:rPr lang="ja-JP" altLang="en-US"/>
              <a:t>へ移行</a:t>
            </a:r>
            <a:endParaRPr lang="en-US" altLang="ja-JP" dirty="0"/>
          </a:p>
          <a:p>
            <a:pPr marL="0" indent="0">
              <a:buNone/>
            </a:pPr>
            <a:r>
              <a:rPr lang="ja-JP" altLang="en-US"/>
              <a:t>　</a:t>
            </a:r>
            <a:r>
              <a:rPr lang="en-US" altLang="ja-JP" dirty="0"/>
              <a:t>2</a:t>
            </a:r>
            <a:r>
              <a:rPr lang="ja-JP" altLang="en-US"/>
              <a:t>回目：</a:t>
            </a:r>
            <a:r>
              <a:rPr lang="en-US" altLang="ja-JP" dirty="0"/>
              <a:t>Android Studio</a:t>
            </a:r>
            <a:r>
              <a:rPr lang="ja-JP" altLang="en-US"/>
              <a:t>で書いていたソースコードの統一性のなさにキレて一部を除いて書き直し</a:t>
            </a:r>
            <a:endParaRPr lang="en-US" altLang="ja-JP" dirty="0"/>
          </a:p>
          <a:p>
            <a:r>
              <a:rPr kumimoji="1" lang="ja-JP" altLang="en-US"/>
              <a:t>直前の</a:t>
            </a:r>
            <a:r>
              <a:rPr kumimoji="1" lang="en-US" altLang="ja-JP" dirty="0"/>
              <a:t>Activity</a:t>
            </a:r>
            <a:r>
              <a:rPr kumimoji="1" lang="ja-JP" altLang="en-US"/>
              <a:t>から</a:t>
            </a:r>
            <a:r>
              <a:rPr kumimoji="1" lang="en-US" altLang="ja-JP" dirty="0"/>
              <a:t>Fragment</a:t>
            </a:r>
            <a:r>
              <a:rPr kumimoji="1" lang="ja-JP" altLang="en-US"/>
              <a:t>への変更</a:t>
            </a:r>
            <a:endParaRPr kumimoji="1" lang="en-US" altLang="ja-JP" dirty="0"/>
          </a:p>
          <a:p>
            <a:r>
              <a:rPr lang="en-US" altLang="ja-JP" dirty="0"/>
              <a:t>DB</a:t>
            </a:r>
            <a:r>
              <a:rPr lang="ja-JP" altLang="en-US"/>
              <a:t>設計の微妙なミス</a:t>
            </a:r>
            <a:endParaRPr lang="en-US" altLang="ja-JP" dirty="0"/>
          </a:p>
          <a:p>
            <a:r>
              <a:rPr lang="ja-JP" altLang="en-US"/>
              <a:t>テーブルの結合が多すぎる</a:t>
            </a:r>
            <a:endParaRPr kumimoji="1" lang="en-US" altLang="ja-JP" dirty="0"/>
          </a:p>
        </p:txBody>
      </p:sp>
      <p:pic>
        <p:nvPicPr>
          <p:cNvPr id="5" name="図 4">
            <a:extLst>
              <a:ext uri="{FF2B5EF4-FFF2-40B4-BE49-F238E27FC236}">
                <a16:creationId xmlns:a16="http://schemas.microsoft.com/office/drawing/2014/main" id="{533477DA-DF1B-3248-A467-025319CC30C5}"/>
              </a:ext>
            </a:extLst>
          </p:cNvPr>
          <p:cNvPicPr>
            <a:picLocks noChangeAspect="1"/>
          </p:cNvPicPr>
          <p:nvPr/>
        </p:nvPicPr>
        <p:blipFill>
          <a:blip r:embed="rId2"/>
          <a:stretch>
            <a:fillRect/>
          </a:stretch>
        </p:blipFill>
        <p:spPr>
          <a:xfrm>
            <a:off x="3428411" y="247503"/>
            <a:ext cx="2166088" cy="2166088"/>
          </a:xfrm>
          <a:prstGeom prst="rect">
            <a:avLst/>
          </a:prstGeom>
        </p:spPr>
      </p:pic>
      <p:pic>
        <p:nvPicPr>
          <p:cNvPr id="7" name="図 6">
            <a:extLst>
              <a:ext uri="{FF2B5EF4-FFF2-40B4-BE49-F238E27FC236}">
                <a16:creationId xmlns:a16="http://schemas.microsoft.com/office/drawing/2014/main" id="{A5E387B1-6DA9-8A4C-9F84-63952EA1BD1E}"/>
              </a:ext>
            </a:extLst>
          </p:cNvPr>
          <p:cNvPicPr>
            <a:picLocks noChangeAspect="1"/>
          </p:cNvPicPr>
          <p:nvPr/>
        </p:nvPicPr>
        <p:blipFill>
          <a:blip r:embed="rId2"/>
          <a:stretch>
            <a:fillRect/>
          </a:stretch>
        </p:blipFill>
        <p:spPr>
          <a:xfrm>
            <a:off x="5388934" y="3434315"/>
            <a:ext cx="3215167" cy="3215167"/>
          </a:xfrm>
          <a:prstGeom prst="rect">
            <a:avLst/>
          </a:prstGeom>
        </p:spPr>
      </p:pic>
    </p:spTree>
    <p:extLst>
      <p:ext uri="{BB962C8B-B14F-4D97-AF65-F5344CB8AC3E}">
        <p14:creationId xmlns:p14="http://schemas.microsoft.com/office/powerpoint/2010/main" val="38688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34B2E-29E6-EE48-88B7-598B695CAE21}"/>
              </a:ext>
            </a:extLst>
          </p:cNvPr>
          <p:cNvSpPr>
            <a:spLocks noGrp="1"/>
          </p:cNvSpPr>
          <p:nvPr>
            <p:ph type="title"/>
          </p:nvPr>
        </p:nvSpPr>
        <p:spPr/>
        <p:txBody>
          <a:bodyPr/>
          <a:lstStyle/>
          <a:p>
            <a:r>
              <a:rPr lang="ja-JP" altLang="en-US"/>
              <a:t>成果</a:t>
            </a:r>
            <a:endParaRPr kumimoji="1" lang="ja-JP" altLang="en-US"/>
          </a:p>
        </p:txBody>
      </p:sp>
      <p:sp>
        <p:nvSpPr>
          <p:cNvPr id="3" name="コンテンツ プレースホルダー 2">
            <a:extLst>
              <a:ext uri="{FF2B5EF4-FFF2-40B4-BE49-F238E27FC236}">
                <a16:creationId xmlns:a16="http://schemas.microsoft.com/office/drawing/2014/main" id="{52C76418-CC70-A944-9525-F69B9825A34E}"/>
              </a:ext>
            </a:extLst>
          </p:cNvPr>
          <p:cNvSpPr>
            <a:spLocks noGrp="1"/>
          </p:cNvSpPr>
          <p:nvPr>
            <p:ph idx="1"/>
          </p:nvPr>
        </p:nvSpPr>
        <p:spPr/>
        <p:txBody>
          <a:bodyPr/>
          <a:lstStyle/>
          <a:p>
            <a:r>
              <a:rPr kumimoji="1" lang="ja-JP" altLang="en-US"/>
              <a:t>設計大事。</a:t>
            </a:r>
            <a:endParaRPr kumimoji="1" lang="en-US" altLang="ja-JP" dirty="0"/>
          </a:p>
          <a:p>
            <a:r>
              <a:rPr kumimoji="1" lang="ja-JP" altLang="en-US"/>
              <a:t>セキュリティを意識した設計</a:t>
            </a:r>
            <a:endParaRPr kumimoji="1" lang="en-US" altLang="ja-JP" dirty="0"/>
          </a:p>
          <a:p>
            <a:endParaRPr kumimoji="1" lang="ja-JP" altLang="en-US"/>
          </a:p>
        </p:txBody>
      </p:sp>
      <p:pic>
        <p:nvPicPr>
          <p:cNvPr id="5" name="図 4">
            <a:extLst>
              <a:ext uri="{FF2B5EF4-FFF2-40B4-BE49-F238E27FC236}">
                <a16:creationId xmlns:a16="http://schemas.microsoft.com/office/drawing/2014/main" id="{D544F30E-E5F9-554A-B6E7-FD11A9B18EA0}"/>
              </a:ext>
            </a:extLst>
          </p:cNvPr>
          <p:cNvPicPr>
            <a:picLocks noChangeAspect="1"/>
          </p:cNvPicPr>
          <p:nvPr/>
        </p:nvPicPr>
        <p:blipFill>
          <a:blip r:embed="rId2"/>
          <a:stretch>
            <a:fillRect/>
          </a:stretch>
        </p:blipFill>
        <p:spPr>
          <a:xfrm>
            <a:off x="677334" y="3068971"/>
            <a:ext cx="8432455" cy="3509390"/>
          </a:xfrm>
          <a:prstGeom prst="rect">
            <a:avLst/>
          </a:prstGeom>
        </p:spPr>
      </p:pic>
    </p:spTree>
    <p:extLst>
      <p:ext uri="{BB962C8B-B14F-4D97-AF65-F5344CB8AC3E}">
        <p14:creationId xmlns:p14="http://schemas.microsoft.com/office/powerpoint/2010/main" val="2536854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71AF5-5E79-9F40-81C3-1CCC6A0BE56C}"/>
              </a:ext>
            </a:extLst>
          </p:cNvPr>
          <p:cNvSpPr>
            <a:spLocks noGrp="1"/>
          </p:cNvSpPr>
          <p:nvPr>
            <p:ph type="title"/>
          </p:nvPr>
        </p:nvSpPr>
        <p:spPr/>
        <p:txBody>
          <a:bodyPr/>
          <a:lstStyle/>
          <a:p>
            <a:r>
              <a:rPr kumimoji="1" lang="ja-JP" altLang="en-US"/>
              <a:t>今後の展望・可能性</a:t>
            </a:r>
          </a:p>
        </p:txBody>
      </p:sp>
      <p:sp>
        <p:nvSpPr>
          <p:cNvPr id="3" name="コンテンツ プレースホルダー 2">
            <a:extLst>
              <a:ext uri="{FF2B5EF4-FFF2-40B4-BE49-F238E27FC236}">
                <a16:creationId xmlns:a16="http://schemas.microsoft.com/office/drawing/2014/main" id="{4D77D424-E96E-0948-B353-FA6690AC5178}"/>
              </a:ext>
            </a:extLst>
          </p:cNvPr>
          <p:cNvSpPr>
            <a:spLocks noGrp="1"/>
          </p:cNvSpPr>
          <p:nvPr>
            <p:ph idx="1"/>
          </p:nvPr>
        </p:nvSpPr>
        <p:spPr/>
        <p:txBody>
          <a:bodyPr/>
          <a:lstStyle/>
          <a:p>
            <a:r>
              <a:rPr kumimoji="1" lang="ja-JP" altLang="en-US"/>
              <a:t>現状のアプリでは投稿内容の制限がされていないのでなんでも投稿が可能</a:t>
            </a:r>
            <a:endParaRPr kumimoji="1" lang="en-US" altLang="ja-JP" dirty="0"/>
          </a:p>
          <a:p>
            <a:pPr marL="0" indent="0">
              <a:buNone/>
            </a:pPr>
            <a:r>
              <a:rPr kumimoji="1" lang="ja-JP" altLang="en-US"/>
              <a:t>　</a:t>
            </a:r>
            <a:r>
              <a:rPr kumimoji="1" lang="en-US" altLang="ja-JP" dirty="0"/>
              <a:t> </a:t>
            </a:r>
            <a:r>
              <a:rPr kumimoji="1" lang="ja-JP" altLang="en-US"/>
              <a:t>そのため</a:t>
            </a:r>
            <a:r>
              <a:rPr lang="ja-JP" altLang="en-US"/>
              <a:t>、誹謗中傷等の投稿が可能なのでそこの制限</a:t>
            </a:r>
            <a:endParaRPr lang="en-US" altLang="ja-JP" dirty="0"/>
          </a:p>
          <a:p>
            <a:pPr marL="0" indent="0">
              <a:buNone/>
            </a:pPr>
            <a:r>
              <a:rPr lang="ja-JP" altLang="en-US"/>
              <a:t>　（文章の感情分析とかで行ける気がする）</a:t>
            </a:r>
            <a:endParaRPr lang="en-US" altLang="ja-JP" dirty="0"/>
          </a:p>
          <a:p>
            <a:r>
              <a:rPr lang="ja-JP" altLang="en-US"/>
              <a:t>今回実装しなかった</a:t>
            </a:r>
            <a:r>
              <a:rPr lang="en-US" altLang="ja-JP" dirty="0"/>
              <a:t>Firebase</a:t>
            </a:r>
            <a:r>
              <a:rPr lang="ja-JP" altLang="en-US"/>
              <a:t>からのプッシュ通知</a:t>
            </a:r>
            <a:endParaRPr lang="en-US" altLang="ja-JP" dirty="0"/>
          </a:p>
        </p:txBody>
      </p:sp>
    </p:spTree>
    <p:extLst>
      <p:ext uri="{BB962C8B-B14F-4D97-AF65-F5344CB8AC3E}">
        <p14:creationId xmlns:p14="http://schemas.microsoft.com/office/powerpoint/2010/main" val="76177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52C6859-ABF5-6D44-B3F2-1D83FE86DDCF}"/>
              </a:ext>
            </a:extLst>
          </p:cNvPr>
          <p:cNvSpPr>
            <a:spLocks noGrp="1"/>
          </p:cNvSpPr>
          <p:nvPr>
            <p:ph type="title"/>
          </p:nvPr>
        </p:nvSpPr>
        <p:spPr/>
        <p:txBody>
          <a:bodyPr/>
          <a:lstStyle/>
          <a:p>
            <a:r>
              <a:rPr kumimoji="1" lang="ja-JP" altLang="en-US"/>
              <a:t>なんでも聞いてください</a:t>
            </a:r>
          </a:p>
        </p:txBody>
      </p:sp>
    </p:spTree>
    <p:extLst>
      <p:ext uri="{BB962C8B-B14F-4D97-AF65-F5344CB8AC3E}">
        <p14:creationId xmlns:p14="http://schemas.microsoft.com/office/powerpoint/2010/main" val="130632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FBB0A-B8A4-B645-989F-5AD797B72F99}"/>
              </a:ext>
            </a:extLst>
          </p:cNvPr>
          <p:cNvSpPr>
            <a:spLocks noGrp="1"/>
          </p:cNvSpPr>
          <p:nvPr>
            <p:ph type="title"/>
          </p:nvPr>
        </p:nvSpPr>
        <p:spPr/>
        <p:txBody>
          <a:bodyPr/>
          <a:lstStyle/>
          <a:p>
            <a:r>
              <a:rPr kumimoji="1" lang="ja-JP" altLang="en-US"/>
              <a:t>動作デモ</a:t>
            </a:r>
          </a:p>
        </p:txBody>
      </p:sp>
      <p:sp>
        <p:nvSpPr>
          <p:cNvPr id="3" name="コンテンツ プレースホルダー 2">
            <a:extLst>
              <a:ext uri="{FF2B5EF4-FFF2-40B4-BE49-F238E27FC236}">
                <a16:creationId xmlns:a16="http://schemas.microsoft.com/office/drawing/2014/main" id="{666F6F2A-E614-234D-826F-A83208841725}"/>
              </a:ext>
            </a:extLst>
          </p:cNvPr>
          <p:cNvSpPr>
            <a:spLocks noGrp="1"/>
          </p:cNvSpPr>
          <p:nvPr>
            <p:ph idx="1"/>
          </p:nvPr>
        </p:nvSpPr>
        <p:spPr/>
        <p:txBody>
          <a:bodyPr/>
          <a:lstStyle/>
          <a:p>
            <a:r>
              <a:rPr kumimoji="1" lang="ja-JP" altLang="en-US" strike="sngStrike"/>
              <a:t>ところどころ間に合いませんでした！</a:t>
            </a:r>
            <a:endParaRPr kumimoji="1" lang="en-US" altLang="ja-JP" strike="sngStrike" dirty="0"/>
          </a:p>
          <a:p>
            <a:r>
              <a:rPr kumimoji="1" lang="ja-JP" altLang="en-US"/>
              <a:t>間に合いました！</a:t>
            </a:r>
            <a:endParaRPr kumimoji="1" lang="en-US" altLang="ja-JP" dirty="0"/>
          </a:p>
        </p:txBody>
      </p:sp>
    </p:spTree>
    <p:extLst>
      <p:ext uri="{BB962C8B-B14F-4D97-AF65-F5344CB8AC3E}">
        <p14:creationId xmlns:p14="http://schemas.microsoft.com/office/powerpoint/2010/main" val="313413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3AB286-CC91-0A49-8328-245CCFA175D5}"/>
              </a:ext>
            </a:extLst>
          </p:cNvPr>
          <p:cNvSpPr>
            <a:spLocks noGrp="1"/>
          </p:cNvSpPr>
          <p:nvPr>
            <p:ph type="title"/>
          </p:nvPr>
        </p:nvSpPr>
        <p:spPr/>
        <p:txBody>
          <a:bodyPr/>
          <a:lstStyle/>
          <a:p>
            <a:r>
              <a:rPr lang="ja-JP" altLang="en-US"/>
              <a:t>メンバー・担当紹介</a:t>
            </a:r>
          </a:p>
        </p:txBody>
      </p:sp>
      <p:sp>
        <p:nvSpPr>
          <p:cNvPr id="3" name="コンテンツ プレースホルダー 2">
            <a:extLst>
              <a:ext uri="{FF2B5EF4-FFF2-40B4-BE49-F238E27FC236}">
                <a16:creationId xmlns:a16="http://schemas.microsoft.com/office/drawing/2014/main" id="{C8AFCB36-ACBF-6648-9018-FE4DC6E6E280}"/>
              </a:ext>
            </a:extLst>
          </p:cNvPr>
          <p:cNvSpPr>
            <a:spLocks noGrp="1"/>
          </p:cNvSpPr>
          <p:nvPr>
            <p:ph idx="1"/>
          </p:nvPr>
        </p:nvSpPr>
        <p:spPr/>
        <p:txBody>
          <a:bodyPr/>
          <a:lstStyle/>
          <a:p>
            <a:r>
              <a:rPr kumimoji="1" lang="ja-JP" altLang="en-US"/>
              <a:t>梅﨑：</a:t>
            </a:r>
            <a:r>
              <a:rPr kumimoji="1" lang="en-US" altLang="ja-JP" dirty="0"/>
              <a:t>Android</a:t>
            </a:r>
            <a:r>
              <a:rPr kumimoji="1" lang="ja-JP" altLang="en-US"/>
              <a:t>端末側、</a:t>
            </a:r>
            <a:r>
              <a:rPr lang="en-US" altLang="ja-JP" dirty="0"/>
              <a:t>API</a:t>
            </a:r>
            <a:r>
              <a:rPr lang="ja-JP" altLang="en-US"/>
              <a:t>サーバー側</a:t>
            </a:r>
            <a:endParaRPr kumimoji="1" lang="ja-JP" altLang="en-US"/>
          </a:p>
        </p:txBody>
      </p:sp>
      <p:pic>
        <p:nvPicPr>
          <p:cNvPr id="5" name="図 4">
            <a:extLst>
              <a:ext uri="{FF2B5EF4-FFF2-40B4-BE49-F238E27FC236}">
                <a16:creationId xmlns:a16="http://schemas.microsoft.com/office/drawing/2014/main" id="{562B1D2E-7B21-C345-B6A2-DD483A8367F7}"/>
              </a:ext>
            </a:extLst>
          </p:cNvPr>
          <p:cNvPicPr>
            <a:picLocks noChangeAspect="1"/>
          </p:cNvPicPr>
          <p:nvPr/>
        </p:nvPicPr>
        <p:blipFill>
          <a:blip r:embed="rId2"/>
          <a:stretch>
            <a:fillRect/>
          </a:stretch>
        </p:blipFill>
        <p:spPr>
          <a:xfrm>
            <a:off x="5158582" y="2817627"/>
            <a:ext cx="3445520" cy="3135423"/>
          </a:xfrm>
          <a:prstGeom prst="rect">
            <a:avLst/>
          </a:prstGeom>
        </p:spPr>
      </p:pic>
    </p:spTree>
    <p:extLst>
      <p:ext uri="{BB962C8B-B14F-4D97-AF65-F5344CB8AC3E}">
        <p14:creationId xmlns:p14="http://schemas.microsoft.com/office/powerpoint/2010/main" val="255172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AB48E5-E983-FB43-99F2-372C6BF675D2}"/>
              </a:ext>
            </a:extLst>
          </p:cNvPr>
          <p:cNvSpPr>
            <a:spLocks noGrp="1"/>
          </p:cNvSpPr>
          <p:nvPr>
            <p:ph type="title"/>
          </p:nvPr>
        </p:nvSpPr>
        <p:spPr/>
        <p:txBody>
          <a:bodyPr/>
          <a:lstStyle/>
          <a:p>
            <a:r>
              <a:rPr kumimoji="1" lang="ja-JP" altLang="en-US"/>
              <a:t>システム概要</a:t>
            </a:r>
          </a:p>
        </p:txBody>
      </p:sp>
      <p:sp>
        <p:nvSpPr>
          <p:cNvPr id="3" name="コンテンツ プレースホルダー 2">
            <a:extLst>
              <a:ext uri="{FF2B5EF4-FFF2-40B4-BE49-F238E27FC236}">
                <a16:creationId xmlns:a16="http://schemas.microsoft.com/office/drawing/2014/main" id="{FEE12814-4641-A446-AC68-35095E12979D}"/>
              </a:ext>
            </a:extLst>
          </p:cNvPr>
          <p:cNvSpPr>
            <a:spLocks noGrp="1"/>
          </p:cNvSpPr>
          <p:nvPr>
            <p:ph idx="1"/>
          </p:nvPr>
        </p:nvSpPr>
        <p:spPr/>
        <p:txBody>
          <a:bodyPr/>
          <a:lstStyle/>
          <a:p>
            <a:r>
              <a:rPr lang="ja-JP" altLang="en-US"/>
              <a:t>俺の嫁、つまり自分が好きなキャラ、愛しているキャラについてどこが好きなのか、こんなところがいいなどなどとにかく好きなキャラについてひたすら投稿するだけの</a:t>
            </a:r>
            <a:r>
              <a:rPr lang="en-US" altLang="ja-JP" dirty="0"/>
              <a:t>SNS</a:t>
            </a:r>
            <a:endParaRPr kumimoji="1" lang="ja-JP" altLang="en-US"/>
          </a:p>
        </p:txBody>
      </p:sp>
    </p:spTree>
    <p:extLst>
      <p:ext uri="{BB962C8B-B14F-4D97-AF65-F5344CB8AC3E}">
        <p14:creationId xmlns:p14="http://schemas.microsoft.com/office/powerpoint/2010/main" val="400659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F4BA4-B8C8-6044-BF85-8EE3DCC6313C}"/>
              </a:ext>
            </a:extLst>
          </p:cNvPr>
          <p:cNvSpPr>
            <a:spLocks noGrp="1"/>
          </p:cNvSpPr>
          <p:nvPr>
            <p:ph type="title"/>
          </p:nvPr>
        </p:nvSpPr>
        <p:spPr/>
        <p:txBody>
          <a:bodyPr/>
          <a:lstStyle/>
          <a:p>
            <a:r>
              <a:rPr lang="ja-JP" altLang="en-US"/>
              <a:t>ペルソナの説明 </a:t>
            </a:r>
            <a:endParaRPr kumimoji="1" lang="ja-JP" altLang="en-US"/>
          </a:p>
        </p:txBody>
      </p:sp>
      <p:sp>
        <p:nvSpPr>
          <p:cNvPr id="3" name="コンテンツ プレースホルダー 2">
            <a:extLst>
              <a:ext uri="{FF2B5EF4-FFF2-40B4-BE49-F238E27FC236}">
                <a16:creationId xmlns:a16="http://schemas.microsoft.com/office/drawing/2014/main" id="{78873138-24D7-DB40-A21F-13977BF289C2}"/>
              </a:ext>
            </a:extLst>
          </p:cNvPr>
          <p:cNvSpPr>
            <a:spLocks noGrp="1"/>
          </p:cNvSpPr>
          <p:nvPr>
            <p:ph idx="1"/>
          </p:nvPr>
        </p:nvSpPr>
        <p:spPr/>
        <p:txBody>
          <a:bodyPr/>
          <a:lstStyle/>
          <a:p>
            <a:r>
              <a:rPr lang="ja-JP" altLang="en-US"/>
              <a:t>俺の嫁を自慢したい人</a:t>
            </a:r>
            <a:endParaRPr lang="en-US" altLang="ja-JP" dirty="0"/>
          </a:p>
          <a:p>
            <a:r>
              <a:rPr lang="ja-JP" altLang="en-US"/>
              <a:t>俺の嫁への愛をとにかく伝えたい人</a:t>
            </a:r>
            <a:endParaRPr lang="en-US" altLang="ja-JP" dirty="0"/>
          </a:p>
          <a:p>
            <a:r>
              <a:rPr lang="ja-JP" altLang="en-US"/>
              <a:t>オタクとか</a:t>
            </a:r>
            <a:endParaRPr lang="en-US" altLang="ja-JP" dirty="0"/>
          </a:p>
          <a:p>
            <a:endParaRPr kumimoji="1" lang="ja-JP" altLang="en-US"/>
          </a:p>
        </p:txBody>
      </p:sp>
      <p:pic>
        <p:nvPicPr>
          <p:cNvPr id="5" name="図 4">
            <a:extLst>
              <a:ext uri="{FF2B5EF4-FFF2-40B4-BE49-F238E27FC236}">
                <a16:creationId xmlns:a16="http://schemas.microsoft.com/office/drawing/2014/main" id="{755DAD05-B22F-A04C-9539-21F298D7C253}"/>
              </a:ext>
            </a:extLst>
          </p:cNvPr>
          <p:cNvPicPr>
            <a:picLocks noChangeAspect="1"/>
          </p:cNvPicPr>
          <p:nvPr/>
        </p:nvPicPr>
        <p:blipFill>
          <a:blip r:embed="rId2"/>
          <a:stretch>
            <a:fillRect/>
          </a:stretch>
        </p:blipFill>
        <p:spPr>
          <a:xfrm>
            <a:off x="5613991" y="1790533"/>
            <a:ext cx="3306725" cy="4043549"/>
          </a:xfrm>
          <a:prstGeom prst="rect">
            <a:avLst/>
          </a:prstGeom>
        </p:spPr>
      </p:pic>
    </p:spTree>
    <p:extLst>
      <p:ext uri="{BB962C8B-B14F-4D97-AF65-F5344CB8AC3E}">
        <p14:creationId xmlns:p14="http://schemas.microsoft.com/office/powerpoint/2010/main" val="340673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01623-7513-B143-8075-DC031A2330AD}"/>
              </a:ext>
            </a:extLst>
          </p:cNvPr>
          <p:cNvSpPr>
            <a:spLocks noGrp="1"/>
          </p:cNvSpPr>
          <p:nvPr>
            <p:ph type="title"/>
          </p:nvPr>
        </p:nvSpPr>
        <p:spPr/>
        <p:txBody>
          <a:bodyPr>
            <a:normAutofit/>
          </a:bodyPr>
          <a:lstStyle/>
          <a:p>
            <a:r>
              <a:rPr lang="ja-JP" altLang="en-US"/>
              <a:t>ユーザーの利用目的</a:t>
            </a:r>
            <a:endParaRPr kumimoji="1" lang="ja-JP" altLang="en-US"/>
          </a:p>
        </p:txBody>
      </p:sp>
      <p:sp>
        <p:nvSpPr>
          <p:cNvPr id="3" name="コンテンツ プレースホルダー 2">
            <a:extLst>
              <a:ext uri="{FF2B5EF4-FFF2-40B4-BE49-F238E27FC236}">
                <a16:creationId xmlns:a16="http://schemas.microsoft.com/office/drawing/2014/main" id="{124FAC65-0D91-D245-972E-B33E4C5D8092}"/>
              </a:ext>
            </a:extLst>
          </p:cNvPr>
          <p:cNvSpPr>
            <a:spLocks noGrp="1"/>
          </p:cNvSpPr>
          <p:nvPr>
            <p:ph idx="1"/>
          </p:nvPr>
        </p:nvSpPr>
        <p:spPr/>
        <p:txBody>
          <a:bodyPr/>
          <a:lstStyle/>
          <a:p>
            <a:r>
              <a:rPr lang="ja-JP" altLang="en-US"/>
              <a:t>自分がどれだけそのアニメキャラが好きか自慢できる</a:t>
            </a:r>
            <a:endParaRPr lang="en-US" altLang="ja-JP" dirty="0"/>
          </a:p>
          <a:p>
            <a:r>
              <a:rPr lang="ja-JP" altLang="en-US"/>
              <a:t>自分が気づかなかったキャラの魅力に気づくことができる（かもしれない）</a:t>
            </a:r>
            <a:endParaRPr lang="en-US" altLang="ja-JP" dirty="0"/>
          </a:p>
        </p:txBody>
      </p:sp>
    </p:spTree>
    <p:extLst>
      <p:ext uri="{BB962C8B-B14F-4D97-AF65-F5344CB8AC3E}">
        <p14:creationId xmlns:p14="http://schemas.microsoft.com/office/powerpoint/2010/main" val="2413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22B51A-ADE3-4446-9DA0-E704272639CC}"/>
              </a:ext>
            </a:extLst>
          </p:cNvPr>
          <p:cNvSpPr>
            <a:spLocks noGrp="1"/>
          </p:cNvSpPr>
          <p:nvPr>
            <p:ph type="title"/>
          </p:nvPr>
        </p:nvSpPr>
        <p:spPr/>
        <p:txBody>
          <a:bodyPr/>
          <a:lstStyle/>
          <a:p>
            <a:r>
              <a:rPr lang="ja-JP" altLang="en-US"/>
              <a:t>意図する導入効果 </a:t>
            </a:r>
            <a:endParaRPr kumimoji="1" lang="ja-JP" altLang="en-US"/>
          </a:p>
        </p:txBody>
      </p:sp>
      <p:sp>
        <p:nvSpPr>
          <p:cNvPr id="3" name="コンテンツ プレースホルダー 2">
            <a:extLst>
              <a:ext uri="{FF2B5EF4-FFF2-40B4-BE49-F238E27FC236}">
                <a16:creationId xmlns:a16="http://schemas.microsoft.com/office/drawing/2014/main" id="{55A46C58-EB29-3C45-BD16-BE32FCB9E583}"/>
              </a:ext>
            </a:extLst>
          </p:cNvPr>
          <p:cNvSpPr>
            <a:spLocks noGrp="1"/>
          </p:cNvSpPr>
          <p:nvPr>
            <p:ph idx="1"/>
          </p:nvPr>
        </p:nvSpPr>
        <p:spPr/>
        <p:txBody>
          <a:bodyPr/>
          <a:lstStyle/>
          <a:p>
            <a:r>
              <a:rPr kumimoji="1" lang="ja-JP" altLang="en-US"/>
              <a:t>ほんとうに好きな人どうしがつながることができる</a:t>
            </a:r>
          </a:p>
        </p:txBody>
      </p:sp>
    </p:spTree>
    <p:extLst>
      <p:ext uri="{BB962C8B-B14F-4D97-AF65-F5344CB8AC3E}">
        <p14:creationId xmlns:p14="http://schemas.microsoft.com/office/powerpoint/2010/main" val="334519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03E0C6-00F1-2342-AD42-B1994DAFA1EB}"/>
              </a:ext>
            </a:extLst>
          </p:cNvPr>
          <p:cNvSpPr>
            <a:spLocks noGrp="1"/>
          </p:cNvSpPr>
          <p:nvPr>
            <p:ph type="title"/>
          </p:nvPr>
        </p:nvSpPr>
        <p:spPr/>
        <p:txBody>
          <a:bodyPr/>
          <a:lstStyle/>
          <a:p>
            <a:r>
              <a:rPr lang="ja-JP" altLang="en-US"/>
              <a:t>活用技術紹介 </a:t>
            </a:r>
            <a:endParaRPr kumimoji="1" lang="ja-JP" altLang="en-US"/>
          </a:p>
        </p:txBody>
      </p:sp>
      <p:sp>
        <p:nvSpPr>
          <p:cNvPr id="3" name="コンテンツ プレースホルダー 2">
            <a:extLst>
              <a:ext uri="{FF2B5EF4-FFF2-40B4-BE49-F238E27FC236}">
                <a16:creationId xmlns:a16="http://schemas.microsoft.com/office/drawing/2014/main" id="{25707A36-2034-B246-BA8F-377526CE4070}"/>
              </a:ext>
            </a:extLst>
          </p:cNvPr>
          <p:cNvSpPr>
            <a:spLocks noGrp="1"/>
          </p:cNvSpPr>
          <p:nvPr>
            <p:ph sz="half" idx="1"/>
          </p:nvPr>
        </p:nvSpPr>
        <p:spPr/>
        <p:txBody>
          <a:bodyPr/>
          <a:lstStyle/>
          <a:p>
            <a:r>
              <a:rPr kumimoji="1" lang="en-US" altLang="ja-JP" dirty="0"/>
              <a:t>Android</a:t>
            </a:r>
            <a:r>
              <a:rPr kumimoji="1" lang="ja-JP" altLang="en-US"/>
              <a:t>アプリ側</a:t>
            </a:r>
            <a:endParaRPr kumimoji="1"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kumimoji="1" lang="ja-JP" altLang="en-US"/>
              <a:t>・</a:t>
            </a:r>
            <a:r>
              <a:rPr kumimoji="1" lang="en-US" altLang="ja-JP" dirty="0" err="1"/>
              <a:t>Anko</a:t>
            </a:r>
            <a:endParaRPr kumimoji="1" lang="en-US" altLang="ja-JP" dirty="0"/>
          </a:p>
          <a:p>
            <a:pPr marL="0" indent="0">
              <a:buNone/>
            </a:pPr>
            <a:r>
              <a:rPr lang="ja-JP" altLang="en-US"/>
              <a:t>・</a:t>
            </a:r>
            <a:r>
              <a:rPr lang="en-US" altLang="ja-JP" dirty="0"/>
              <a:t>OkHttp3</a:t>
            </a:r>
          </a:p>
          <a:p>
            <a:pPr marL="0" indent="0">
              <a:buNone/>
            </a:pPr>
            <a:r>
              <a:rPr kumimoji="1" lang="ja-JP" altLang="en-US"/>
              <a:t>・</a:t>
            </a:r>
            <a:r>
              <a:rPr lang="en-US" altLang="ja-JP" dirty="0"/>
              <a:t>Picasso</a:t>
            </a:r>
            <a:endParaRPr kumimoji="1" lang="ja-JP" altLang="en-US"/>
          </a:p>
        </p:txBody>
      </p:sp>
      <p:sp>
        <p:nvSpPr>
          <p:cNvPr id="4" name="コンテンツ プレースホルダー 3">
            <a:extLst>
              <a:ext uri="{FF2B5EF4-FFF2-40B4-BE49-F238E27FC236}">
                <a16:creationId xmlns:a16="http://schemas.microsoft.com/office/drawing/2014/main" id="{54AC083E-2B12-D741-AEDA-A25A9A63F4ED}"/>
              </a:ext>
            </a:extLst>
          </p:cNvPr>
          <p:cNvSpPr>
            <a:spLocks noGrp="1"/>
          </p:cNvSpPr>
          <p:nvPr>
            <p:ph sz="half" idx="2"/>
          </p:nvPr>
        </p:nvSpPr>
        <p:spPr/>
        <p:txBody>
          <a:bodyPr/>
          <a:lstStyle/>
          <a:p>
            <a:r>
              <a:rPr kumimoji="1" lang="en-US" altLang="ja-JP" dirty="0"/>
              <a:t>AP</a:t>
            </a:r>
            <a:r>
              <a:rPr kumimoji="1" lang="ja-JP" altLang="en-US"/>
              <a:t>サーバー側</a:t>
            </a:r>
            <a:endParaRPr kumimoji="1" lang="en-US" altLang="ja-JP" dirty="0"/>
          </a:p>
          <a:p>
            <a:pPr marL="0" indent="0">
              <a:buNone/>
            </a:pPr>
            <a:endParaRPr lang="en-US" altLang="ja-JP" dirty="0"/>
          </a:p>
          <a:p>
            <a:endParaRPr kumimoji="1" lang="en-US" altLang="ja-JP" dirty="0"/>
          </a:p>
          <a:p>
            <a:endParaRPr lang="en-US" altLang="ja-JP" dirty="0"/>
          </a:p>
          <a:p>
            <a:pPr marL="0" indent="0">
              <a:buNone/>
            </a:pPr>
            <a:endParaRPr kumimoji="1" lang="en-US" altLang="ja-JP" dirty="0"/>
          </a:p>
          <a:p>
            <a:pPr marL="0" indent="0">
              <a:buNone/>
            </a:pPr>
            <a:r>
              <a:rPr kumimoji="1" lang="ja-JP" altLang="en-US"/>
              <a:t>・</a:t>
            </a:r>
            <a:r>
              <a:rPr kumimoji="1" lang="en-US" altLang="ja-JP" dirty="0"/>
              <a:t>PHP7.3</a:t>
            </a:r>
          </a:p>
          <a:p>
            <a:pPr marL="0" indent="0">
              <a:buNone/>
            </a:pPr>
            <a:r>
              <a:rPr lang="ja-JP" altLang="en-US"/>
              <a:t>・</a:t>
            </a:r>
            <a:r>
              <a:rPr lang="en-US" altLang="ja-JP" dirty="0"/>
              <a:t>MariaDB 10.3</a:t>
            </a:r>
          </a:p>
          <a:p>
            <a:pPr marL="0" indent="0">
              <a:buNone/>
            </a:pPr>
            <a:r>
              <a:rPr kumimoji="1" lang="ja-JP" altLang="en-US"/>
              <a:t>・</a:t>
            </a:r>
            <a:r>
              <a:rPr lang="en-US" altLang="ja-JP" dirty="0" err="1"/>
              <a:t>SiteGuard</a:t>
            </a:r>
            <a:r>
              <a:rPr lang="en-US" altLang="ja-JP" dirty="0"/>
              <a:t> Server Edition</a:t>
            </a:r>
          </a:p>
        </p:txBody>
      </p:sp>
      <p:pic>
        <p:nvPicPr>
          <p:cNvPr id="6" name="図 5">
            <a:extLst>
              <a:ext uri="{FF2B5EF4-FFF2-40B4-BE49-F238E27FC236}">
                <a16:creationId xmlns:a16="http://schemas.microsoft.com/office/drawing/2014/main" id="{6F83BFBD-4399-D84E-9DD8-E3A2557E9911}"/>
              </a:ext>
            </a:extLst>
          </p:cNvPr>
          <p:cNvPicPr>
            <a:picLocks noChangeAspect="1"/>
          </p:cNvPicPr>
          <p:nvPr/>
        </p:nvPicPr>
        <p:blipFill>
          <a:blip r:embed="rId2"/>
          <a:stretch>
            <a:fillRect/>
          </a:stretch>
        </p:blipFill>
        <p:spPr>
          <a:xfrm>
            <a:off x="1082318" y="2604975"/>
            <a:ext cx="1687033" cy="1687033"/>
          </a:xfrm>
          <a:prstGeom prst="rect">
            <a:avLst/>
          </a:prstGeom>
        </p:spPr>
      </p:pic>
      <p:pic>
        <p:nvPicPr>
          <p:cNvPr id="8" name="図 7">
            <a:extLst>
              <a:ext uri="{FF2B5EF4-FFF2-40B4-BE49-F238E27FC236}">
                <a16:creationId xmlns:a16="http://schemas.microsoft.com/office/drawing/2014/main" id="{1884C2CA-199A-6342-A5EF-7A91E6A8DE93}"/>
              </a:ext>
            </a:extLst>
          </p:cNvPr>
          <p:cNvPicPr>
            <a:picLocks noChangeAspect="1"/>
          </p:cNvPicPr>
          <p:nvPr/>
        </p:nvPicPr>
        <p:blipFill>
          <a:blip r:embed="rId3"/>
          <a:stretch>
            <a:fillRect/>
          </a:stretch>
        </p:blipFill>
        <p:spPr>
          <a:xfrm>
            <a:off x="2997952" y="2604975"/>
            <a:ext cx="1350778" cy="1350778"/>
          </a:xfrm>
          <a:prstGeom prst="rect">
            <a:avLst/>
          </a:prstGeom>
        </p:spPr>
      </p:pic>
      <p:pic>
        <p:nvPicPr>
          <p:cNvPr id="10" name="図 9">
            <a:extLst>
              <a:ext uri="{FF2B5EF4-FFF2-40B4-BE49-F238E27FC236}">
                <a16:creationId xmlns:a16="http://schemas.microsoft.com/office/drawing/2014/main" id="{C06C9E1B-66F8-E44A-9FB2-3B13F361A8CB}"/>
              </a:ext>
            </a:extLst>
          </p:cNvPr>
          <p:cNvPicPr>
            <a:picLocks noChangeAspect="1"/>
          </p:cNvPicPr>
          <p:nvPr/>
        </p:nvPicPr>
        <p:blipFill>
          <a:blip r:embed="rId4"/>
          <a:stretch>
            <a:fillRect/>
          </a:stretch>
        </p:blipFill>
        <p:spPr>
          <a:xfrm>
            <a:off x="2154096" y="4488845"/>
            <a:ext cx="2821574" cy="1355678"/>
          </a:xfrm>
          <a:prstGeom prst="rect">
            <a:avLst/>
          </a:prstGeom>
        </p:spPr>
      </p:pic>
      <p:pic>
        <p:nvPicPr>
          <p:cNvPr id="12" name="図 11">
            <a:extLst>
              <a:ext uri="{FF2B5EF4-FFF2-40B4-BE49-F238E27FC236}">
                <a16:creationId xmlns:a16="http://schemas.microsoft.com/office/drawing/2014/main" id="{C1440C49-B238-C648-ADFE-A47019AD53B6}"/>
              </a:ext>
            </a:extLst>
          </p:cNvPr>
          <p:cNvPicPr>
            <a:picLocks noChangeAspect="1"/>
          </p:cNvPicPr>
          <p:nvPr/>
        </p:nvPicPr>
        <p:blipFill>
          <a:blip r:embed="rId5"/>
          <a:stretch>
            <a:fillRect/>
          </a:stretch>
        </p:blipFill>
        <p:spPr>
          <a:xfrm>
            <a:off x="5266353" y="2650822"/>
            <a:ext cx="1612900" cy="558800"/>
          </a:xfrm>
          <a:prstGeom prst="rect">
            <a:avLst/>
          </a:prstGeom>
        </p:spPr>
      </p:pic>
      <p:pic>
        <p:nvPicPr>
          <p:cNvPr id="14" name="グラフィックス 13">
            <a:extLst>
              <a:ext uri="{FF2B5EF4-FFF2-40B4-BE49-F238E27FC236}">
                <a16:creationId xmlns:a16="http://schemas.microsoft.com/office/drawing/2014/main" id="{84B00969-8221-7747-AC66-B5FA527620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66353" y="3350978"/>
            <a:ext cx="1572492" cy="849676"/>
          </a:xfrm>
          <a:prstGeom prst="rect">
            <a:avLst/>
          </a:prstGeom>
        </p:spPr>
      </p:pic>
      <p:pic>
        <p:nvPicPr>
          <p:cNvPr id="16" name="図 15">
            <a:extLst>
              <a:ext uri="{FF2B5EF4-FFF2-40B4-BE49-F238E27FC236}">
                <a16:creationId xmlns:a16="http://schemas.microsoft.com/office/drawing/2014/main" id="{00DB4065-FC70-8943-A5E0-FDE77781EAF0}"/>
              </a:ext>
            </a:extLst>
          </p:cNvPr>
          <p:cNvPicPr>
            <a:picLocks noChangeAspect="1"/>
          </p:cNvPicPr>
          <p:nvPr/>
        </p:nvPicPr>
        <p:blipFill>
          <a:blip r:embed="rId8"/>
          <a:stretch>
            <a:fillRect/>
          </a:stretch>
        </p:blipFill>
        <p:spPr>
          <a:xfrm>
            <a:off x="7181987" y="3252011"/>
            <a:ext cx="1769646" cy="910847"/>
          </a:xfrm>
          <a:prstGeom prst="rect">
            <a:avLst/>
          </a:prstGeom>
        </p:spPr>
      </p:pic>
      <p:sp>
        <p:nvSpPr>
          <p:cNvPr id="5" name="正方形/長方形 4">
            <a:extLst>
              <a:ext uri="{FF2B5EF4-FFF2-40B4-BE49-F238E27FC236}">
                <a16:creationId xmlns:a16="http://schemas.microsoft.com/office/drawing/2014/main" id="{C61865E6-15C0-094A-8F28-2CD1AFFA6C6C}"/>
              </a:ext>
            </a:extLst>
          </p:cNvPr>
          <p:cNvSpPr/>
          <p:nvPr/>
        </p:nvSpPr>
        <p:spPr>
          <a:xfrm>
            <a:off x="5089970" y="2604975"/>
            <a:ext cx="1959416" cy="6470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3E7971B-518E-B846-868B-76B970155283}"/>
              </a:ext>
            </a:extLst>
          </p:cNvPr>
          <p:cNvSpPr/>
          <p:nvPr/>
        </p:nvSpPr>
        <p:spPr>
          <a:xfrm>
            <a:off x="5222570" y="4930762"/>
            <a:ext cx="2741215" cy="41741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1247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B3B2B8E8-B99C-8847-80A1-153F9E38DEE0}"/>
              </a:ext>
            </a:extLst>
          </p:cNvPr>
          <p:cNvSpPr>
            <a:spLocks noGrp="1"/>
          </p:cNvSpPr>
          <p:nvPr>
            <p:ph type="title"/>
          </p:nvPr>
        </p:nvSpPr>
        <p:spPr/>
        <p:txBody>
          <a:bodyPr/>
          <a:lstStyle/>
          <a:p>
            <a:r>
              <a:rPr kumimoji="1" lang="ja-JP" altLang="en-US"/>
              <a:t>システムの動作フロー図</a:t>
            </a:r>
          </a:p>
        </p:txBody>
      </p:sp>
      <p:pic>
        <p:nvPicPr>
          <p:cNvPr id="4" name="コンテンツ プレースホルダー 3">
            <a:extLst>
              <a:ext uri="{FF2B5EF4-FFF2-40B4-BE49-F238E27FC236}">
                <a16:creationId xmlns:a16="http://schemas.microsoft.com/office/drawing/2014/main" id="{E963D615-6D2D-4E42-9A84-EDA9D8DAF44D}"/>
              </a:ext>
            </a:extLst>
          </p:cNvPr>
          <p:cNvPicPr>
            <a:picLocks noGrp="1" noChangeAspect="1"/>
          </p:cNvPicPr>
          <p:nvPr>
            <p:ph idx="1"/>
          </p:nvPr>
        </p:nvPicPr>
        <p:blipFill>
          <a:blip r:embed="rId2"/>
          <a:stretch>
            <a:fillRect/>
          </a:stretch>
        </p:blipFill>
        <p:spPr>
          <a:xfrm>
            <a:off x="459141" y="2015848"/>
            <a:ext cx="1535315" cy="3070631"/>
          </a:xfrm>
        </p:spPr>
      </p:pic>
      <p:pic>
        <p:nvPicPr>
          <p:cNvPr id="6" name="図 5">
            <a:extLst>
              <a:ext uri="{FF2B5EF4-FFF2-40B4-BE49-F238E27FC236}">
                <a16:creationId xmlns:a16="http://schemas.microsoft.com/office/drawing/2014/main" id="{120EF2BF-B9E5-3C41-9A21-30FA9AE0F9E1}"/>
              </a:ext>
            </a:extLst>
          </p:cNvPr>
          <p:cNvPicPr>
            <a:picLocks noChangeAspect="1"/>
          </p:cNvPicPr>
          <p:nvPr/>
        </p:nvPicPr>
        <p:blipFill>
          <a:blip r:embed="rId3"/>
          <a:stretch>
            <a:fillRect/>
          </a:stretch>
        </p:blipFill>
        <p:spPr>
          <a:xfrm>
            <a:off x="2912835" y="1240207"/>
            <a:ext cx="1235047" cy="2470094"/>
          </a:xfrm>
          <a:prstGeom prst="rect">
            <a:avLst/>
          </a:prstGeom>
        </p:spPr>
      </p:pic>
      <p:pic>
        <p:nvPicPr>
          <p:cNvPr id="10" name="図 9">
            <a:extLst>
              <a:ext uri="{FF2B5EF4-FFF2-40B4-BE49-F238E27FC236}">
                <a16:creationId xmlns:a16="http://schemas.microsoft.com/office/drawing/2014/main" id="{DE906E0D-5491-A349-8AA1-ABE51908D4AD}"/>
              </a:ext>
            </a:extLst>
          </p:cNvPr>
          <p:cNvPicPr>
            <a:picLocks noChangeAspect="1"/>
          </p:cNvPicPr>
          <p:nvPr/>
        </p:nvPicPr>
        <p:blipFill>
          <a:blip r:embed="rId4"/>
          <a:stretch>
            <a:fillRect/>
          </a:stretch>
        </p:blipFill>
        <p:spPr>
          <a:xfrm>
            <a:off x="4857593" y="1243215"/>
            <a:ext cx="1106580" cy="2213160"/>
          </a:xfrm>
          <a:prstGeom prst="rect">
            <a:avLst/>
          </a:prstGeom>
        </p:spPr>
      </p:pic>
      <p:pic>
        <p:nvPicPr>
          <p:cNvPr id="12" name="図 11">
            <a:extLst>
              <a:ext uri="{FF2B5EF4-FFF2-40B4-BE49-F238E27FC236}">
                <a16:creationId xmlns:a16="http://schemas.microsoft.com/office/drawing/2014/main" id="{E1596226-3E54-DA45-A330-E1B8D6E1D51A}"/>
              </a:ext>
            </a:extLst>
          </p:cNvPr>
          <p:cNvPicPr>
            <a:picLocks noChangeAspect="1"/>
          </p:cNvPicPr>
          <p:nvPr/>
        </p:nvPicPr>
        <p:blipFill>
          <a:blip r:embed="rId5"/>
          <a:stretch>
            <a:fillRect/>
          </a:stretch>
        </p:blipFill>
        <p:spPr>
          <a:xfrm>
            <a:off x="2764255" y="3752109"/>
            <a:ext cx="1334370" cy="2668739"/>
          </a:xfrm>
          <a:prstGeom prst="rect">
            <a:avLst/>
          </a:prstGeom>
        </p:spPr>
      </p:pic>
      <p:pic>
        <p:nvPicPr>
          <p:cNvPr id="14" name="図 13">
            <a:extLst>
              <a:ext uri="{FF2B5EF4-FFF2-40B4-BE49-F238E27FC236}">
                <a16:creationId xmlns:a16="http://schemas.microsoft.com/office/drawing/2014/main" id="{94B0C28C-FE14-8148-A154-589801450BB1}"/>
              </a:ext>
            </a:extLst>
          </p:cNvPr>
          <p:cNvPicPr>
            <a:picLocks noChangeAspect="1"/>
          </p:cNvPicPr>
          <p:nvPr/>
        </p:nvPicPr>
        <p:blipFill>
          <a:blip r:embed="rId6"/>
          <a:stretch>
            <a:fillRect/>
          </a:stretch>
        </p:blipFill>
        <p:spPr>
          <a:xfrm>
            <a:off x="8217889" y="3674405"/>
            <a:ext cx="1447105" cy="2894210"/>
          </a:xfrm>
          <a:prstGeom prst="rect">
            <a:avLst/>
          </a:prstGeom>
        </p:spPr>
      </p:pic>
      <p:pic>
        <p:nvPicPr>
          <p:cNvPr id="16" name="図 15">
            <a:extLst>
              <a:ext uri="{FF2B5EF4-FFF2-40B4-BE49-F238E27FC236}">
                <a16:creationId xmlns:a16="http://schemas.microsoft.com/office/drawing/2014/main" id="{9F1DA6B7-9047-C942-A701-76C3DD3C0AF0}"/>
              </a:ext>
            </a:extLst>
          </p:cNvPr>
          <p:cNvPicPr>
            <a:picLocks noChangeAspect="1"/>
          </p:cNvPicPr>
          <p:nvPr/>
        </p:nvPicPr>
        <p:blipFill>
          <a:blip r:embed="rId7"/>
          <a:stretch>
            <a:fillRect/>
          </a:stretch>
        </p:blipFill>
        <p:spPr>
          <a:xfrm>
            <a:off x="9993526" y="3641714"/>
            <a:ext cx="1489637" cy="2979273"/>
          </a:xfrm>
          <a:prstGeom prst="rect">
            <a:avLst/>
          </a:prstGeom>
        </p:spPr>
      </p:pic>
      <p:pic>
        <p:nvPicPr>
          <p:cNvPr id="18" name="図 17">
            <a:extLst>
              <a:ext uri="{FF2B5EF4-FFF2-40B4-BE49-F238E27FC236}">
                <a16:creationId xmlns:a16="http://schemas.microsoft.com/office/drawing/2014/main" id="{409B1FFE-7F7C-5240-89C4-AA2C209B3EE5}"/>
              </a:ext>
            </a:extLst>
          </p:cNvPr>
          <p:cNvPicPr>
            <a:picLocks noChangeAspect="1"/>
          </p:cNvPicPr>
          <p:nvPr/>
        </p:nvPicPr>
        <p:blipFill>
          <a:blip r:embed="rId8"/>
          <a:stretch>
            <a:fillRect/>
          </a:stretch>
        </p:blipFill>
        <p:spPr>
          <a:xfrm>
            <a:off x="6383382" y="3641714"/>
            <a:ext cx="1505975" cy="3011949"/>
          </a:xfrm>
          <a:prstGeom prst="rect">
            <a:avLst/>
          </a:prstGeom>
        </p:spPr>
      </p:pic>
      <p:pic>
        <p:nvPicPr>
          <p:cNvPr id="21" name="図 20">
            <a:extLst>
              <a:ext uri="{FF2B5EF4-FFF2-40B4-BE49-F238E27FC236}">
                <a16:creationId xmlns:a16="http://schemas.microsoft.com/office/drawing/2014/main" id="{732729A3-4A45-5B46-A770-1FC5BEFF4D52}"/>
              </a:ext>
            </a:extLst>
          </p:cNvPr>
          <p:cNvPicPr>
            <a:picLocks noChangeAspect="1"/>
          </p:cNvPicPr>
          <p:nvPr/>
        </p:nvPicPr>
        <p:blipFill>
          <a:blip r:embed="rId9"/>
          <a:stretch>
            <a:fillRect/>
          </a:stretch>
        </p:blipFill>
        <p:spPr>
          <a:xfrm>
            <a:off x="4566008" y="3641714"/>
            <a:ext cx="1444765" cy="2889530"/>
          </a:xfrm>
          <a:prstGeom prst="rect">
            <a:avLst/>
          </a:prstGeom>
        </p:spPr>
      </p:pic>
    </p:spTree>
    <p:extLst>
      <p:ext uri="{BB962C8B-B14F-4D97-AF65-F5344CB8AC3E}">
        <p14:creationId xmlns:p14="http://schemas.microsoft.com/office/powerpoint/2010/main" val="3108077510"/>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{C8247C68-ECC5-6543-B888-2177B6F52647}tf10001060</Template>
  <TotalTime>164</TotalTime>
  <Words>242</Words>
  <Application>Microsoft Macintosh PowerPoint</Application>
  <PresentationFormat>ワイド画面</PresentationFormat>
  <Paragraphs>71</Paragraphs>
  <Slides>15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メイリオ</vt:lpstr>
      <vt:lpstr>Arial</vt:lpstr>
      <vt:lpstr>Trebuchet MS</vt:lpstr>
      <vt:lpstr>Wingdings 3</vt:lpstr>
      <vt:lpstr>ファセット</vt:lpstr>
      <vt:lpstr>俺の嫁がこんなにも可愛い</vt:lpstr>
      <vt:lpstr>動作デモ</vt:lpstr>
      <vt:lpstr>メンバー・担当紹介</vt:lpstr>
      <vt:lpstr>システム概要</vt:lpstr>
      <vt:lpstr>ペルソナの説明 </vt:lpstr>
      <vt:lpstr>ユーザーの利用目的</vt:lpstr>
      <vt:lpstr>意図する導入効果 </vt:lpstr>
      <vt:lpstr>活用技術紹介 </vt:lpstr>
      <vt:lpstr>システムの動作フロー図</vt:lpstr>
      <vt:lpstr>システムの動作フロー図</vt:lpstr>
      <vt:lpstr>開発プロセスの振り返り </vt:lpstr>
      <vt:lpstr>反省点 </vt:lpstr>
      <vt:lpstr>成果</vt:lpstr>
      <vt:lpstr>今後の展望・可能性</vt:lpstr>
      <vt:lpstr>なんでも聞いてください</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俺の嫁がこんなにも可愛い</dc:title>
  <dc:creator>蒼月希空</dc:creator>
  <cp:lastModifiedBy>蒼月希空</cp:lastModifiedBy>
  <cp:revision>11</cp:revision>
  <dcterms:created xsi:type="dcterms:W3CDTF">2019-07-21T14:08:38Z</dcterms:created>
  <dcterms:modified xsi:type="dcterms:W3CDTF">2019-07-23T04:51:13Z</dcterms:modified>
</cp:coreProperties>
</file>