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2"/>
    <p:restoredTop sz="94640"/>
  </p:normalViewPr>
  <p:slideViewPr>
    <p:cSldViewPr snapToGrid="0" snapToObjects="1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87AF-8E06-EE4B-BF48-941547F03C72}" type="datetimeFigureOut">
              <a:rPr kumimoji="1" lang="ja-JP" altLang="en-US" smtClean="0"/>
              <a:t>2019/6/14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09AC-7EAF-054B-9097-41884118B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35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87AF-8E06-EE4B-BF48-941547F03C72}" type="datetimeFigureOut">
              <a:rPr kumimoji="1" lang="ja-JP" altLang="en-US" smtClean="0"/>
              <a:t>2019/6/14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09AC-7EAF-054B-9097-41884118B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59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87AF-8E06-EE4B-BF48-941547F03C72}" type="datetimeFigureOut">
              <a:rPr kumimoji="1" lang="ja-JP" altLang="en-US" smtClean="0"/>
              <a:t>2019/6/14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09AC-7EAF-054B-9097-41884118B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74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87AF-8E06-EE4B-BF48-941547F03C72}" type="datetimeFigureOut">
              <a:rPr kumimoji="1" lang="ja-JP" altLang="en-US" smtClean="0"/>
              <a:t>2019/6/14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09AC-7EAF-054B-9097-41884118B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48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87AF-8E06-EE4B-BF48-941547F03C72}" type="datetimeFigureOut">
              <a:rPr kumimoji="1" lang="ja-JP" altLang="en-US" smtClean="0"/>
              <a:t>2019/6/14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09AC-7EAF-054B-9097-41884118B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23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87AF-8E06-EE4B-BF48-941547F03C72}" type="datetimeFigureOut">
              <a:rPr kumimoji="1" lang="ja-JP" altLang="en-US" smtClean="0"/>
              <a:t>2019/6/14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09AC-7EAF-054B-9097-41884118B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11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87AF-8E06-EE4B-BF48-941547F03C72}" type="datetimeFigureOut">
              <a:rPr kumimoji="1" lang="ja-JP" altLang="en-US" smtClean="0"/>
              <a:t>2019/6/14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09AC-7EAF-054B-9097-41884118B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7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87AF-8E06-EE4B-BF48-941547F03C72}" type="datetimeFigureOut">
              <a:rPr kumimoji="1" lang="ja-JP" altLang="en-US" smtClean="0"/>
              <a:t>2019/6/14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09AC-7EAF-054B-9097-41884118B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64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87AF-8E06-EE4B-BF48-941547F03C72}" type="datetimeFigureOut">
              <a:rPr kumimoji="1" lang="ja-JP" altLang="en-US" smtClean="0"/>
              <a:t>2019/6/14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09AC-7EAF-054B-9097-41884118B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89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87AF-8E06-EE4B-BF48-941547F03C72}" type="datetimeFigureOut">
              <a:rPr kumimoji="1" lang="ja-JP" altLang="en-US" smtClean="0"/>
              <a:t>2019/6/14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09AC-7EAF-054B-9097-41884118B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00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87AF-8E06-EE4B-BF48-941547F03C72}" type="datetimeFigureOut">
              <a:rPr kumimoji="1" lang="ja-JP" altLang="en-US" smtClean="0"/>
              <a:t>2019/6/14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09AC-7EAF-054B-9097-41884118B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56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087AF-8E06-EE4B-BF48-941547F03C72}" type="datetimeFigureOut">
              <a:rPr kumimoji="1" lang="ja-JP" altLang="en-US" smtClean="0"/>
              <a:t>2019/6/14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309AC-7EAF-054B-9097-41884118B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13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46100" y="419100"/>
            <a:ext cx="775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各社コンビニのおにぎりの紹介アプリ</a:t>
            </a:r>
            <a:endParaRPr kumimoji="1"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6100" y="1612900"/>
            <a:ext cx="82423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コンビニでは数多くのおにぎりが商品として扱われており、各社のおにぎりの情報を一つのアプリで簡単に確認できる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新商品の確認など</a:t>
            </a:r>
            <a:r>
              <a:rPr lang="ja-JP" altLang="en-US" dirty="0" smtClean="0"/>
              <a:t>も</a:t>
            </a:r>
            <a:r>
              <a:rPr kumimoji="1" lang="en-US" altLang="ja-JP" dirty="0" smtClean="0"/>
              <a:t>)</a:t>
            </a:r>
          </a:p>
          <a:p>
            <a:r>
              <a:rPr lang="ja-JP" altLang="en-US" dirty="0" smtClean="0"/>
              <a:t>アレルギー情報や値段の確認がお店に行かずに確認できる。</a:t>
            </a:r>
            <a:endParaRPr lang="en-US" altLang="ja-JP" dirty="0" smtClean="0"/>
          </a:p>
          <a:p>
            <a:r>
              <a:rPr kumimoji="1" lang="ja-JP" altLang="en-US" dirty="0" smtClean="0"/>
              <a:t>種類別、指定したアレルギー食品が含まれる</a:t>
            </a:r>
            <a:r>
              <a:rPr lang="ja-JP" altLang="en-US" dirty="0" smtClean="0"/>
              <a:t>ものを除いたりと表示が可能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・</a:t>
            </a:r>
            <a:r>
              <a:rPr kumimoji="1" lang="ja-JP" altLang="en-US" dirty="0" smtClean="0"/>
              <a:t>ペルソナ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日頃、コンビニを利用する人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・ユーザーに提供する価値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新しい味への出会い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商品の詳細の確認</a:t>
            </a:r>
            <a:r>
              <a:rPr lang="en-US" altLang="ja-JP" dirty="0" smtClean="0"/>
              <a:t>(</a:t>
            </a:r>
            <a:r>
              <a:rPr lang="ja-JP" altLang="en-US" dirty="0" smtClean="0"/>
              <a:t>値段・カロリー・アレルギー情報など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・しくみ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lang="en-US" altLang="ja-JP" dirty="0" err="1" smtClean="0"/>
              <a:t>GAS.javascript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・収益もしくは運用側の価値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プロモーションによる収入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9848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34779" y="517803"/>
            <a:ext cx="7105134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一つの目標をみんなで</a:t>
            </a:r>
            <a:r>
              <a:rPr lang="ja-JP" altLang="en-US" sz="2800" dirty="0" smtClean="0"/>
              <a:t>取り組む</a:t>
            </a:r>
            <a:r>
              <a:rPr lang="ja-JP" altLang="en-US" sz="2800" dirty="0" smtClean="0"/>
              <a:t>アプリ</a:t>
            </a:r>
            <a:endParaRPr lang="en-US" altLang="ja-JP" sz="2800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各ユーザー</a:t>
            </a:r>
            <a:r>
              <a:rPr lang="ja-JP" altLang="en-US" dirty="0" smtClean="0"/>
              <a:t>が目標を共有することができ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r>
              <a:rPr lang="ja-JP" altLang="en-US" dirty="0" smtClean="0"/>
              <a:t>他</a:t>
            </a:r>
            <a:r>
              <a:rPr lang="ja-JP" altLang="en-US" dirty="0" smtClean="0"/>
              <a:t>の</a:t>
            </a:r>
            <a:r>
              <a:rPr lang="ja-JP" altLang="en-US" dirty="0" smtClean="0"/>
              <a:t>ユーザーと共に目標を一緒に達成していく</a:t>
            </a:r>
            <a:endParaRPr lang="en-US" altLang="ja-JP" dirty="0" smtClean="0"/>
          </a:p>
          <a:p>
            <a:r>
              <a:rPr lang="ja-JP" altLang="en-US" dirty="0" smtClean="0"/>
              <a:t>共有された目標から気に入ったものを「いいね」できる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・ペルソナ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目標を持っている人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そしてそれを達成したい人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何かに取り組みたいけど一人じゃ心細い人</a:t>
            </a:r>
            <a:endParaRPr lang="en-US" altLang="ja-JP" dirty="0"/>
          </a:p>
          <a:p>
            <a:r>
              <a:rPr lang="ja-JP" altLang="en-US" dirty="0"/>
              <a:t>　</a:t>
            </a:r>
            <a:endParaRPr lang="en-US" altLang="ja-JP" dirty="0"/>
          </a:p>
          <a:p>
            <a:r>
              <a:rPr lang="ja-JP" altLang="en-US" dirty="0"/>
              <a:t>・ユーザーに提供</a:t>
            </a:r>
            <a:r>
              <a:rPr lang="ja-JP" altLang="en-US" dirty="0" smtClean="0"/>
              <a:t>する</a:t>
            </a:r>
            <a:r>
              <a:rPr lang="ja-JP" altLang="en-US" dirty="0" smtClean="0"/>
              <a:t>価値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一つの目標をみんなで取り組むことでのモチベーションの</a:t>
            </a:r>
            <a:r>
              <a:rPr lang="ja-JP" altLang="en-US" dirty="0" smtClean="0"/>
              <a:t>維持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目標達成による達成感の実感 </a:t>
            </a:r>
            <a:r>
              <a:rPr lang="en-US" altLang="ja-JP" dirty="0"/>
              <a:t>(</a:t>
            </a:r>
            <a:r>
              <a:rPr lang="ja-JP" altLang="en-US" dirty="0" smtClean="0"/>
              <a:t>うれしい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　新しい目標の発見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endParaRPr lang="en-US" altLang="ja-JP" dirty="0"/>
          </a:p>
          <a:p>
            <a:r>
              <a:rPr lang="ja-JP" altLang="en-US" dirty="0" smtClean="0"/>
              <a:t>・開発環境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monaca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HTML.CSS.javascript</a:t>
            </a:r>
            <a:endParaRPr lang="en-US" altLang="ja-JP" dirty="0"/>
          </a:p>
          <a:p>
            <a:r>
              <a:rPr lang="ja-JP" altLang="en-US" dirty="0"/>
              <a:t>　</a:t>
            </a:r>
            <a:endParaRPr lang="en-US" altLang="ja-JP" dirty="0"/>
          </a:p>
          <a:p>
            <a:r>
              <a:rPr lang="ja-JP" altLang="en-US" dirty="0"/>
              <a:t>・収益もしくは運用側の</a:t>
            </a:r>
            <a:r>
              <a:rPr lang="ja-JP" altLang="en-US" dirty="0" smtClean="0"/>
              <a:t>価値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プロモーションによる収入</a:t>
            </a:r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134" y="617837"/>
            <a:ext cx="2065214" cy="3348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曲折矢印 3"/>
          <p:cNvSpPr/>
          <p:nvPr/>
        </p:nvSpPr>
        <p:spPr>
          <a:xfrm rot="5400000">
            <a:off x="9724307" y="1243063"/>
            <a:ext cx="914400" cy="88350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20033" y="149650"/>
            <a:ext cx="459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自分</a:t>
            </a:r>
            <a:r>
              <a:rPr kumimoji="1" lang="ja-JP" altLang="en-US" dirty="0" smtClean="0"/>
              <a:t>が</a:t>
            </a:r>
            <a:r>
              <a:rPr lang="ja-JP" altLang="en-US" dirty="0" smtClean="0"/>
              <a:t>いいね</a:t>
            </a:r>
            <a:r>
              <a:rPr kumimoji="1" lang="ja-JP" altLang="en-US" dirty="0" smtClean="0"/>
              <a:t>した</a:t>
            </a:r>
            <a:r>
              <a:rPr kumimoji="1" lang="ja-JP" altLang="en-US" dirty="0" smtClean="0"/>
              <a:t>目標を確認できる画面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036" y="2381093"/>
            <a:ext cx="2478450" cy="427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5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20263</TotalTime>
  <Words>128</Words>
  <Application>Microsoft Macintosh PowerPoint</Application>
  <PresentationFormat>ワイド画面</PresentationFormat>
  <Paragraphs>40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小嶋 大地</dc:creator>
  <cp:lastModifiedBy>小嶋 大地</cp:lastModifiedBy>
  <cp:revision>31</cp:revision>
  <dcterms:created xsi:type="dcterms:W3CDTF">2019-05-23T02:23:44Z</dcterms:created>
  <dcterms:modified xsi:type="dcterms:W3CDTF">2019-06-19T00:32:37Z</dcterms:modified>
</cp:coreProperties>
</file>