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1"/>
    <p:restoredTop sz="94640"/>
  </p:normalViewPr>
  <p:slideViewPr>
    <p:cSldViewPr snapToGrid="0" snapToObjects="1">
      <p:cViewPr varScale="1">
        <p:scale>
          <a:sx n="81" d="100"/>
          <a:sy n="81" d="100"/>
        </p:scale>
        <p:origin x="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3600" y="2616200"/>
            <a:ext cx="302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smtClean="0"/>
              <a:t>Share Go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1749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16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8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2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54469" y="2392417"/>
            <a:ext cx="3009900" cy="3581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藤枝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画面デザイン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コーディング</a:t>
            </a: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7152728" y="2392417"/>
            <a:ext cx="3009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小嶋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要件定義書の作成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画面遷移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コーディング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3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人</a:t>
            </a:r>
            <a:r>
              <a:rPr lang="ja-JP" altLang="ja-JP" dirty="0" smtClean="0"/>
              <a:t>間</a:t>
            </a:r>
            <a:r>
              <a:rPr lang="ja-JP" altLang="ja-JP" dirty="0"/>
              <a:t>ひとりひとりには様々な目標がある</a:t>
            </a:r>
            <a:r>
              <a:rPr lang="ja-JP" altLang="ja-JP" dirty="0" smtClean="0"/>
              <a:t>。しかし</a:t>
            </a:r>
            <a:r>
              <a:rPr lang="ja-JP" altLang="ja-JP" dirty="0"/>
              <a:t>、目標達成に向けて一人では取り組みづらいという懸念点から、実際に行動に移せないといったことが</a:t>
            </a:r>
            <a:r>
              <a:rPr lang="ja-JP" altLang="ja-JP" dirty="0" smtClean="0"/>
              <a:t>あるそこ</a:t>
            </a:r>
            <a:r>
              <a:rPr lang="ja-JP" altLang="ja-JP" dirty="0"/>
              <a:t>で、目標を達成するために一つの目標をみんなで取り組むことで、懸念点を解決し、目標を達成することができる。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7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ペルソナ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目標を持っている人</a:t>
            </a:r>
            <a:endParaRPr lang="en-US" altLang="ja-JP" dirty="0"/>
          </a:p>
          <a:p>
            <a:r>
              <a:rPr lang="ja-JP" altLang="en-US" dirty="0" smtClean="0"/>
              <a:t>そして</a:t>
            </a:r>
            <a:r>
              <a:rPr lang="ja-JP" altLang="en-US" dirty="0"/>
              <a:t>それを達成したい人</a:t>
            </a:r>
            <a:endParaRPr lang="en-US" altLang="ja-JP" dirty="0"/>
          </a:p>
          <a:p>
            <a:r>
              <a:rPr lang="ja-JP" altLang="en-US" dirty="0" smtClean="0"/>
              <a:t>何</a:t>
            </a:r>
            <a:r>
              <a:rPr lang="ja-JP" altLang="en-US" dirty="0"/>
              <a:t>かに取り組みたいけど一人じゃ心細い人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273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47586" cy="1485900"/>
          </a:xfrm>
        </p:spPr>
        <p:txBody>
          <a:bodyPr/>
          <a:lstStyle/>
          <a:p>
            <a:r>
              <a:rPr kumimoji="1" lang="ja-JP" altLang="en-US" dirty="0" smtClean="0"/>
              <a:t>ユーザーの利用</a:t>
            </a:r>
            <a:r>
              <a:rPr kumimoji="1" lang="ja-JP" altLang="en-US" smtClean="0"/>
              <a:t>目的</a:t>
            </a:r>
            <a:r>
              <a:rPr lang="ja-JP" altLang="en-US" smtClean="0"/>
              <a:t>・意図する導入効果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ja-JP" dirty="0"/>
              <a:t>目標達成における達成感をユーザーに実感してもらう</a:t>
            </a:r>
          </a:p>
          <a:p>
            <a:pPr lvl="0"/>
            <a:r>
              <a:rPr lang="ja-JP" altLang="ja-JP" dirty="0"/>
              <a:t>新しい目標の発見</a:t>
            </a:r>
          </a:p>
          <a:p>
            <a:pPr lvl="0"/>
            <a:r>
              <a:rPr lang="ja-JP" altLang="ja-JP" dirty="0"/>
              <a:t>目標の共有によるモチベーションの維持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活用技術紹介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Monaca</a:t>
            </a:r>
          </a:p>
          <a:p>
            <a:r>
              <a:rPr lang="en-US" altLang="ja-JP" dirty="0" smtClean="0"/>
              <a:t>Figma(</a:t>
            </a:r>
            <a:r>
              <a:rPr lang="ja-JP" altLang="en-US" dirty="0" smtClean="0"/>
              <a:t>デザイン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0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システムの動作フロー図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5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29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開発プロセスの振り返り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03507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トリミング</Template>
  <TotalTime>178</TotalTime>
  <Words>162</Words>
  <Application>Microsoft Macintosh PowerPoint</Application>
  <PresentationFormat>ワイド画面</PresentationFormat>
  <Paragraphs>30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Franklin Gothic Book</vt:lpstr>
      <vt:lpstr>メイリオ</vt:lpstr>
      <vt:lpstr>トリミング</vt:lpstr>
      <vt:lpstr>PowerPoint プレゼンテーション</vt:lpstr>
      <vt:lpstr>メンバー紹介</vt:lpstr>
      <vt:lpstr>システムの概要</vt:lpstr>
      <vt:lpstr>ペルソナ</vt:lpstr>
      <vt:lpstr>ユーザーの利用目的・意図する導入効果</vt:lpstr>
      <vt:lpstr>活用技術紹介</vt:lpstr>
      <vt:lpstr>システムの動作フロー図</vt:lpstr>
      <vt:lpstr>デモ</vt:lpstr>
      <vt:lpstr>開発プロセスの振り返り</vt:lpstr>
      <vt:lpstr>反省点</vt:lpstr>
      <vt:lpstr>成果</vt:lpstr>
      <vt:lpstr>今後の展望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小嶋 大地</dc:creator>
  <cp:lastModifiedBy>小嶋 大地</cp:lastModifiedBy>
  <cp:revision>7</cp:revision>
  <dcterms:created xsi:type="dcterms:W3CDTF">2019-07-22T01:45:03Z</dcterms:created>
  <dcterms:modified xsi:type="dcterms:W3CDTF">2019-07-22T05:30:19Z</dcterms:modified>
</cp:coreProperties>
</file>