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8"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98"/>
    <p:restoredTop sz="90379"/>
  </p:normalViewPr>
  <p:slideViewPr>
    <p:cSldViewPr snapToGrid="0" snapToObjects="1">
      <p:cViewPr>
        <p:scale>
          <a:sx n="91" d="100"/>
          <a:sy n="91" d="100"/>
        </p:scale>
        <p:origin x="14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21466-59C3-CF46-95C8-8676520896D7}" type="datetimeFigureOut">
              <a:rPr kumimoji="1" lang="ja-JP" altLang="en-US" smtClean="0"/>
              <a:t>2019/7/24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36106D-DB66-D645-BFE4-EF0B02EA6CE7}" type="slidenum">
              <a:rPr kumimoji="1" lang="ja-JP" altLang="en-US" smtClean="0"/>
              <a:t>‹#›</a:t>
            </a:fld>
            <a:endParaRPr kumimoji="1" lang="ja-JP" altLang="en-US"/>
          </a:p>
        </p:txBody>
      </p:sp>
    </p:spTree>
    <p:extLst>
      <p:ext uri="{BB962C8B-B14F-4D97-AF65-F5344CB8AC3E}">
        <p14:creationId xmlns:p14="http://schemas.microsoft.com/office/powerpoint/2010/main" val="36558433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みなさん何か目標があるけれど一人じゃやる気が起きない、</a:t>
            </a:r>
            <a:endParaRPr kumimoji="1" lang="en-US" altLang="ja-JP" dirty="0" smtClean="0"/>
          </a:p>
          <a:p>
            <a:r>
              <a:rPr kumimoji="1" lang="ja-JP" altLang="en-US" dirty="0" smtClean="0"/>
              <a:t>誰か一緒に取り組んでくれる人がいたらいいなと思うことはありませんか？</a:t>
            </a:r>
            <a:endParaRPr kumimoji="1" lang="en-US" altLang="ja-JP" dirty="0" smtClean="0"/>
          </a:p>
          <a:p>
            <a:r>
              <a:rPr kumimoji="1" lang="ja-JP" altLang="en-US" dirty="0" smtClean="0"/>
              <a:t>このアプリではユーザーの目標を共有しみんなで取り組むことで最初に説明したような懸念点を解決することができます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836106D-DB66-D645-BFE4-EF0B02EA6CE7}" type="slidenum">
              <a:rPr kumimoji="1" lang="ja-JP" altLang="en-US" smtClean="0"/>
              <a:t>3</a:t>
            </a:fld>
            <a:endParaRPr kumimoji="1" lang="ja-JP" altLang="en-US"/>
          </a:p>
        </p:txBody>
      </p:sp>
    </p:spTree>
    <p:extLst>
      <p:ext uri="{BB962C8B-B14F-4D97-AF65-F5344CB8AC3E}">
        <p14:creationId xmlns:p14="http://schemas.microsoft.com/office/powerpoint/2010/main" val="425137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836106D-DB66-D645-BFE4-EF0B02EA6CE7}" type="slidenum">
              <a:rPr kumimoji="1" lang="ja-JP" altLang="en-US" smtClean="0"/>
              <a:t>4</a:t>
            </a:fld>
            <a:endParaRPr kumimoji="1" lang="ja-JP" altLang="en-US"/>
          </a:p>
        </p:txBody>
      </p:sp>
    </p:spTree>
    <p:extLst>
      <p:ext uri="{BB962C8B-B14F-4D97-AF65-F5344CB8AC3E}">
        <p14:creationId xmlns:p14="http://schemas.microsoft.com/office/powerpoint/2010/main" val="1216971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利用することで得られるユーザー側のメリットとしては、</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一つ目は</a:t>
            </a:r>
            <a:r>
              <a:rPr lang="ja-JP" altLang="ja-JP" dirty="0" smtClean="0"/>
              <a:t>目標達成における達成感をユーザーに実感してもらう</a:t>
            </a:r>
            <a:r>
              <a:rPr lang="ja-JP" altLang="en-US" dirty="0" smtClean="0"/>
              <a:t>こと</a:t>
            </a:r>
            <a:endParaRPr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二つ目は他のユーザーが共有した目標が一覧として表示されるのでそこから新しい目標の発見</a:t>
            </a:r>
            <a:endParaRPr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一緒に目標達成に向けて取り組む人が増えることでのモチベーションが上がる</a:t>
            </a:r>
            <a:endParaRPr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836106D-DB66-D645-BFE4-EF0B02EA6CE7}" type="slidenum">
              <a:rPr kumimoji="1" lang="ja-JP" altLang="en-US" smtClean="0"/>
              <a:t>5</a:t>
            </a:fld>
            <a:endParaRPr kumimoji="1" lang="ja-JP" altLang="en-US"/>
          </a:p>
        </p:txBody>
      </p:sp>
    </p:spTree>
    <p:extLst>
      <p:ext uri="{BB962C8B-B14F-4D97-AF65-F5344CB8AC3E}">
        <p14:creationId xmlns:p14="http://schemas.microsoft.com/office/powerpoint/2010/main" val="1256994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開発環境がモナカで</a:t>
            </a:r>
            <a:endParaRPr kumimoji="1" lang="en-US" altLang="ja-JP" dirty="0" smtClean="0"/>
          </a:p>
          <a:p>
            <a:r>
              <a:rPr kumimoji="1" lang="ja-JP" altLang="en-US" dirty="0" smtClean="0"/>
              <a:t>ニフクラモバイルバックエンドをデータベースとして利用しました</a:t>
            </a:r>
            <a:endParaRPr kumimoji="1" lang="en-US" altLang="ja-JP" dirty="0" smtClean="0"/>
          </a:p>
          <a:p>
            <a:r>
              <a:rPr kumimoji="1" lang="ja-JP" altLang="en-US" dirty="0" smtClean="0"/>
              <a:t>デザインでは</a:t>
            </a:r>
            <a:r>
              <a:rPr kumimoji="1" lang="en-US" altLang="ja-JP" dirty="0" smtClean="0"/>
              <a:t>figma</a:t>
            </a:r>
            <a:r>
              <a:rPr kumimoji="1" lang="ja-JP" altLang="en-US" dirty="0" smtClean="0"/>
              <a:t>を使用しました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836106D-DB66-D645-BFE4-EF0B02EA6CE7}" type="slidenum">
              <a:rPr kumimoji="1" lang="ja-JP" altLang="en-US" smtClean="0"/>
              <a:t>6</a:t>
            </a:fld>
            <a:endParaRPr kumimoji="1" lang="ja-JP" altLang="en-US"/>
          </a:p>
        </p:txBody>
      </p:sp>
    </p:spTree>
    <p:extLst>
      <p:ext uri="{BB962C8B-B14F-4D97-AF65-F5344CB8AC3E}">
        <p14:creationId xmlns:p14="http://schemas.microsoft.com/office/powerpoint/2010/main" val="127665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自分が持っている目標を他のユーザーに共有したい場合は”目標登録”の画面で目標名と詳細を入力することで共有できます。</a:t>
            </a:r>
            <a:endParaRPr kumimoji="1" lang="en-US" altLang="ja-JP" dirty="0" smtClean="0"/>
          </a:p>
          <a:p>
            <a:r>
              <a:rPr kumimoji="1" lang="ja-JP" altLang="en-US" dirty="0" smtClean="0"/>
              <a:t>他のユーザーが共有した目標は”目標一覧画面”に表示され、この目標いいな自分も取り組みたいというものがあればタップすることで”メイン画面”に登録されます。</a:t>
            </a:r>
            <a:endParaRPr kumimoji="1" lang="en-US" altLang="ja-JP" dirty="0" smtClean="0"/>
          </a:p>
          <a:p>
            <a:r>
              <a:rPr kumimoji="1" lang="ja-JP" altLang="en-US" dirty="0" smtClean="0"/>
              <a:t>”メイン画面”では自分が取り組んでいる目標を一目で確認することができます</a:t>
            </a:r>
            <a:r>
              <a:rPr kumimoji="1" lang="en-US" altLang="ja-JP" dirty="0" smtClean="0"/>
              <a:t>.</a:t>
            </a:r>
            <a:r>
              <a:rPr kumimoji="1" lang="ja-JP" altLang="en-US" dirty="0" smtClean="0"/>
              <a:t>。</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836106D-DB66-D645-BFE4-EF0B02EA6CE7}" type="slidenum">
              <a:rPr kumimoji="1" lang="ja-JP" altLang="en-US" smtClean="0"/>
              <a:t>7</a:t>
            </a:fld>
            <a:endParaRPr kumimoji="1" lang="ja-JP" altLang="en-US"/>
          </a:p>
        </p:txBody>
      </p:sp>
    </p:spTree>
    <p:extLst>
      <p:ext uri="{BB962C8B-B14F-4D97-AF65-F5344CB8AC3E}">
        <p14:creationId xmlns:p14="http://schemas.microsoft.com/office/powerpoint/2010/main" val="671035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7/24/19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7/24/19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3;&#10;コンテンツ">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7/24/19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7/24/19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7/24/19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kumimoji="1"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673600" y="2616200"/>
            <a:ext cx="3022600" cy="923330"/>
          </a:xfrm>
          <a:prstGeom prst="rect">
            <a:avLst/>
          </a:prstGeom>
          <a:noFill/>
        </p:spPr>
        <p:txBody>
          <a:bodyPr wrap="square" rtlCol="0">
            <a:spAutoFit/>
          </a:bodyPr>
          <a:lstStyle/>
          <a:p>
            <a:r>
              <a:rPr kumimoji="1" lang="en-US" altLang="ja-JP" sz="5400"/>
              <a:t>Share Go</a:t>
            </a:r>
            <a:endParaRPr kumimoji="1" lang="ja-JP" altLang="en-US" sz="5400" dirty="0"/>
          </a:p>
        </p:txBody>
      </p:sp>
    </p:spTree>
    <p:extLst>
      <p:ext uri="{BB962C8B-B14F-4D97-AF65-F5344CB8AC3E}">
        <p14:creationId xmlns:p14="http://schemas.microsoft.com/office/powerpoint/2010/main" val="817496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7200" dirty="0">
                <a:latin typeface="HGSSoeiKakugothicUB" panose="020B0900000000000000" pitchFamily="34" charset="-128"/>
                <a:ea typeface="HGSSoeiKakugothicUB" panose="020B0900000000000000" pitchFamily="34" charset="-128"/>
              </a:rPr>
              <a:t>成果</a:t>
            </a:r>
          </a:p>
        </p:txBody>
      </p:sp>
      <p:sp>
        <p:nvSpPr>
          <p:cNvPr id="3" name="コンテンツ プレースホルダー 2"/>
          <p:cNvSpPr>
            <a:spLocks noGrp="1"/>
          </p:cNvSpPr>
          <p:nvPr>
            <p:ph idx="1"/>
          </p:nvPr>
        </p:nvSpPr>
        <p:spPr>
          <a:xfrm>
            <a:off x="1807699" y="3003452"/>
            <a:ext cx="9601200" cy="3581400"/>
          </a:xfrm>
        </p:spPr>
        <p:txBody>
          <a:bodyPr>
            <a:normAutofit/>
          </a:bodyPr>
          <a:lstStyle/>
          <a:p>
            <a:pPr marL="0" indent="0" algn="ctr">
              <a:buNone/>
            </a:pPr>
            <a:r>
              <a:rPr lang="ja-JP" altLang="en-US" sz="6600" dirty="0" smtClean="0">
                <a:solidFill>
                  <a:srgbClr val="FF0000"/>
                </a:solidFill>
                <a:latin typeface="Hiragino Sans W4" panose="020B0400000000000000" pitchFamily="34" charset="-128"/>
                <a:ea typeface="Hiragino Sans W4" panose="020B0400000000000000" pitchFamily="34" charset="-128"/>
              </a:rPr>
              <a:t>開発の難しさを知れた！</a:t>
            </a:r>
            <a:endParaRPr lang="en-US" altLang="ja-JP" sz="6600" dirty="0" smtClean="0">
              <a:solidFill>
                <a:srgbClr val="FF0000"/>
              </a:solidFill>
              <a:latin typeface="Hiragino Sans W4" panose="020B0400000000000000" pitchFamily="34" charset="-128"/>
              <a:ea typeface="Hiragino Sans W4" panose="020B0400000000000000" pitchFamily="34" charset="-128"/>
            </a:endParaRPr>
          </a:p>
          <a:p>
            <a:pPr marL="0" indent="0" algn="ctr">
              <a:buNone/>
            </a:pPr>
            <a:endParaRPr kumimoji="1" lang="ja-JP" altLang="en-US" sz="6600" dirty="0">
              <a:solidFill>
                <a:srgbClr val="FF0000"/>
              </a:solidFill>
              <a:latin typeface="Hiragino Sans W4" panose="020B0400000000000000" pitchFamily="34" charset="-128"/>
              <a:ea typeface="Hiragino Sans W4" panose="020B0400000000000000" pitchFamily="34" charset="-128"/>
            </a:endParaRPr>
          </a:p>
        </p:txBody>
      </p:sp>
    </p:spTree>
    <p:extLst>
      <p:ext uri="{BB962C8B-B14F-4D97-AF65-F5344CB8AC3E}">
        <p14:creationId xmlns:p14="http://schemas.microsoft.com/office/powerpoint/2010/main" val="1449483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今後の展望</a:t>
            </a:r>
            <a:endParaRPr kumimoji="1" lang="ja-JP" altLang="en-US" dirty="0"/>
          </a:p>
        </p:txBody>
      </p:sp>
      <p:sp>
        <p:nvSpPr>
          <p:cNvPr id="3" name="コンテンツ プレースホルダー 2"/>
          <p:cNvSpPr>
            <a:spLocks noGrp="1"/>
          </p:cNvSpPr>
          <p:nvPr>
            <p:ph idx="1"/>
          </p:nvPr>
        </p:nvSpPr>
        <p:spPr/>
        <p:txBody>
          <a:bodyPr/>
          <a:lstStyle/>
          <a:p>
            <a:r>
              <a:rPr kumimoji="1" lang="ja-JP" altLang="en-US"/>
              <a:t>目標の情報共有のチャット</a:t>
            </a:r>
            <a:endParaRPr kumimoji="1" lang="en-US" altLang="ja-JP" dirty="0"/>
          </a:p>
          <a:p>
            <a:endParaRPr lang="en-US" altLang="ja-JP" dirty="0"/>
          </a:p>
        </p:txBody>
      </p:sp>
    </p:spTree>
    <p:extLst>
      <p:ext uri="{BB962C8B-B14F-4D97-AF65-F5344CB8AC3E}">
        <p14:creationId xmlns:p14="http://schemas.microsoft.com/office/powerpoint/2010/main" val="1236226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メンバー紹介</a:t>
            </a:r>
          </a:p>
        </p:txBody>
      </p:sp>
      <p:sp>
        <p:nvSpPr>
          <p:cNvPr id="3" name="コンテンツ プレースホルダー 2"/>
          <p:cNvSpPr>
            <a:spLocks noGrp="1"/>
          </p:cNvSpPr>
          <p:nvPr>
            <p:ph idx="1"/>
          </p:nvPr>
        </p:nvSpPr>
        <p:spPr>
          <a:xfrm>
            <a:off x="2254469" y="2392417"/>
            <a:ext cx="3009900" cy="35814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3200" dirty="0"/>
              <a:t>藤枝</a:t>
            </a:r>
            <a:endParaRPr lang="en-US" altLang="ja-JP" sz="3200" dirty="0"/>
          </a:p>
          <a:p>
            <a:pPr marL="0" marR="0" lvl="0" indent="0" defTabSz="914400" eaLnBrk="1" fontAlgn="auto" latinLnBrk="0" hangingPunct="1">
              <a:lnSpc>
                <a:spcPct val="100000"/>
              </a:lnSpc>
              <a:spcBef>
                <a:spcPts val="0"/>
              </a:spcBef>
              <a:spcAft>
                <a:spcPts val="0"/>
              </a:spcAft>
              <a:buClrTx/>
              <a:buSzTx/>
              <a:buFontTx/>
              <a:buNone/>
              <a:tabLst/>
              <a:defRPr/>
            </a:pPr>
            <a:endParaRPr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画面デザイン</a:t>
            </a:r>
            <a:endParaRPr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コーディング</a:t>
            </a:r>
            <a:endParaRPr lang="en-US" altLang="ja-JP" dirty="0"/>
          </a:p>
          <a:p>
            <a:pPr marL="0" marR="0" lvl="0" indent="0" defTabSz="914400" eaLnBrk="1" fontAlgn="auto" latinLnBrk="0" hangingPunct="1">
              <a:lnSpc>
                <a:spcPct val="100000"/>
              </a:lnSpc>
              <a:spcBef>
                <a:spcPts val="0"/>
              </a:spcBef>
              <a:spcAft>
                <a:spcPts val="0"/>
              </a:spcAft>
              <a:buClrTx/>
              <a:buSzTx/>
              <a:buFontTx/>
              <a:buNone/>
              <a:tabLst/>
              <a:defRPr/>
            </a:pPr>
            <a:endParaRPr lang="en-US" altLang="ja-JP" dirty="0"/>
          </a:p>
          <a:p>
            <a:pPr marL="0" marR="0" lvl="0" indent="0" defTabSz="91440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コンテンツ プレースホルダー 2"/>
          <p:cNvSpPr txBox="1">
            <a:spLocks/>
          </p:cNvSpPr>
          <p:nvPr/>
        </p:nvSpPr>
        <p:spPr>
          <a:xfrm>
            <a:off x="7152728" y="2392417"/>
            <a:ext cx="300990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3200" dirty="0"/>
              <a:t>小嶋</a:t>
            </a:r>
            <a:endParaRPr lang="en-US" altLang="ja-JP" sz="3200" dirty="0"/>
          </a:p>
          <a:p>
            <a:pPr marL="0" marR="0" lvl="0" indent="0" defTabSz="914400" eaLnBrk="1" fontAlgn="auto" latinLnBrk="0" hangingPunct="1">
              <a:lnSpc>
                <a:spcPct val="100000"/>
              </a:lnSpc>
              <a:spcBef>
                <a:spcPts val="0"/>
              </a:spcBef>
              <a:spcAft>
                <a:spcPts val="0"/>
              </a:spcAft>
              <a:buClrTx/>
              <a:buSzTx/>
              <a:buFontTx/>
              <a:buNone/>
              <a:tabLst/>
              <a:defRPr/>
            </a:pPr>
            <a:endParaRPr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smtClean="0"/>
              <a:t>設計書等の作成</a:t>
            </a:r>
            <a:endParaRPr lang="en-US" altLang="ja-JP" dirty="0" smtClean="0"/>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smtClean="0"/>
              <a:t>コーディング</a:t>
            </a:r>
            <a:endParaRPr lang="en-US" altLang="ja-JP" dirty="0"/>
          </a:p>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p:txBody>
      </p:sp>
    </p:spTree>
    <p:extLst>
      <p:ext uri="{BB962C8B-B14F-4D97-AF65-F5344CB8AC3E}">
        <p14:creationId xmlns:p14="http://schemas.microsoft.com/office/powerpoint/2010/main" val="65133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システムの概要</a:t>
            </a:r>
          </a:p>
        </p:txBody>
      </p:sp>
      <p:pic>
        <p:nvPicPr>
          <p:cNvPr id="4" name="図 3"/>
          <p:cNvPicPr>
            <a:picLocks noChangeAspect="1"/>
          </p:cNvPicPr>
          <p:nvPr/>
        </p:nvPicPr>
        <p:blipFill>
          <a:blip r:embed="rId3"/>
          <a:stretch>
            <a:fillRect/>
          </a:stretch>
        </p:blipFill>
        <p:spPr>
          <a:xfrm>
            <a:off x="1072052" y="3425058"/>
            <a:ext cx="2222337" cy="3019097"/>
          </a:xfrm>
          <a:prstGeom prst="rect">
            <a:avLst/>
          </a:prstGeom>
        </p:spPr>
      </p:pic>
      <p:sp>
        <p:nvSpPr>
          <p:cNvPr id="7" name="円形吹き出し 6"/>
          <p:cNvSpPr/>
          <p:nvPr/>
        </p:nvSpPr>
        <p:spPr>
          <a:xfrm>
            <a:off x="2509170" y="1675086"/>
            <a:ext cx="3831022" cy="2246586"/>
          </a:xfrm>
          <a:prstGeom prst="wedgeEllipseCallout">
            <a:avLst>
              <a:gd name="adj1" fmla="val -36413"/>
              <a:gd name="adj2" fmla="val 6132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○○試験に合格したいな</a:t>
            </a:r>
            <a:endParaRPr kumimoji="1" lang="en-US" altLang="ja-JP" dirty="0" smtClean="0"/>
          </a:p>
          <a:p>
            <a:pPr algn="ctr"/>
            <a:endParaRPr kumimoji="1" lang="en-US" altLang="ja-JP" dirty="0"/>
          </a:p>
          <a:p>
            <a:pPr algn="ctr"/>
            <a:r>
              <a:rPr kumimoji="1" lang="ja-JP" altLang="en-US" dirty="0" smtClean="0"/>
              <a:t>けど一人だとやる気が</a:t>
            </a:r>
            <a:r>
              <a:rPr kumimoji="1" lang="mr-IN" altLang="ja-JP" dirty="0" smtClean="0"/>
              <a:t>…</a:t>
            </a:r>
            <a:endParaRPr kumimoji="1" lang="ja-JP" altLang="en-US" dirty="0"/>
          </a:p>
        </p:txBody>
      </p:sp>
      <p:pic>
        <p:nvPicPr>
          <p:cNvPr id="8" name="図 7"/>
          <p:cNvPicPr>
            <a:picLocks noChangeAspect="1"/>
          </p:cNvPicPr>
          <p:nvPr/>
        </p:nvPicPr>
        <p:blipFill>
          <a:blip r:embed="rId4"/>
          <a:stretch>
            <a:fillRect/>
          </a:stretch>
        </p:blipFill>
        <p:spPr>
          <a:xfrm>
            <a:off x="7154125" y="3549212"/>
            <a:ext cx="2257887" cy="3067393"/>
          </a:xfrm>
          <a:prstGeom prst="rect">
            <a:avLst/>
          </a:prstGeom>
        </p:spPr>
      </p:pic>
      <p:sp>
        <p:nvSpPr>
          <p:cNvPr id="9" name="円形吹き出し 8"/>
          <p:cNvSpPr/>
          <p:nvPr/>
        </p:nvSpPr>
        <p:spPr>
          <a:xfrm>
            <a:off x="7777310" y="1428750"/>
            <a:ext cx="4182483" cy="2246586"/>
          </a:xfrm>
          <a:prstGeom prst="wedgeEllipseCallout">
            <a:avLst>
              <a:gd name="adj1" fmla="val -20364"/>
              <a:gd name="adj2" fmla="val 620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そうだ！目標を共有してみんな</a:t>
            </a:r>
            <a:r>
              <a:rPr kumimoji="1" lang="ja-JP" altLang="en-US" smtClean="0"/>
              <a:t>と一緒に取り組もう！</a:t>
            </a:r>
            <a:endParaRPr kumimoji="1" lang="ja-JP" altLang="en-US" dirty="0"/>
          </a:p>
        </p:txBody>
      </p:sp>
      <p:sp>
        <p:nvSpPr>
          <p:cNvPr id="10" name="右矢印 9"/>
          <p:cNvSpPr/>
          <p:nvPr/>
        </p:nvSpPr>
        <p:spPr>
          <a:xfrm>
            <a:off x="4502460" y="4934606"/>
            <a:ext cx="1837731" cy="788277"/>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61270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ペルソナ</a:t>
            </a:r>
          </a:p>
        </p:txBody>
      </p:sp>
      <p:sp>
        <p:nvSpPr>
          <p:cNvPr id="3" name="コンテンツ プレースホルダー 2"/>
          <p:cNvSpPr>
            <a:spLocks noGrp="1"/>
          </p:cNvSpPr>
          <p:nvPr>
            <p:ph idx="1"/>
          </p:nvPr>
        </p:nvSpPr>
        <p:spPr/>
        <p:txBody>
          <a:bodyPr/>
          <a:lstStyle/>
          <a:p>
            <a:r>
              <a:rPr lang="ja-JP" altLang="en-US" dirty="0"/>
              <a:t>目標を持っている人</a:t>
            </a:r>
            <a:endParaRPr lang="en-US" altLang="ja-JP" dirty="0"/>
          </a:p>
          <a:p>
            <a:r>
              <a:rPr lang="ja-JP" altLang="en-US" dirty="0"/>
              <a:t>そしてそれを達成したい人</a:t>
            </a:r>
            <a:endParaRPr lang="en-US" altLang="ja-JP" dirty="0"/>
          </a:p>
          <a:p>
            <a:r>
              <a:rPr lang="ja-JP" altLang="en-US" dirty="0"/>
              <a:t>何かに取り組みたいけど一人じゃ心細い人</a:t>
            </a:r>
            <a:endParaRPr kumimoji="1" lang="ja-JP" altLang="en-US" dirty="0"/>
          </a:p>
        </p:txBody>
      </p:sp>
    </p:spTree>
    <p:extLst>
      <p:ext uri="{BB962C8B-B14F-4D97-AF65-F5344CB8AC3E}">
        <p14:creationId xmlns:p14="http://schemas.microsoft.com/office/powerpoint/2010/main" val="632732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71600" y="685800"/>
            <a:ext cx="10247586" cy="1485900"/>
          </a:xfrm>
        </p:spPr>
        <p:txBody>
          <a:bodyPr/>
          <a:lstStyle/>
          <a:p>
            <a:r>
              <a:rPr kumimoji="1" lang="ja-JP" altLang="en-US" dirty="0"/>
              <a:t>ユーザーの利用</a:t>
            </a:r>
            <a:r>
              <a:rPr kumimoji="1" lang="ja-JP" altLang="en-US"/>
              <a:t>目的</a:t>
            </a:r>
            <a:r>
              <a:rPr lang="ja-JP" altLang="en-US"/>
              <a:t>・意図する導入効果</a:t>
            </a:r>
            <a:endParaRPr kumimoji="1" lang="ja-JP" altLang="en-US" dirty="0"/>
          </a:p>
        </p:txBody>
      </p:sp>
      <p:sp>
        <p:nvSpPr>
          <p:cNvPr id="3" name="コンテンツ プレースホルダー 2"/>
          <p:cNvSpPr>
            <a:spLocks noGrp="1"/>
          </p:cNvSpPr>
          <p:nvPr>
            <p:ph idx="1"/>
          </p:nvPr>
        </p:nvSpPr>
        <p:spPr/>
        <p:txBody>
          <a:bodyPr/>
          <a:lstStyle/>
          <a:p>
            <a:pPr lvl="0"/>
            <a:r>
              <a:rPr lang="ja-JP" altLang="ja-JP" dirty="0"/>
              <a:t>目標達成における達成感をユーザーに実感してもらう</a:t>
            </a:r>
          </a:p>
          <a:p>
            <a:pPr lvl="0"/>
            <a:r>
              <a:rPr lang="ja-JP" altLang="ja-JP" dirty="0"/>
              <a:t>新しい目標の発見</a:t>
            </a:r>
          </a:p>
          <a:p>
            <a:pPr lvl="0"/>
            <a:r>
              <a:rPr lang="ja-JP" altLang="ja-JP" dirty="0"/>
              <a:t>目標の共有によるモチベーションの維持</a:t>
            </a:r>
          </a:p>
          <a:p>
            <a:endParaRPr kumimoji="1" lang="ja-JP" altLang="en-US" dirty="0"/>
          </a:p>
        </p:txBody>
      </p:sp>
    </p:spTree>
    <p:extLst>
      <p:ext uri="{BB962C8B-B14F-4D97-AF65-F5344CB8AC3E}">
        <p14:creationId xmlns:p14="http://schemas.microsoft.com/office/powerpoint/2010/main" val="4242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活用技術紹介</a:t>
            </a:r>
          </a:p>
        </p:txBody>
      </p:sp>
      <p:pic>
        <p:nvPicPr>
          <p:cNvPr id="1026" name="Picture 2" descr="ããã¯ã© mobile backendãã®ç»åæ¤ç´¢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1" y="2250530"/>
            <a:ext cx="2487010" cy="2487010"/>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3620" y="2250530"/>
            <a:ext cx="2496802" cy="2487010"/>
          </a:xfrm>
          <a:prstGeom prst="rect">
            <a:avLst/>
          </a:prstGeom>
        </p:spPr>
      </p:pic>
      <p:sp>
        <p:nvSpPr>
          <p:cNvPr id="7" name="テキスト ボックス 6"/>
          <p:cNvSpPr txBox="1"/>
          <p:nvPr/>
        </p:nvSpPr>
        <p:spPr>
          <a:xfrm>
            <a:off x="3610304" y="5076496"/>
            <a:ext cx="1056290" cy="369332"/>
          </a:xfrm>
          <a:prstGeom prst="rect">
            <a:avLst/>
          </a:prstGeom>
          <a:noFill/>
        </p:spPr>
        <p:txBody>
          <a:bodyPr wrap="square" rtlCol="0">
            <a:spAutoFit/>
          </a:bodyPr>
          <a:lstStyle/>
          <a:p>
            <a:r>
              <a:rPr kumimoji="1" lang="en-US" altLang="ja-JP" dirty="0" smtClean="0"/>
              <a:t>Monaca</a:t>
            </a:r>
          </a:p>
        </p:txBody>
      </p:sp>
      <p:sp>
        <p:nvSpPr>
          <p:cNvPr id="9" name="テキスト ボックス 8"/>
          <p:cNvSpPr txBox="1"/>
          <p:nvPr/>
        </p:nvSpPr>
        <p:spPr>
          <a:xfrm>
            <a:off x="7420303" y="5155325"/>
            <a:ext cx="2752398" cy="369332"/>
          </a:xfrm>
          <a:prstGeom prst="rect">
            <a:avLst/>
          </a:prstGeom>
          <a:noFill/>
        </p:spPr>
        <p:txBody>
          <a:bodyPr wrap="square" rtlCol="0">
            <a:spAutoFit/>
          </a:bodyPr>
          <a:lstStyle/>
          <a:p>
            <a:r>
              <a:rPr kumimoji="1" lang="ja-JP" altLang="en-US" dirty="0" smtClean="0"/>
              <a:t>ニフクラ</a:t>
            </a:r>
            <a:r>
              <a:rPr kumimoji="1" lang="en-US" altLang="ja-JP" dirty="0" smtClean="0"/>
              <a:t> mobile backend</a:t>
            </a:r>
          </a:p>
        </p:txBody>
      </p:sp>
    </p:spTree>
    <p:extLst>
      <p:ext uri="{BB962C8B-B14F-4D97-AF65-F5344CB8AC3E}">
        <p14:creationId xmlns:p14="http://schemas.microsoft.com/office/powerpoint/2010/main" val="4940596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3107" y="1667998"/>
            <a:ext cx="2274310" cy="4030424"/>
          </a:xfr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1278" y="1213610"/>
            <a:ext cx="2729450" cy="4819945"/>
          </a:xfrm>
          <a:prstGeom prst="rect">
            <a:avLst/>
          </a:prstGeom>
        </p:spPr>
      </p:pic>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4961" y="1201269"/>
            <a:ext cx="2707728" cy="4799119"/>
          </a:xfrm>
          <a:prstGeom prst="rect">
            <a:avLst/>
          </a:prstGeom>
        </p:spPr>
      </p:pic>
      <p:pic>
        <p:nvPicPr>
          <p:cNvPr id="7" name="図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76006" y="1225952"/>
            <a:ext cx="2710366" cy="4795262"/>
          </a:xfrm>
          <a:prstGeom prst="rect">
            <a:avLst/>
          </a:prstGeom>
        </p:spPr>
      </p:pic>
      <p:sp>
        <p:nvSpPr>
          <p:cNvPr id="2" name="テキスト ボックス 1"/>
          <p:cNvSpPr txBox="1"/>
          <p:nvPr/>
        </p:nvSpPr>
        <p:spPr>
          <a:xfrm>
            <a:off x="1055077" y="309489"/>
            <a:ext cx="4093698" cy="769441"/>
          </a:xfrm>
          <a:prstGeom prst="rect">
            <a:avLst/>
          </a:prstGeom>
          <a:noFill/>
        </p:spPr>
        <p:txBody>
          <a:bodyPr wrap="square" rtlCol="0">
            <a:spAutoFit/>
          </a:bodyPr>
          <a:lstStyle/>
          <a:p>
            <a:r>
              <a:rPr kumimoji="1" lang="ja-JP" altLang="en-US" sz="4400" smtClean="0">
                <a:latin typeface="+mj-ea"/>
                <a:ea typeface="+mj-ea"/>
              </a:rPr>
              <a:t>動作フロー</a:t>
            </a:r>
            <a:endParaRPr kumimoji="1" lang="ja-JP" altLang="en-US" sz="4400">
              <a:latin typeface="+mj-ea"/>
              <a:ea typeface="+mj-ea"/>
            </a:endParaRPr>
          </a:p>
        </p:txBody>
      </p:sp>
    </p:spTree>
    <p:extLst>
      <p:ext uri="{BB962C8B-B14F-4D97-AF65-F5344CB8AC3E}">
        <p14:creationId xmlns:p14="http://schemas.microsoft.com/office/powerpoint/2010/main" val="1668717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開発プロセスの振り返り</a:t>
            </a:r>
          </a:p>
        </p:txBody>
      </p:sp>
      <p:sp>
        <p:nvSpPr>
          <p:cNvPr id="3" name="コンテンツ プレースホルダー 2"/>
          <p:cNvSpPr>
            <a:spLocks noGrp="1"/>
          </p:cNvSpPr>
          <p:nvPr>
            <p:ph idx="1"/>
          </p:nvPr>
        </p:nvSpPr>
        <p:spPr/>
        <p:txBody>
          <a:bodyPr/>
          <a:lstStyle/>
          <a:p>
            <a:r>
              <a:rPr lang="ja-JP" altLang="en-US"/>
              <a:t>知識が足りないところがあり、途中開発が進まなかったりして時間がかかった。</a:t>
            </a:r>
            <a:endParaRPr lang="en-US" altLang="ja-JP" dirty="0"/>
          </a:p>
          <a:p>
            <a:r>
              <a:rPr lang="ja-JP" altLang="en-US"/>
              <a:t>アイデアを出すのに時間がかかっていた。</a:t>
            </a:r>
            <a:endParaRPr lang="en-US" altLang="ja-JP" dirty="0"/>
          </a:p>
          <a:p>
            <a:r>
              <a:rPr lang="ja-JP" altLang="en-US"/>
              <a:t>事前調査不足。</a:t>
            </a:r>
            <a:endParaRPr lang="en-US" altLang="ja-JP" dirty="0"/>
          </a:p>
        </p:txBody>
      </p:sp>
    </p:spTree>
    <p:extLst>
      <p:ext uri="{BB962C8B-B14F-4D97-AF65-F5344CB8AC3E}">
        <p14:creationId xmlns:p14="http://schemas.microsoft.com/office/powerpoint/2010/main" val="100203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反省点</a:t>
            </a:r>
          </a:p>
        </p:txBody>
      </p:sp>
      <p:sp>
        <p:nvSpPr>
          <p:cNvPr id="3" name="コンテンツ プレースホルダー 2"/>
          <p:cNvSpPr>
            <a:spLocks noGrp="1"/>
          </p:cNvSpPr>
          <p:nvPr>
            <p:ph idx="1"/>
          </p:nvPr>
        </p:nvSpPr>
        <p:spPr/>
        <p:txBody>
          <a:bodyPr/>
          <a:lstStyle/>
          <a:p>
            <a:r>
              <a:rPr lang="ja-JP" altLang="en-US"/>
              <a:t>しっかり学習して、コーディング力をつける。</a:t>
            </a:r>
            <a:endParaRPr lang="en-US" altLang="ja-JP" dirty="0"/>
          </a:p>
          <a:p>
            <a:r>
              <a:rPr kumimoji="1" lang="ja-JP" altLang="en-US"/>
              <a:t>息抜きをしすぎない。</a:t>
            </a:r>
            <a:endParaRPr kumimoji="1" lang="en-US" altLang="ja-JP" dirty="0"/>
          </a:p>
          <a:p>
            <a:r>
              <a:rPr lang="ja-JP" altLang="en-US"/>
              <a:t>アイデア出しをもう少しスムーズに進めたい。</a:t>
            </a:r>
            <a:endParaRPr lang="en-US" altLang="ja-JP" dirty="0"/>
          </a:p>
          <a:p>
            <a:r>
              <a:rPr lang="en-US" altLang="ja-JP" dirty="0"/>
              <a:t>HTML</a:t>
            </a:r>
            <a:r>
              <a:rPr lang="ja-JP" altLang="en-US"/>
              <a:t>や</a:t>
            </a:r>
            <a:r>
              <a:rPr lang="en-US" altLang="ja-JP" dirty="0"/>
              <a:t>CSS</a:t>
            </a:r>
            <a:r>
              <a:rPr lang="ja-JP" altLang="en-US"/>
              <a:t>に関して知識が足りなかった。</a:t>
            </a:r>
            <a:endParaRPr lang="en-US" altLang="ja-JP" dirty="0"/>
          </a:p>
          <a:p>
            <a:endParaRPr kumimoji="1" lang="ja-JP" altLang="en-US"/>
          </a:p>
        </p:txBody>
      </p:sp>
    </p:spTree>
    <p:extLst>
      <p:ext uri="{BB962C8B-B14F-4D97-AF65-F5344CB8AC3E}">
        <p14:creationId xmlns:p14="http://schemas.microsoft.com/office/powerpoint/2010/main" val="493162901"/>
      </p:ext>
    </p:extLst>
  </p:cSld>
  <p:clrMapOvr>
    <a:masterClrMapping/>
  </p:clrMapOvr>
  <p:timing>
    <p:tnLst>
      <p:par>
        <p:cTn id="1" dur="indefinite" restart="never" nodeType="tmRoot"/>
      </p:par>
    </p:tnLst>
  </p:timing>
</p:sld>
</file>

<file path=ppt/theme/theme1.xml><?xml version="1.0" encoding="utf-8"?>
<a:theme xmlns:a="http://schemas.openxmlformats.org/drawingml/2006/main" name="トリミング">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トリミング</Template>
  <TotalTime>502</TotalTime>
  <Words>429</Words>
  <Application>Microsoft Macintosh PowerPoint</Application>
  <PresentationFormat>ワイド画面</PresentationFormat>
  <Paragraphs>60</Paragraphs>
  <Slides>11</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11</vt:i4>
      </vt:variant>
    </vt:vector>
  </HeadingPairs>
  <TitlesOfParts>
    <vt:vector size="18" baseType="lpstr">
      <vt:lpstr>Franklin Gothic Book</vt:lpstr>
      <vt:lpstr>HGSSoeiKakugothicUB</vt:lpstr>
      <vt:lpstr>Hiragino Sans W4</vt:lpstr>
      <vt:lpstr>Mangal</vt:lpstr>
      <vt:lpstr>Yu Gothic</vt:lpstr>
      <vt:lpstr>メイリオ</vt:lpstr>
      <vt:lpstr>トリミング</vt:lpstr>
      <vt:lpstr>PowerPoint プレゼンテーション</vt:lpstr>
      <vt:lpstr>メンバー紹介</vt:lpstr>
      <vt:lpstr>システムの概要</vt:lpstr>
      <vt:lpstr>ペルソナ</vt:lpstr>
      <vt:lpstr>ユーザーの利用目的・意図する導入効果</vt:lpstr>
      <vt:lpstr>活用技術紹介</vt:lpstr>
      <vt:lpstr>PowerPoint プレゼンテーション</vt:lpstr>
      <vt:lpstr>開発プロセスの振り返り</vt:lpstr>
      <vt:lpstr>反省点</vt:lpstr>
      <vt:lpstr>成果</vt:lpstr>
      <vt:lpstr>今後の展望</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小嶋 大地</dc:creator>
  <cp:lastModifiedBy>小嶋 大地</cp:lastModifiedBy>
  <cp:revision>25</cp:revision>
  <dcterms:created xsi:type="dcterms:W3CDTF">2019-07-22T01:45:03Z</dcterms:created>
  <dcterms:modified xsi:type="dcterms:W3CDTF">2019-07-24T01:26:00Z</dcterms:modified>
</cp:coreProperties>
</file>