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1" r:id="rId4"/>
    <p:sldId id="258" r:id="rId5"/>
    <p:sldId id="259" r:id="rId6"/>
    <p:sldId id="260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/>
    <p:restoredTop sz="78637"/>
  </p:normalViewPr>
  <p:slideViewPr>
    <p:cSldViewPr snapToGrid="0" snapToObjects="1">
      <p:cViewPr varScale="1">
        <p:scale>
          <a:sx n="71" d="100"/>
          <a:sy n="7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2FE7-737C-9547-800B-8FBCC3867355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A6ED0-3776-354C-94EF-B9F9AF5F23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9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オフィスのエアコン温度　こっそりと変えた人は６割以上存在</a:t>
            </a:r>
            <a:endParaRPr kumimoji="1" lang="en-US" altLang="ja-JP" dirty="0"/>
          </a:p>
          <a:p>
            <a:r>
              <a:rPr kumimoji="1" lang="ja-JP" altLang="en-US"/>
              <a:t>クラス内でもエアコンの温度を勝手に変えにくい。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また、権力を持っているものが自由に変えて逆らえない。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それらを解決するのが、</a:t>
            </a:r>
            <a:r>
              <a:rPr kumimoji="1" lang="en-US" altLang="ja-JP" dirty="0"/>
              <a:t>(</a:t>
            </a:r>
            <a:r>
              <a:rPr kumimoji="1" lang="ja-JP" altLang="en-US"/>
              <a:t>次プレゼン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4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このシステムはエアコンの温度の上げ下げを民主的に行えます。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オフィス内、教室内のグループ内でエアコンの温度を変えたいとき、誰でも簡単に意思表明することができます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エアー来んやん！を導入することにより、ストレスない快適な環境で仕事、勉強をすることができるようになります。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8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使用技術はこちらになります。</a:t>
            </a:r>
            <a:endParaRPr kumimoji="1" lang="en-US" altLang="ja-JP" dirty="0"/>
          </a:p>
          <a:p>
            <a:r>
              <a:rPr kumimoji="1" lang="en-US" altLang="ja-JP" dirty="0"/>
              <a:t>Slack</a:t>
            </a:r>
            <a:r>
              <a:rPr kumimoji="1" lang="ja-JP" altLang="en-US"/>
              <a:t>上でユーザーは捜査を行い。</a:t>
            </a:r>
            <a:endParaRPr kumimoji="1" lang="en-US" altLang="ja-JP" dirty="0"/>
          </a:p>
          <a:p>
            <a:r>
              <a:rPr kumimoji="1" lang="en-US" altLang="ja-JP" dirty="0"/>
              <a:t>Google App Script </a:t>
            </a:r>
            <a:r>
              <a:rPr kumimoji="1" lang="ja-JP" altLang="en-US"/>
              <a:t>や、ラズベリーパイ、</a:t>
            </a:r>
            <a:r>
              <a:rPr kumimoji="1" lang="en-US" altLang="ja-JP" dirty="0"/>
              <a:t>AWS</a:t>
            </a:r>
            <a:r>
              <a:rPr kumimoji="1" lang="ja-JP" altLang="en-US"/>
              <a:t>を使用しています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2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よかったてん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つまづいたところがあったけど、なぜ、そこがダメだったのか理解して、他の解決案を出せたのがよかった</a:t>
            </a:r>
            <a:endParaRPr kumimoji="1" lang="en-US" altLang="ja-JP" dirty="0"/>
          </a:p>
          <a:p>
            <a:r>
              <a:rPr kumimoji="1" lang="ja-JP" altLang="en-US"/>
              <a:t>チームでずっといい雰囲気でできたのがよかった</a:t>
            </a:r>
            <a:endParaRPr kumimoji="1" lang="en-US" altLang="ja-JP" dirty="0"/>
          </a:p>
          <a:p>
            <a:r>
              <a:rPr kumimoji="1" lang="ja-JP" altLang="en-US"/>
              <a:t>力量に合わせた仕事の配分ができてた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反省点</a:t>
            </a:r>
            <a:endParaRPr kumimoji="1" lang="en-US" altLang="ja-JP" dirty="0"/>
          </a:p>
          <a:p>
            <a:r>
              <a:rPr kumimoji="1" lang="ja-JP" altLang="en-US"/>
              <a:t>全体的に設計通りに進まなかった</a:t>
            </a:r>
            <a:endParaRPr kumimoji="1" lang="en-US" altLang="ja-JP" dirty="0"/>
          </a:p>
          <a:p>
            <a:r>
              <a:rPr kumimoji="1" lang="ja-JP" altLang="en-US"/>
              <a:t>知識がない部分が多く、つまづくことが多かった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4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2C995-E110-2D40-A877-A973A555B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7B1FB9-3AD5-DD4F-ACB0-E206335E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9AB23-869D-0040-9971-711134F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62E98-F08A-4449-921C-583F9B0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AAE7E-8CB3-474B-9B13-D5CB78D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1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B766-993C-AE4E-8F82-6EB91C6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24E43-D3A0-FE46-A710-020A06A8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F9103-8998-4343-BAA7-6846DF8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234BD-490C-874E-9AFB-C0E26DF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0FBC2-203D-6645-9078-1A326A8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2C340B-A131-834F-A9B6-61E6DFC1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0272B-67A9-BE40-9DCF-B3C4084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900A-4851-9148-861E-375E070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44F07-01AF-824B-8B18-727F7F4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A27E0-1C9F-3C49-8F3D-30B338D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23EE6-0B58-3A4A-933C-C39C3D7B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B58BE-2608-7A48-B8EE-313F49E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E2242-2A3E-9B4D-BC0F-4505B03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E4C1D-E863-964C-92C8-23E3901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DE766-ECE8-C841-A6A1-794FB50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09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AC5B-0EFC-434A-AE49-16BCC510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A1D1D-0B7A-9242-A55F-8F5434B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7452D-8D01-CE43-929E-E723FEBD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AF652-551F-844B-9E32-9736A15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3E9D1-14CF-9644-9015-9610B586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2DF39-3BE9-B946-A403-C32B401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86FC7-5446-E747-BE7E-E8F07986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62756-4707-E042-87DA-F189AA1D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037F-AF13-9D48-AE0E-675BF6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1DAF6-D126-BC46-8E70-E06AA90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97627-775E-3949-927D-B2D2479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65E1D-DE09-5B43-A2BC-88D2C8E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9CE2A-0094-DD48-A9D8-746A459F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EF0B76-A8F4-AF47-85F9-F5652ADD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6B1B9D-0737-6340-8D44-629620980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158E24-E0C6-6542-9BEE-223E1490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77DFC-0009-DB4E-B0C0-7A2AB7C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00ACE5-0F40-2241-895A-A3635C5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BC5DA7-92EA-A543-885D-E8701AB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F472-D0F9-C445-924C-56B60B9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2466ED-A825-8144-86EA-BB11ECA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3E3E-4A22-D849-9D9C-458F6A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C0BC21-4407-564C-9510-6CDEDF62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890E68-62D3-514A-8768-8FA3106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460C9D-6A6B-664B-8109-2A2BBE62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1425B-19D0-E64A-9FA2-FF9EDFD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8E4B-831E-EC48-816B-9FA10F8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6F677-6DDE-134C-8A40-0D6CAD0C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2C772-F57B-614F-92FD-E2048F6E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1EA67D-D792-814B-BDD8-0ABCF916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4577C-AFDE-9A43-AED3-91BCA91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391F9-D8E9-EC43-ABE0-32468BE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FBDAB-E792-6A49-9B33-585A76E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E50710-EA70-3646-A7A7-00DD56BE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74828-23B8-CE40-8E31-C20414F2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F80-3AEB-9E4A-8BDB-2EA8143B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02684-3251-F446-BE31-45DC703E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89B5A2-A750-B84E-8FA7-D0E9F4A5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E362A-2D40-F74E-A084-5883E58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0E748-E456-0549-BB82-8282723E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8CC40-19EF-5043-9CA5-658790FA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A529-4116-3843-B440-E8442D861BB6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B844F-F8AD-E141-9608-F648CC45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B2DC-CE89-EB4B-9E93-416A5E46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41465-1BBE-C145-9140-ADF52AC92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SSH48</a:t>
            </a:r>
            <a:r>
              <a:rPr kumimoji="1" lang="ja-JP" altLang="en-US"/>
              <a:t>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D743-4518-7A43-A235-F409466C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378F3-6C77-F445-96C5-A5588F0B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741E9-4735-0245-A11C-685534AB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酒井春華</a:t>
            </a:r>
            <a:endParaRPr kumimoji="1" lang="en-US" altLang="ja-JP" dirty="0"/>
          </a:p>
          <a:p>
            <a:r>
              <a:rPr lang="ja-JP" altLang="en-US"/>
              <a:t>木村魁斗</a:t>
            </a:r>
            <a:endParaRPr lang="en-US" altLang="ja-JP" dirty="0"/>
          </a:p>
          <a:p>
            <a:r>
              <a:rPr lang="ja-JP" altLang="en-US"/>
              <a:t>小嶋大地</a:t>
            </a:r>
            <a:endParaRPr lang="en-US" altLang="ja-JP" dirty="0"/>
          </a:p>
          <a:p>
            <a:r>
              <a:rPr lang="ja-JP" altLang="en-US"/>
              <a:t>田中奏太</a:t>
            </a:r>
            <a:endParaRPr lang="en-US" altLang="ja-JP" dirty="0"/>
          </a:p>
          <a:p>
            <a:r>
              <a:rPr lang="ja-JP" altLang="en-US"/>
              <a:t>中西翔太郎</a:t>
            </a:r>
            <a:endParaRPr lang="en-US" altLang="ja-JP" dirty="0"/>
          </a:p>
          <a:p>
            <a:r>
              <a:rPr lang="ja-JP" altLang="en-US"/>
              <a:t>中村賢哉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3DFFEA8-6FB4-BF46-980B-703084E3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0" y="3633536"/>
            <a:ext cx="3407623" cy="3224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73EF1B4-8DB2-7847-8E11-4B869FA7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633537"/>
            <a:ext cx="3224463" cy="3224463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DCEAE9FB-05AD-9A41-A291-E3D790D49130}"/>
              </a:ext>
            </a:extLst>
          </p:cNvPr>
          <p:cNvSpPr/>
          <p:nvPr/>
        </p:nvSpPr>
        <p:spPr>
          <a:xfrm>
            <a:off x="3539497" y="745958"/>
            <a:ext cx="5029200" cy="4788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エアコンの温度を変えたい</a:t>
            </a:r>
          </a:p>
        </p:txBody>
      </p:sp>
    </p:spTree>
    <p:extLst>
      <p:ext uri="{BB962C8B-B14F-4D97-AF65-F5344CB8AC3E}">
        <p14:creationId xmlns:p14="http://schemas.microsoft.com/office/powerpoint/2010/main" val="3731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463251-C917-034A-BD51-832726AB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07" y="285750"/>
            <a:ext cx="5897146" cy="46414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FA294D-40FC-0544-BBEC-5559E354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47" y="0"/>
            <a:ext cx="3350126" cy="25712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78CE9E-1BCA-BD46-88F7-3947F8A3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08" y="4325671"/>
            <a:ext cx="2614017" cy="2532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1BB6F36-9727-A443-A626-2215DBB66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725" y="3863466"/>
            <a:ext cx="1844733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499311-432F-6F4C-807E-EA577430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0662" y="2506662"/>
            <a:ext cx="4351338" cy="4351338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CD1318-CD29-E745-8E36-8BC94971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61"/>
            <a:ext cx="3903579" cy="35717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614BF5D-8170-3B4D-B6AF-897B7810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065" y="533483"/>
            <a:ext cx="3588111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660-AEF2-F842-80CD-3BC8278C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/>
              <a:t>使用技術</a:t>
            </a:r>
            <a:endParaRPr kumimoji="1" lang="ja-JP" alt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6F2C372-27CD-8948-AD91-831038C7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959" y="38349"/>
            <a:ext cx="8135723" cy="6819651"/>
          </a:xfrm>
        </p:spPr>
      </p:pic>
    </p:spTree>
    <p:extLst>
      <p:ext uri="{BB962C8B-B14F-4D97-AF65-F5344CB8AC3E}">
        <p14:creationId xmlns:p14="http://schemas.microsoft.com/office/powerpoint/2010/main" val="272565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4500-FABE-DA48-A7FE-361A0055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実機デモンストレーション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A08C3-3189-B84C-B6C0-CFD0AB9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FC2A-68F4-4143-B9CB-AB250F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開発の振り返り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8443F-9F42-314F-A976-9B7F3754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よかった点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32491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8B12-F70C-474F-899B-BE3EF36A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将来の展望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1FDC4-FE65-C24E-A1A2-E6D1A69A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・赤外線リモコン以外にも対応させる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・記録を元に学習させ、自動的にエアコンの温度を適した物にする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・現在は１度づつしか上げ、下げれないけど、決めた温度に変えれるようにしたい。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5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257</Words>
  <Application>Microsoft Macintosh PowerPoint</Application>
  <PresentationFormat>ワイド画面</PresentationFormat>
  <Paragraphs>53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SSH48発表資料</vt:lpstr>
      <vt:lpstr>メンバ</vt:lpstr>
      <vt:lpstr>PowerPoint プレゼンテーション</vt:lpstr>
      <vt:lpstr>PowerPoint プレゼンテーション</vt:lpstr>
      <vt:lpstr>PowerPoint プレゼンテーション</vt:lpstr>
      <vt:lpstr>使用技術</vt:lpstr>
      <vt:lpstr>実機デモンストレーション</vt:lpstr>
      <vt:lpstr>開発の振り返り</vt:lpstr>
      <vt:lpstr>将来の展望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SSH48発表資料</dc:title>
  <dc:creator>中村 賢哉</dc:creator>
  <cp:lastModifiedBy>中村 賢哉</cp:lastModifiedBy>
  <cp:revision>12</cp:revision>
  <dcterms:created xsi:type="dcterms:W3CDTF">2019-06-21T02:45:31Z</dcterms:created>
  <dcterms:modified xsi:type="dcterms:W3CDTF">2019-06-24T03:45:20Z</dcterms:modified>
</cp:coreProperties>
</file>