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60" r:id="rId3"/>
    <p:sldId id="261" r:id="rId4"/>
    <p:sldId id="262" r:id="rId5"/>
    <p:sldId id="263"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8"/>
    <p:restoredTop sz="65718"/>
  </p:normalViewPr>
  <p:slideViewPr>
    <p:cSldViewPr>
      <p:cViewPr varScale="1">
        <p:scale>
          <a:sx n="82" d="100"/>
          <a:sy n="82" d="100"/>
        </p:scale>
        <p:origin x="153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099AA-696E-7E49-B1A1-0DF048D20A65}" type="datetimeFigureOut">
              <a:rPr kumimoji="1" lang="ja-JP" altLang="en-US" smtClean="0"/>
              <a:t>2019/7/15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132D4-808F-1743-87EF-1E306EA6493B}" type="slidenum">
              <a:rPr kumimoji="1" lang="ja-JP" altLang="en-US" smtClean="0"/>
              <a:t>‹#›</a:t>
            </a:fld>
            <a:endParaRPr kumimoji="1" lang="ja-JP" altLang="en-US"/>
          </a:p>
        </p:txBody>
      </p:sp>
    </p:spTree>
    <p:extLst>
      <p:ext uri="{BB962C8B-B14F-4D97-AF65-F5344CB8AC3E}">
        <p14:creationId xmlns:p14="http://schemas.microsoft.com/office/powerpoint/2010/main" val="9630140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AWS</a:t>
            </a:r>
            <a:r>
              <a:rPr kumimoji="1" lang="ja-JP" altLang="en-US"/>
              <a:t>とは</a:t>
            </a:r>
            <a:r>
              <a:rPr kumimoji="1" lang="en-US" altLang="ja-JP" dirty="0"/>
              <a:t>Amazon</a:t>
            </a:r>
            <a:r>
              <a:rPr kumimoji="1" lang="ja-JP" altLang="en-US"/>
              <a:t>が提供するクラウドサービスです。</a:t>
            </a:r>
            <a:endParaRPr kumimoji="1" lang="en-US" altLang="ja-JP" dirty="0"/>
          </a:p>
          <a:p>
            <a:r>
              <a:rPr kumimoji="1" lang="ja-JP" altLang="en-US"/>
              <a:t>クラウドサービスはみなさんが知っている通り、ネットワーク経由でデータやソフトウェア、ハードウェアを利用するサービスです</a:t>
            </a:r>
            <a:endParaRPr kumimoji="1" lang="en-US" altLang="ja-JP" dirty="0"/>
          </a:p>
          <a:p>
            <a:endParaRPr kumimoji="1" lang="en-US" altLang="ja-JP" dirty="0"/>
          </a:p>
          <a:p>
            <a:r>
              <a:rPr kumimoji="1" lang="en-US" altLang="ja-JP" dirty="0"/>
              <a:t>AWS</a:t>
            </a:r>
            <a:r>
              <a:rPr kumimoji="1" lang="ja-JP" altLang="en-US"/>
              <a:t>を使用することで、</a:t>
            </a:r>
            <a:endParaRPr kumimoji="1" lang="en-US" altLang="ja-JP" dirty="0"/>
          </a:p>
          <a:p>
            <a:r>
              <a:rPr kumimoji="1" lang="ja-JP" altLang="en-US"/>
              <a:t>仮想サーバー</a:t>
            </a:r>
            <a:r>
              <a:rPr kumimoji="1" lang="en-US" altLang="ja-JP" dirty="0"/>
              <a:t>(EC2)</a:t>
            </a:r>
            <a:r>
              <a:rPr kumimoji="1" lang="ja-JP" altLang="en-US"/>
              <a:t>を必要な時に、必要なだけ使うことができたり、</a:t>
            </a:r>
            <a:endParaRPr kumimoji="1" lang="en-US" altLang="ja-JP" dirty="0"/>
          </a:p>
          <a:p>
            <a:r>
              <a:rPr kumimoji="1" lang="en-US" altLang="ja-JP" dirty="0" err="1"/>
              <a:t>MySql</a:t>
            </a:r>
            <a:r>
              <a:rPr kumimoji="1" lang="en-US" altLang="ja-JP" dirty="0"/>
              <a:t>,</a:t>
            </a:r>
            <a:r>
              <a:rPr kumimoji="1" lang="ja-JP" altLang="en-US"/>
              <a:t>や</a:t>
            </a:r>
            <a:r>
              <a:rPr kumimoji="1" lang="en-US" altLang="ja-JP" dirty="0"/>
              <a:t>Oracle</a:t>
            </a:r>
            <a:r>
              <a:rPr kumimoji="1" lang="ja-JP" altLang="en-US"/>
              <a:t>を使える、</a:t>
            </a:r>
            <a:r>
              <a:rPr kumimoji="1" lang="en-US" altLang="ja-JP" dirty="0"/>
              <a:t>RDS(</a:t>
            </a:r>
            <a:r>
              <a:rPr kumimoji="1" lang="en" altLang="ja-JP" sz="1200" b="0" i="0" kern="1200" dirty="0">
                <a:solidFill>
                  <a:schemeClr val="tx1"/>
                </a:solidFill>
                <a:effectLst/>
                <a:latin typeface="+mn-lt"/>
                <a:ea typeface="+mn-ea"/>
                <a:cs typeface="+mn-cs"/>
              </a:rPr>
              <a:t>Relational Database Service)</a:t>
            </a:r>
            <a:r>
              <a:rPr kumimoji="1" lang="ja-JP" altLang="en-US" sz="1200" b="0" i="0" kern="1200">
                <a:solidFill>
                  <a:schemeClr val="tx1"/>
                </a:solidFill>
                <a:effectLst/>
                <a:latin typeface="+mn-lt"/>
                <a:ea typeface="+mn-ea"/>
                <a:cs typeface="+mn-cs"/>
              </a:rPr>
              <a:t>を使えたり、</a:t>
            </a:r>
            <a:endParaRPr kumimoji="1" lang="en-US" altLang="ja-JP" sz="1200" b="0" i="0" kern="1200" dirty="0">
              <a:solidFill>
                <a:schemeClr val="tx1"/>
              </a:solidFill>
              <a:effectLst/>
              <a:latin typeface="+mn-lt"/>
              <a:ea typeface="+mn-ea"/>
              <a:cs typeface="+mn-cs"/>
            </a:endParaRPr>
          </a:p>
          <a:p>
            <a:r>
              <a:rPr kumimoji="1" lang="ja-JP" altLang="en-US"/>
              <a:t>サーバーや</a:t>
            </a:r>
            <a:r>
              <a:rPr kumimoji="1" lang="en-US" altLang="ja-JP" dirty="0"/>
              <a:t>DB</a:t>
            </a:r>
            <a:r>
              <a:rPr kumimoji="1" lang="ja-JP" altLang="en-US"/>
              <a:t>のデータを保存するストレージ</a:t>
            </a:r>
            <a:r>
              <a:rPr kumimoji="1" lang="en-US" altLang="ja-JP" dirty="0"/>
              <a:t>(S3)</a:t>
            </a:r>
            <a:r>
              <a:rPr kumimoji="1" lang="ja-JP" altLang="en-US"/>
              <a:t>を使うことなどができます。</a:t>
            </a:r>
            <a:endParaRPr kumimoji="1" lang="en-US" altLang="ja-JP" dirty="0"/>
          </a:p>
          <a:p>
            <a:endParaRPr kumimoji="1" lang="en-US" altLang="ja-JP" dirty="0"/>
          </a:p>
          <a:p>
            <a:r>
              <a:rPr kumimoji="1" lang="ja-JP" altLang="en-US"/>
              <a:t>使用するには、一部料金がかかりますが、学生の私たちが使う量的には無料の範囲で使用することができます！</a:t>
            </a:r>
            <a:endParaRPr kumimoji="1" lang="en-US" altLang="ja-JP" dirty="0"/>
          </a:p>
          <a:p>
            <a:endParaRPr kumimoji="1" lang="en-US" altLang="ja-JP" dirty="0"/>
          </a:p>
          <a:p>
            <a:r>
              <a:rPr kumimoji="1" lang="ja-JP" altLang="en-US"/>
              <a:t>詳しく知りたい方は</a:t>
            </a:r>
            <a:r>
              <a:rPr kumimoji="1" lang="en-US" altLang="ja-JP" dirty="0"/>
              <a:t>AWS</a:t>
            </a:r>
            <a:r>
              <a:rPr kumimoji="1" lang="ja-JP" altLang="en-US"/>
              <a:t>でググってください</a:t>
            </a:r>
          </a:p>
        </p:txBody>
      </p:sp>
      <p:sp>
        <p:nvSpPr>
          <p:cNvPr id="4" name="スライド番号プレースホルダー 3"/>
          <p:cNvSpPr>
            <a:spLocks noGrp="1"/>
          </p:cNvSpPr>
          <p:nvPr>
            <p:ph type="sldNum" sz="quarter" idx="5"/>
          </p:nvPr>
        </p:nvSpPr>
        <p:spPr/>
        <p:txBody>
          <a:bodyPr/>
          <a:lstStyle/>
          <a:p>
            <a:fld id="{942132D4-808F-1743-87EF-1E306EA6493B}" type="slidenum">
              <a:rPr kumimoji="1" lang="ja-JP" altLang="en-US" smtClean="0"/>
              <a:t>2</a:t>
            </a:fld>
            <a:endParaRPr kumimoji="1" lang="ja-JP" altLang="en-US"/>
          </a:p>
        </p:txBody>
      </p:sp>
    </p:spTree>
    <p:extLst>
      <p:ext uri="{BB962C8B-B14F-4D97-AF65-F5344CB8AC3E}">
        <p14:creationId xmlns:p14="http://schemas.microsoft.com/office/powerpoint/2010/main" val="188780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私たちは今回</a:t>
            </a:r>
            <a:r>
              <a:rPr kumimoji="1" lang="en-US" altLang="ja-JP" dirty="0"/>
              <a:t>AWS</a:t>
            </a:r>
            <a:r>
              <a:rPr kumimoji="1" lang="ja-JP" altLang="en-US"/>
              <a:t>のサービスの中から、</a:t>
            </a:r>
            <a:endParaRPr kumimoji="1" lang="en-US" altLang="ja-JP" dirty="0"/>
          </a:p>
          <a:p>
            <a:r>
              <a:rPr kumimoji="1" lang="en-US" altLang="ja-JP" dirty="0"/>
              <a:t>Lambda</a:t>
            </a:r>
            <a:r>
              <a:rPr kumimoji="1" lang="ja-JP" altLang="en-US"/>
              <a:t>と、</a:t>
            </a:r>
            <a:r>
              <a:rPr kumimoji="1" lang="en-US" altLang="ja-JP" dirty="0" err="1"/>
              <a:t>Cloudwatch</a:t>
            </a:r>
            <a:endParaRPr kumimoji="1" lang="en-US" altLang="ja-JP" dirty="0"/>
          </a:p>
          <a:p>
            <a:r>
              <a:rPr kumimoji="1" lang="ja-JP" altLang="en-US"/>
              <a:t>この２種類のサービスを使いました。</a:t>
            </a:r>
            <a:endParaRPr kumimoji="1" lang="en-US" altLang="ja-JP" dirty="0"/>
          </a:p>
          <a:p>
            <a:endParaRPr kumimoji="1" lang="en-US" altLang="ja-JP" dirty="0"/>
          </a:p>
          <a:p>
            <a:r>
              <a:rPr kumimoji="1" lang="en-US" altLang="ja-JP" dirty="0"/>
              <a:t>Lambda</a:t>
            </a:r>
            <a:r>
              <a:rPr kumimoji="1" lang="ja-JP" altLang="en-US"/>
              <a:t>とは・・・イベント発生時にプログラムのコードを実行するサービスです。</a:t>
            </a:r>
            <a:endParaRPr kumimoji="1" lang="en-US" altLang="ja-JP" dirty="0"/>
          </a:p>
          <a:p>
            <a:r>
              <a:rPr kumimoji="1" lang="en-US" altLang="ja-JP" dirty="0"/>
              <a:t>	</a:t>
            </a:r>
            <a:r>
              <a:rPr kumimoji="1" lang="ja-JP" altLang="en-US"/>
              <a:t>プログラミング言語は</a:t>
            </a:r>
            <a:r>
              <a:rPr kumimoji="1" lang="en-US" altLang="ja-JP" dirty="0"/>
              <a:t>,Java ,</a:t>
            </a:r>
            <a:r>
              <a:rPr kumimoji="1" lang="en-US" altLang="ja-JP" dirty="0" err="1"/>
              <a:t>Node.js,Python,Ruby</a:t>
            </a:r>
            <a:r>
              <a:rPr kumimoji="1" lang="ja-JP" altLang="en-US"/>
              <a:t>などその他様々な言語を使うことができます</a:t>
            </a:r>
            <a:endParaRPr kumimoji="1" lang="en-US" altLang="ja-JP" dirty="0"/>
          </a:p>
          <a:p>
            <a:endParaRPr kumimoji="1" lang="en-US" altLang="ja-JP" dirty="0"/>
          </a:p>
          <a:p>
            <a:r>
              <a:rPr kumimoji="1" lang="en-US" altLang="ja-JP" dirty="0" err="1"/>
              <a:t>CloudwatchEvents</a:t>
            </a:r>
            <a:r>
              <a:rPr kumimoji="1" lang="ja-JP" altLang="en-US"/>
              <a:t>は簡単なルールを使用して、ルールに一致した時にイベントを発生させることができます、</a:t>
            </a:r>
            <a:r>
              <a:rPr kumimoji="1" lang="en-US" altLang="ja-JP" dirty="0"/>
              <a:t>(</a:t>
            </a:r>
            <a:r>
              <a:rPr kumimoji="1" lang="ja-JP" altLang="en-US"/>
              <a:t>時間やデータの受け渡し時</a:t>
            </a:r>
            <a:r>
              <a:rPr kumimoji="1" lang="en-US" altLang="ja-JP" dirty="0"/>
              <a:t>)</a:t>
            </a:r>
          </a:p>
          <a:p>
            <a:r>
              <a:rPr kumimoji="1" lang="en-US" altLang="ja-JP" dirty="0"/>
              <a:t>	</a:t>
            </a:r>
            <a:r>
              <a:rPr kumimoji="1" lang="ja-JP" altLang="en-US"/>
              <a:t>今回は時間でトリガーを実行する　スケジュール式を使いました。</a:t>
            </a:r>
            <a:endParaRPr kumimoji="1" lang="en-US" altLang="ja-JP" dirty="0"/>
          </a:p>
          <a:p>
            <a:endParaRPr kumimoji="1" lang="en-US" altLang="ja-JP" dirty="0"/>
          </a:p>
          <a:p>
            <a:r>
              <a:rPr kumimoji="1" lang="ja-JP" altLang="en-US"/>
              <a:t>（実際に</a:t>
            </a:r>
            <a:r>
              <a:rPr kumimoji="1" lang="en-US" altLang="ja-JP" dirty="0"/>
              <a:t>AWS</a:t>
            </a:r>
            <a:r>
              <a:rPr kumimoji="1" lang="ja-JP" altLang="en-US"/>
              <a:t>を見せて説明</a:t>
            </a:r>
            <a:r>
              <a:rPr kumimoji="1" lang="en-US" altLang="ja-JP" dirty="0"/>
              <a:t>)</a:t>
            </a:r>
          </a:p>
          <a:p>
            <a:endParaRPr kumimoji="1" lang="en-US" altLang="ja-JP" dirty="0"/>
          </a:p>
          <a:p>
            <a:r>
              <a:rPr kumimoji="1" lang="ja-JP" altLang="en-US"/>
              <a:t>天気予報を取得する</a:t>
            </a:r>
            <a:r>
              <a:rPr kumimoji="1" lang="en-US" altLang="ja-JP" dirty="0"/>
              <a:t>API</a:t>
            </a:r>
            <a:r>
              <a:rPr kumimoji="1" lang="ja-JP" altLang="en-US"/>
              <a:t>を使い、天気予報を取得しています。</a:t>
            </a:r>
          </a:p>
        </p:txBody>
      </p:sp>
      <p:sp>
        <p:nvSpPr>
          <p:cNvPr id="4" name="スライド番号プレースホルダー 3"/>
          <p:cNvSpPr>
            <a:spLocks noGrp="1"/>
          </p:cNvSpPr>
          <p:nvPr>
            <p:ph type="sldNum" sz="quarter" idx="5"/>
          </p:nvPr>
        </p:nvSpPr>
        <p:spPr/>
        <p:txBody>
          <a:bodyPr/>
          <a:lstStyle/>
          <a:p>
            <a:fld id="{942132D4-808F-1743-87EF-1E306EA6493B}" type="slidenum">
              <a:rPr kumimoji="1" lang="ja-JP" altLang="en-US" smtClean="0"/>
              <a:t>3</a:t>
            </a:fld>
            <a:endParaRPr kumimoji="1" lang="ja-JP" altLang="en-US"/>
          </a:p>
        </p:txBody>
      </p:sp>
    </p:spTree>
    <p:extLst>
      <p:ext uri="{BB962C8B-B14F-4D97-AF65-F5344CB8AC3E}">
        <p14:creationId xmlns:p14="http://schemas.microsoft.com/office/powerpoint/2010/main" val="238492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Lambda</a:t>
            </a:r>
            <a:r>
              <a:rPr kumimoji="1" lang="ja-JP" altLang="en-US"/>
              <a:t>に書いてあるコードで、天気情報を取得しておき、それを</a:t>
            </a:r>
            <a:endParaRPr kumimoji="1" lang="en-US" altLang="ja-JP" dirty="0"/>
          </a:p>
          <a:p>
            <a:r>
              <a:rPr kumimoji="1" lang="en-US" altLang="ja-JP" dirty="0"/>
              <a:t>CloudWatch</a:t>
            </a:r>
            <a:r>
              <a:rPr kumimoji="1" lang="ja-JP" altLang="en-US"/>
              <a:t>で決められた時間に</a:t>
            </a:r>
            <a:r>
              <a:rPr kumimoji="1" lang="en-US" altLang="ja-JP" dirty="0"/>
              <a:t>Slack</a:t>
            </a:r>
            <a:r>
              <a:rPr kumimoji="1" lang="ja-JP" altLang="en-US"/>
              <a:t>に送るようにしています。</a:t>
            </a:r>
            <a:endParaRPr kumimoji="1" lang="en-US" altLang="ja-JP" dirty="0"/>
          </a:p>
          <a:p>
            <a:endParaRPr kumimoji="1" lang="en-US" altLang="ja-JP" dirty="0"/>
          </a:p>
          <a:p>
            <a:r>
              <a:rPr kumimoji="1" lang="en-US" altLang="ja-JP" dirty="0"/>
              <a:t>Slack</a:t>
            </a:r>
            <a:r>
              <a:rPr kumimoji="1" lang="ja-JP" altLang="en-US"/>
              <a:t>と</a:t>
            </a:r>
            <a:r>
              <a:rPr kumimoji="1" lang="en-US" altLang="ja-JP" dirty="0"/>
              <a:t>Lambda</a:t>
            </a:r>
            <a:r>
              <a:rPr kumimoji="1" lang="ja-JP" altLang="en-US"/>
              <a:t>の通信には、</a:t>
            </a:r>
            <a:r>
              <a:rPr kumimoji="1" lang="en-US" altLang="ja-JP" dirty="0"/>
              <a:t>Slack</a:t>
            </a:r>
            <a:r>
              <a:rPr kumimoji="1" lang="ja-JP" altLang="en-US"/>
              <a:t>の</a:t>
            </a:r>
            <a:r>
              <a:rPr kumimoji="1" lang="en-US" altLang="ja-JP" dirty="0" err="1"/>
              <a:t>IncomingWebhook</a:t>
            </a:r>
            <a:r>
              <a:rPr kumimoji="1" lang="ja-JP" altLang="en-US"/>
              <a:t>というツールを用いてます。</a:t>
            </a:r>
            <a:endParaRPr kumimoji="1" lang="en-US" altLang="ja-JP" dirty="0"/>
          </a:p>
          <a:p>
            <a:endParaRPr kumimoji="1" lang="en-US" altLang="ja-JP" dirty="0"/>
          </a:p>
          <a:p>
            <a:r>
              <a:rPr kumimoji="1" lang="en-US" altLang="ja-JP" dirty="0"/>
              <a:t>(Incoming</a:t>
            </a:r>
            <a:r>
              <a:rPr kumimoji="1" lang="ja-JP" altLang="en-US"/>
              <a:t>のページを見せる</a:t>
            </a:r>
            <a:r>
              <a:rPr kumimoji="1" lang="en-US" altLang="ja-JP" dirty="0"/>
              <a:t>)</a:t>
            </a:r>
          </a:p>
          <a:p>
            <a:r>
              <a:rPr kumimoji="1" lang="en-US" altLang="ja-JP" dirty="0"/>
              <a:t>URL</a:t>
            </a:r>
            <a:r>
              <a:rPr kumimoji="1" lang="ja-JP" altLang="en-US"/>
              <a:t>を</a:t>
            </a:r>
            <a:r>
              <a:rPr kumimoji="1" lang="en-US" altLang="ja-JP" dirty="0"/>
              <a:t>Lambda</a:t>
            </a:r>
            <a:r>
              <a:rPr kumimoji="1" lang="ja-JP" altLang="en-US"/>
              <a:t>側に設定し、また、メッセージがくるチャンネルを指定するだけで完了です。</a:t>
            </a:r>
            <a:endParaRPr kumimoji="1" lang="en-US" altLang="ja-JP" dirty="0"/>
          </a:p>
          <a:p>
            <a:endParaRPr kumimoji="1" lang="en-US" altLang="ja-JP" dirty="0"/>
          </a:p>
          <a:p>
            <a:r>
              <a:rPr kumimoji="1" lang="ja-JP" altLang="en-US"/>
              <a:t>これで、決めたれたじかんに天気を送る処理ができます！</a:t>
            </a:r>
            <a:endParaRPr kumimoji="1" lang="en-US" altLang="ja-JP" dirty="0"/>
          </a:p>
          <a:p>
            <a:endParaRPr kumimoji="1" lang="en-US" altLang="ja-JP" dirty="0"/>
          </a:p>
          <a:p>
            <a:r>
              <a:rPr kumimoji="1" lang="ja-JP" altLang="en-US"/>
              <a:t>以上です。</a:t>
            </a:r>
            <a:endParaRPr kumimoji="1" lang="en-US" altLang="ja-JP" dirty="0"/>
          </a:p>
        </p:txBody>
      </p:sp>
      <p:sp>
        <p:nvSpPr>
          <p:cNvPr id="4" name="スライド番号プレースホルダー 3"/>
          <p:cNvSpPr>
            <a:spLocks noGrp="1"/>
          </p:cNvSpPr>
          <p:nvPr>
            <p:ph type="sldNum" sz="quarter" idx="5"/>
          </p:nvPr>
        </p:nvSpPr>
        <p:spPr/>
        <p:txBody>
          <a:bodyPr/>
          <a:lstStyle/>
          <a:p>
            <a:fld id="{942132D4-808F-1743-87EF-1E306EA6493B}" type="slidenum">
              <a:rPr kumimoji="1" lang="ja-JP" altLang="en-US" smtClean="0"/>
              <a:t>4</a:t>
            </a:fld>
            <a:endParaRPr kumimoji="1" lang="ja-JP" altLang="en-US"/>
          </a:p>
        </p:txBody>
      </p:sp>
    </p:spTree>
    <p:extLst>
      <p:ext uri="{BB962C8B-B14F-4D97-AF65-F5344CB8AC3E}">
        <p14:creationId xmlns:p14="http://schemas.microsoft.com/office/powerpoint/2010/main" val="1134582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lgn="ctr">
              <a:defRPr b="1" baseline="0">
                <a:solidFill>
                  <a:schemeClr val="tx1">
                    <a:lumMod val="75000"/>
                    <a:lumOff val="25000"/>
                  </a:schemeClr>
                </a:solidFill>
                <a:latin typeface="Arial" pitchFamily="34" charset="0"/>
                <a:cs typeface="Arial" pitchFamily="34" charset="0"/>
              </a:defRPr>
            </a:lvl1pPr>
          </a:lstStyle>
          <a:p>
            <a:r>
              <a:rPr lang="en-US" altLang="ko-KR" dirty="0"/>
              <a:t> Free PPT </a:t>
            </a:r>
            <a:r>
              <a:rPr lang="en-US" altLang="ko-KR" dirty="0" err="1"/>
              <a:t>Tempates</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7/15/19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F46E5-4782-3745-BEED-E6DA4C2272E7}"/>
              </a:ext>
            </a:extLst>
          </p:cNvPr>
          <p:cNvSpPr>
            <a:spLocks noGrp="1"/>
          </p:cNvSpPr>
          <p:nvPr>
            <p:ph type="title"/>
          </p:nvPr>
        </p:nvSpPr>
        <p:spPr/>
        <p:txBody>
          <a:bodyPr/>
          <a:lstStyle/>
          <a:p>
            <a:r>
              <a:rPr kumimoji="1" lang="ja-JP" altLang="en-US"/>
              <a:t>エアー来んやん！</a:t>
            </a:r>
          </a:p>
        </p:txBody>
      </p:sp>
      <p:sp>
        <p:nvSpPr>
          <p:cNvPr id="3" name="コンテンツ プレースホルダー 2">
            <a:extLst>
              <a:ext uri="{FF2B5EF4-FFF2-40B4-BE49-F238E27FC236}">
                <a16:creationId xmlns:a16="http://schemas.microsoft.com/office/drawing/2014/main" id="{1D122759-2AE7-454E-8472-39B026DD18D1}"/>
              </a:ext>
            </a:extLst>
          </p:cNvPr>
          <p:cNvSpPr>
            <a:spLocks noGrp="1"/>
          </p:cNvSpPr>
          <p:nvPr>
            <p:ph idx="1"/>
          </p:nvPr>
        </p:nvSpPr>
        <p:spPr>
          <a:xfrm>
            <a:off x="457200" y="1268760"/>
            <a:ext cx="8229600" cy="4493095"/>
          </a:xfrm>
        </p:spPr>
        <p:txBody>
          <a:bodyPr/>
          <a:lstStyle/>
          <a:p>
            <a:pPr algn="ctr"/>
            <a:r>
              <a:rPr kumimoji="1" lang="en-US" altLang="ja-JP" sz="6600" dirty="0"/>
              <a:t>AWS </a:t>
            </a:r>
            <a:r>
              <a:rPr kumimoji="1" lang="ja-JP" altLang="en-US" sz="6600"/>
              <a:t>説明資料</a:t>
            </a:r>
          </a:p>
        </p:txBody>
      </p:sp>
    </p:spTree>
    <p:extLst>
      <p:ext uri="{BB962C8B-B14F-4D97-AF65-F5344CB8AC3E}">
        <p14:creationId xmlns:p14="http://schemas.microsoft.com/office/powerpoint/2010/main" val="67686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8873E-04CA-3F45-A9B2-992B4C2A4A39}"/>
              </a:ext>
            </a:extLst>
          </p:cNvPr>
          <p:cNvSpPr>
            <a:spLocks noGrp="1"/>
          </p:cNvSpPr>
          <p:nvPr>
            <p:ph type="title"/>
          </p:nvPr>
        </p:nvSpPr>
        <p:spPr/>
        <p:txBody>
          <a:bodyPr/>
          <a:lstStyle/>
          <a:p>
            <a:r>
              <a:rPr kumimoji="1" lang="ja-JP" altLang="en-US"/>
              <a:t>エアー来んやん！</a:t>
            </a:r>
          </a:p>
        </p:txBody>
      </p:sp>
      <p:sp>
        <p:nvSpPr>
          <p:cNvPr id="3" name="コンテンツ プレースホルダー 2">
            <a:extLst>
              <a:ext uri="{FF2B5EF4-FFF2-40B4-BE49-F238E27FC236}">
                <a16:creationId xmlns:a16="http://schemas.microsoft.com/office/drawing/2014/main" id="{9893C7E8-3069-9E48-91B9-F998552C53BC}"/>
              </a:ext>
            </a:extLst>
          </p:cNvPr>
          <p:cNvSpPr>
            <a:spLocks noGrp="1"/>
          </p:cNvSpPr>
          <p:nvPr>
            <p:ph idx="1"/>
          </p:nvPr>
        </p:nvSpPr>
        <p:spPr/>
        <p:txBody>
          <a:bodyPr/>
          <a:lstStyle/>
          <a:p>
            <a:r>
              <a:rPr kumimoji="1" lang="en-US" altLang="ja-JP" dirty="0"/>
              <a:t>AWS(amazon web services) </a:t>
            </a:r>
            <a:r>
              <a:rPr kumimoji="1" lang="ja-JP" altLang="en-US"/>
              <a:t>とは</a:t>
            </a:r>
          </a:p>
        </p:txBody>
      </p:sp>
      <p:pic>
        <p:nvPicPr>
          <p:cNvPr id="6" name="コンテンツ プレースホルダー 5">
            <a:extLst>
              <a:ext uri="{FF2B5EF4-FFF2-40B4-BE49-F238E27FC236}">
                <a16:creationId xmlns:a16="http://schemas.microsoft.com/office/drawing/2014/main" id="{82B516CE-0CE3-A241-9EBE-55DAFCEBD5A3}"/>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51520" y="2658620"/>
            <a:ext cx="2481783" cy="1302936"/>
          </a:xfrm>
        </p:spPr>
      </p:pic>
      <p:sp>
        <p:nvSpPr>
          <p:cNvPr id="7" name="テキスト ボックス 6">
            <a:extLst>
              <a:ext uri="{FF2B5EF4-FFF2-40B4-BE49-F238E27FC236}">
                <a16:creationId xmlns:a16="http://schemas.microsoft.com/office/drawing/2014/main" id="{F6708F3F-57F6-9B48-99B5-8DDE656CEEB2}"/>
              </a:ext>
            </a:extLst>
          </p:cNvPr>
          <p:cNvSpPr txBox="1"/>
          <p:nvPr/>
        </p:nvSpPr>
        <p:spPr>
          <a:xfrm>
            <a:off x="3131840" y="3048478"/>
            <a:ext cx="7272808" cy="523220"/>
          </a:xfrm>
          <a:prstGeom prst="rect">
            <a:avLst/>
          </a:prstGeom>
          <a:noFill/>
        </p:spPr>
        <p:txBody>
          <a:bodyPr wrap="square" rtlCol="0">
            <a:spAutoFit/>
          </a:bodyPr>
          <a:lstStyle/>
          <a:p>
            <a:r>
              <a:rPr kumimoji="1" lang="ja-JP" altLang="en-US" sz="2800"/>
              <a:t>・</a:t>
            </a:r>
            <a:r>
              <a:rPr kumimoji="1" lang="en-US" altLang="ja-JP" sz="2800" dirty="0"/>
              <a:t>Amazon</a:t>
            </a:r>
            <a:r>
              <a:rPr kumimoji="1" lang="ja-JP" altLang="en-US" sz="2800"/>
              <a:t>　が提供するクラウドサービス</a:t>
            </a:r>
          </a:p>
        </p:txBody>
      </p:sp>
      <p:pic>
        <p:nvPicPr>
          <p:cNvPr id="9" name="図 8">
            <a:extLst>
              <a:ext uri="{FF2B5EF4-FFF2-40B4-BE49-F238E27FC236}">
                <a16:creationId xmlns:a16="http://schemas.microsoft.com/office/drawing/2014/main" id="{F9459751-05FB-D746-996A-B6B6EA538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550" y="5015642"/>
            <a:ext cx="1652612" cy="1578138"/>
          </a:xfrm>
          <a:prstGeom prst="rect">
            <a:avLst/>
          </a:prstGeom>
        </p:spPr>
      </p:pic>
      <p:pic>
        <p:nvPicPr>
          <p:cNvPr id="11" name="図 10">
            <a:extLst>
              <a:ext uri="{FF2B5EF4-FFF2-40B4-BE49-F238E27FC236}">
                <a16:creationId xmlns:a16="http://schemas.microsoft.com/office/drawing/2014/main" id="{A977AC98-70A0-6042-8EFD-275E74351A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936" y="4941168"/>
            <a:ext cx="1584176" cy="1584176"/>
          </a:xfrm>
          <a:prstGeom prst="rect">
            <a:avLst/>
          </a:prstGeom>
        </p:spPr>
      </p:pic>
      <p:pic>
        <p:nvPicPr>
          <p:cNvPr id="13" name="図 12">
            <a:extLst>
              <a:ext uri="{FF2B5EF4-FFF2-40B4-BE49-F238E27FC236}">
                <a16:creationId xmlns:a16="http://schemas.microsoft.com/office/drawing/2014/main" id="{F5B1CEB7-D465-4C48-8CD1-60044C8FC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4921745"/>
            <a:ext cx="1622689" cy="1916832"/>
          </a:xfrm>
          <a:prstGeom prst="rect">
            <a:avLst/>
          </a:prstGeom>
        </p:spPr>
      </p:pic>
    </p:spTree>
    <p:extLst>
      <p:ext uri="{BB962C8B-B14F-4D97-AF65-F5344CB8AC3E}">
        <p14:creationId xmlns:p14="http://schemas.microsoft.com/office/powerpoint/2010/main" val="417200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8873E-04CA-3F45-A9B2-992B4C2A4A39}"/>
              </a:ext>
            </a:extLst>
          </p:cNvPr>
          <p:cNvSpPr>
            <a:spLocks noGrp="1"/>
          </p:cNvSpPr>
          <p:nvPr>
            <p:ph type="title"/>
          </p:nvPr>
        </p:nvSpPr>
        <p:spPr/>
        <p:txBody>
          <a:bodyPr/>
          <a:lstStyle/>
          <a:p>
            <a:r>
              <a:rPr kumimoji="1" lang="ja-JP" altLang="en-US"/>
              <a:t>エアー来んやん！</a:t>
            </a:r>
          </a:p>
        </p:txBody>
      </p:sp>
      <p:sp>
        <p:nvSpPr>
          <p:cNvPr id="4" name="コンテンツ プレースホルダー 3">
            <a:extLst>
              <a:ext uri="{FF2B5EF4-FFF2-40B4-BE49-F238E27FC236}">
                <a16:creationId xmlns:a16="http://schemas.microsoft.com/office/drawing/2014/main" id="{6D6F1289-9CAB-3346-AE05-3B717F5A9DAC}"/>
              </a:ext>
            </a:extLst>
          </p:cNvPr>
          <p:cNvSpPr>
            <a:spLocks noGrp="1"/>
          </p:cNvSpPr>
          <p:nvPr>
            <p:ph idx="10"/>
          </p:nvPr>
        </p:nvSpPr>
        <p:spPr>
          <a:xfrm>
            <a:off x="-5253" y="521064"/>
            <a:ext cx="9289032" cy="3600400"/>
          </a:xfrm>
        </p:spPr>
        <p:txBody>
          <a:bodyPr/>
          <a:lstStyle/>
          <a:p>
            <a:endParaRPr kumimoji="1" lang="en-US" altLang="ja-JP" sz="4000" dirty="0"/>
          </a:p>
          <a:p>
            <a:endParaRPr kumimoji="1" lang="en-US" altLang="ja-JP" sz="4000" dirty="0"/>
          </a:p>
          <a:p>
            <a:r>
              <a:rPr kumimoji="1" lang="en-US" altLang="ja-JP" sz="4000" dirty="0"/>
              <a:t>Lambda</a:t>
            </a:r>
            <a:r>
              <a:rPr kumimoji="1" lang="ja-JP" altLang="en-US" sz="4000"/>
              <a:t>・・・</a:t>
            </a:r>
            <a:r>
              <a:rPr kumimoji="1" lang="ja-JP" altLang="en-US" sz="3200"/>
              <a:t>イベント発生時にコードを実行</a:t>
            </a:r>
            <a:endParaRPr kumimoji="1" lang="en-US" altLang="ja-JP" sz="3200" dirty="0"/>
          </a:p>
          <a:p>
            <a:endParaRPr kumimoji="1" lang="en-US" altLang="ja-JP" sz="3200" dirty="0"/>
          </a:p>
          <a:p>
            <a:r>
              <a:rPr kumimoji="1" lang="en-US" altLang="ja-JP" sz="3200" dirty="0"/>
              <a:t>		</a:t>
            </a:r>
            <a:r>
              <a:rPr kumimoji="1" lang="ja-JP" altLang="en-US" sz="2400"/>
              <a:t>色々なプログラミング言語対応</a:t>
            </a:r>
            <a:endParaRPr kumimoji="1" lang="en-US" altLang="ja-JP" sz="2400" dirty="0"/>
          </a:p>
          <a:p>
            <a:r>
              <a:rPr kumimoji="1" lang="en-US" altLang="ja-JP" sz="4000" dirty="0"/>
              <a:t>CloudWatch Events</a:t>
            </a:r>
            <a:r>
              <a:rPr kumimoji="1" lang="ja-JP" altLang="en-US" sz="4000"/>
              <a:t>・・・</a:t>
            </a:r>
            <a:r>
              <a:rPr kumimoji="1" lang="ja-JP" altLang="en-US" sz="3200"/>
              <a:t>イベント発生トリガー</a:t>
            </a:r>
            <a:endParaRPr kumimoji="1" lang="en-US" altLang="ja-JP" sz="3200" dirty="0"/>
          </a:p>
          <a:p>
            <a:endParaRPr kumimoji="1" lang="en-US" altLang="ja-JP" sz="3200" dirty="0"/>
          </a:p>
          <a:p>
            <a:endParaRPr kumimoji="1" lang="en-US" altLang="ja-JP" sz="3200" dirty="0"/>
          </a:p>
          <a:p>
            <a:r>
              <a:rPr kumimoji="1" lang="en-US" altLang="ja-JP" sz="3200" dirty="0"/>
              <a:t>		</a:t>
            </a:r>
            <a:endParaRPr kumimoji="1" lang="ja-JP" altLang="en-US" sz="3200"/>
          </a:p>
        </p:txBody>
      </p:sp>
      <p:pic>
        <p:nvPicPr>
          <p:cNvPr id="14" name="図 13">
            <a:extLst>
              <a:ext uri="{FF2B5EF4-FFF2-40B4-BE49-F238E27FC236}">
                <a16:creationId xmlns:a16="http://schemas.microsoft.com/office/drawing/2014/main" id="{0B0B0855-7A38-0B43-9192-AF87EDDAD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564904"/>
            <a:ext cx="1407294" cy="1407294"/>
          </a:xfrm>
          <a:prstGeom prst="rect">
            <a:avLst/>
          </a:prstGeom>
        </p:spPr>
      </p:pic>
      <p:pic>
        <p:nvPicPr>
          <p:cNvPr id="16" name="図 15">
            <a:extLst>
              <a:ext uri="{FF2B5EF4-FFF2-40B4-BE49-F238E27FC236}">
                <a16:creationId xmlns:a16="http://schemas.microsoft.com/office/drawing/2014/main" id="{F0F9EB4B-A698-BD4F-9B31-DEB0D3072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29" y="4661406"/>
            <a:ext cx="1877339" cy="1877339"/>
          </a:xfrm>
          <a:prstGeom prst="rect">
            <a:avLst/>
          </a:prstGeom>
        </p:spPr>
      </p:pic>
    </p:spTree>
    <p:extLst>
      <p:ext uri="{BB962C8B-B14F-4D97-AF65-F5344CB8AC3E}">
        <p14:creationId xmlns:p14="http://schemas.microsoft.com/office/powerpoint/2010/main" val="109446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8873E-04CA-3F45-A9B2-992B4C2A4A39}"/>
              </a:ext>
            </a:extLst>
          </p:cNvPr>
          <p:cNvSpPr>
            <a:spLocks noGrp="1"/>
          </p:cNvSpPr>
          <p:nvPr>
            <p:ph type="title"/>
          </p:nvPr>
        </p:nvSpPr>
        <p:spPr/>
        <p:txBody>
          <a:bodyPr/>
          <a:lstStyle/>
          <a:p>
            <a:r>
              <a:rPr kumimoji="1" lang="ja-JP" altLang="en-US"/>
              <a:t>エアー来んやん！</a:t>
            </a:r>
          </a:p>
        </p:txBody>
      </p:sp>
      <p:pic>
        <p:nvPicPr>
          <p:cNvPr id="6" name="コンテンツ プレースホルダー 5">
            <a:extLst>
              <a:ext uri="{FF2B5EF4-FFF2-40B4-BE49-F238E27FC236}">
                <a16:creationId xmlns:a16="http://schemas.microsoft.com/office/drawing/2014/main" id="{558E3EEC-584E-7B41-B493-626038B05AD8}"/>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92150" y="2420888"/>
            <a:ext cx="7759700" cy="2895600"/>
          </a:xfrm>
        </p:spPr>
      </p:pic>
    </p:spTree>
    <p:extLst>
      <p:ext uri="{BB962C8B-B14F-4D97-AF65-F5344CB8AC3E}">
        <p14:creationId xmlns:p14="http://schemas.microsoft.com/office/powerpoint/2010/main" val="388866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306</Words>
  <Application>Microsoft Macintosh PowerPoint</Application>
  <PresentationFormat>画面に合わせる (4:3)</PresentationFormat>
  <Paragraphs>54</Paragraphs>
  <Slides>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4</vt:i4>
      </vt:variant>
    </vt:vector>
  </HeadingPairs>
  <TitlesOfParts>
    <vt:vector size="11" baseType="lpstr">
      <vt:lpstr>맑은 고딕</vt:lpstr>
      <vt:lpstr>ＭＳ Ｐゴシック</vt:lpstr>
      <vt:lpstr>游ゴシック</vt:lpstr>
      <vt:lpstr>Arial</vt:lpstr>
      <vt:lpstr>Calibri</vt:lpstr>
      <vt:lpstr>Office Theme</vt:lpstr>
      <vt:lpstr>Custom Design</vt:lpstr>
      <vt:lpstr>エアー来んやん！</vt:lpstr>
      <vt:lpstr>エアー来んやん！</vt:lpstr>
      <vt:lpstr>エアー来んやん！</vt:lpstr>
      <vt:lpstr>エアー来んやん！</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中村 賢哉</cp:lastModifiedBy>
  <cp:revision>38</cp:revision>
  <dcterms:created xsi:type="dcterms:W3CDTF">2014-04-01T16:35:38Z</dcterms:created>
  <dcterms:modified xsi:type="dcterms:W3CDTF">2019-07-15T03:32:16Z</dcterms:modified>
</cp:coreProperties>
</file>