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61" r:id="rId4"/>
    <p:sldId id="258" r:id="rId5"/>
    <p:sldId id="259" r:id="rId6"/>
    <p:sldId id="262" r:id="rId7"/>
    <p:sldId id="260" r:id="rId8"/>
    <p:sldId id="266" r:id="rId9"/>
    <p:sldId id="263" r:id="rId10"/>
    <p:sldId id="26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p:restoredTop sz="78695"/>
  </p:normalViewPr>
  <p:slideViewPr>
    <p:cSldViewPr snapToGrid="0" snapToObjects="1">
      <p:cViewPr varScale="1">
        <p:scale>
          <a:sx n="100" d="100"/>
          <a:sy n="100" d="100"/>
        </p:scale>
        <p:origin x="1088" y="1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2FE7-737C-9547-800B-8FBCC3867355}" type="datetimeFigureOut">
              <a:rPr kumimoji="1" lang="ja-JP" altLang="en-US" smtClean="0"/>
              <a:t>2019/7/1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A6ED0-3776-354C-94EF-B9F9AF5F236C}" type="slidenum">
              <a:rPr kumimoji="1" lang="ja-JP" altLang="en-US" smtClean="0"/>
              <a:t>‹#›</a:t>
            </a:fld>
            <a:endParaRPr kumimoji="1" lang="ja-JP" altLang="en-US"/>
          </a:p>
        </p:txBody>
      </p:sp>
    </p:spTree>
    <p:extLst>
      <p:ext uri="{BB962C8B-B14F-4D97-AF65-F5344CB8AC3E}">
        <p14:creationId xmlns:p14="http://schemas.microsoft.com/office/powerpoint/2010/main" val="21483628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1</a:t>
            </a:fld>
            <a:endParaRPr kumimoji="1" lang="ja-JP" altLang="en-US"/>
          </a:p>
        </p:txBody>
      </p:sp>
    </p:spTree>
    <p:extLst>
      <p:ext uri="{BB962C8B-B14F-4D97-AF65-F5344CB8AC3E}">
        <p14:creationId xmlns:p14="http://schemas.microsoft.com/office/powerpoint/2010/main" val="108499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皆さん、クラスのエアコンに不満を持ったことはないでしょうか？</a:t>
            </a:r>
            <a:endParaRPr kumimoji="1" lang="en-US" altLang="ja-JP" dirty="0"/>
          </a:p>
          <a:p>
            <a:r>
              <a:rPr kumimoji="1" lang="ja-JP" altLang="en-US"/>
              <a:t>寒い！または暑い！でも授業中に席を立ってエアコンを調整しに行くのは気がひける・・・という方多いと思います</a:t>
            </a:r>
            <a:endParaRPr kumimoji="1" lang="en-US" altLang="ja-JP" dirty="0"/>
          </a:p>
          <a:p>
            <a:r>
              <a:rPr kumimoji="1" lang="ja-JP" altLang="en-US"/>
              <a:t>筋肉量や服装から適切な温度が違うのは仕方がありません</a:t>
            </a:r>
            <a:endParaRPr kumimoji="1" lang="en-US" altLang="ja-JP" dirty="0"/>
          </a:p>
          <a:p>
            <a:r>
              <a:rPr kumimoji="1" lang="ja-JP" altLang="en-US"/>
              <a:t>実際に、</a:t>
            </a:r>
            <a:r>
              <a:rPr kumimoji="1" lang="en-US" altLang="ja-JP" dirty="0"/>
              <a:t>(</a:t>
            </a:r>
            <a:r>
              <a:rPr kumimoji="1" lang="ja-JP" altLang="en-US"/>
              <a:t>エアコン関係の調査の結果を少し見せる</a:t>
            </a:r>
            <a:r>
              <a:rPr kumimoji="1" lang="en-US" altLang="ja-JP" dirty="0"/>
              <a:t>)</a:t>
            </a:r>
          </a:p>
          <a:p>
            <a:r>
              <a:rPr kumimoji="1" lang="ja-JP" altLang="en-US"/>
              <a:t>と感じている方が多数存在しているわけです。</a:t>
            </a:r>
            <a:endParaRPr kumimoji="1" lang="en-US" altLang="ja-JP" dirty="0"/>
          </a:p>
          <a:p>
            <a:endParaRPr kumimoji="1" lang="en-US" altLang="ja-JP" dirty="0"/>
          </a:p>
          <a:p>
            <a:r>
              <a:rPr kumimoji="1" lang="ja-JP" altLang="en-US"/>
              <a:t>その不満を解決するために私たちが作成したのは！</a:t>
            </a:r>
            <a:endParaRPr kumimoji="1" lang="en-US" altLang="ja-JP" dirty="0"/>
          </a:p>
          <a:p>
            <a:endParaRPr kumimoji="1" lang="en-US" altLang="ja-JP" dirty="0"/>
          </a:p>
          <a:p>
            <a:endParaRPr kumimoji="1" lang="en-US" altLang="ja-JP" dirty="0"/>
          </a:p>
          <a:p>
            <a:r>
              <a:rPr kumimoji="1" lang="ja-JP" altLang="en-US"/>
              <a:t>オフィスのエアコン温度　こっそりと変えた人は６割以上存在</a:t>
            </a:r>
            <a:r>
              <a:rPr kumimoji="1" lang="en-US" altLang="ja-JP" dirty="0"/>
              <a:t>(https://</a:t>
            </a:r>
            <a:r>
              <a:rPr kumimoji="1" lang="en-US" altLang="ja-JP" dirty="0" err="1"/>
              <a:t>news.mynavi.jp</a:t>
            </a:r>
            <a:r>
              <a:rPr kumimoji="1" lang="en-US" altLang="ja-JP" dirty="0"/>
              <a:t>/article/20170811-a019/)</a:t>
            </a:r>
          </a:p>
          <a:p>
            <a:r>
              <a:rPr kumimoji="1" lang="ja-JP" altLang="en-US"/>
              <a:t>クラス内でもエアコンの温度を勝手に変えにくい。</a:t>
            </a:r>
            <a:endParaRPr kumimoji="1" lang="en-US" altLang="ja-JP" dirty="0"/>
          </a:p>
          <a:p>
            <a:endParaRPr kumimoji="1" lang="en-US" altLang="ja-JP" dirty="0"/>
          </a:p>
          <a:p>
            <a:r>
              <a:rPr kumimoji="1" lang="ja-JP" altLang="en-US"/>
              <a:t>また、権力を持っているものが自由に変えて逆らえない。</a:t>
            </a:r>
            <a:endParaRPr kumimoji="1" lang="en-US" altLang="ja-JP" dirty="0"/>
          </a:p>
          <a:p>
            <a:endParaRPr kumimoji="1" lang="en-US" altLang="ja-JP" dirty="0"/>
          </a:p>
          <a:p>
            <a:endParaRPr kumimoji="1" lang="en-US" altLang="ja-JP" dirty="0"/>
          </a:p>
          <a:p>
            <a:r>
              <a:rPr kumimoji="1" lang="ja-JP" altLang="en-US"/>
              <a:t>それらを解決するのが、</a:t>
            </a:r>
            <a:r>
              <a:rPr kumimoji="1" lang="en-US" altLang="ja-JP" dirty="0"/>
              <a:t>(</a:t>
            </a:r>
            <a:r>
              <a:rPr kumimoji="1" lang="ja-JP" altLang="en-US"/>
              <a:t>次プレゼン</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3</a:t>
            </a:fld>
            <a:endParaRPr kumimoji="1" lang="ja-JP" altLang="en-US"/>
          </a:p>
        </p:txBody>
      </p:sp>
    </p:spTree>
    <p:extLst>
      <p:ext uri="{BB962C8B-B14F-4D97-AF65-F5344CB8AC3E}">
        <p14:creationId xmlns:p14="http://schemas.microsoft.com/office/powerpoint/2010/main" val="93674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民主的エアコン管理システム、エアー来んやん！です。</a:t>
            </a:r>
            <a:endParaRPr kumimoji="1" lang="en-US" altLang="ja-JP" dirty="0"/>
          </a:p>
          <a:p>
            <a:r>
              <a:rPr kumimoji="1" lang="ja-JP" altLang="en-US"/>
              <a:t>このシステムを使うと、エアコンの温度管理を手元のデバイスから投票という形で行うことができるようになります。</a:t>
            </a:r>
            <a:endParaRPr kumimoji="1" lang="en-US" altLang="ja-JP" dirty="0"/>
          </a:p>
          <a:p>
            <a:endParaRPr kumimoji="1" lang="en-US" altLang="ja-JP" dirty="0"/>
          </a:p>
          <a:p>
            <a:r>
              <a:rPr kumimoji="1" lang="ja-JP" altLang="en-US"/>
              <a:t>このシステムはエアコンの温度の上げ下げを民主的に行えます。</a:t>
            </a:r>
            <a:endParaRPr kumimoji="1" lang="en-US" altLang="ja-JP" dirty="0"/>
          </a:p>
          <a:p>
            <a:endParaRPr kumimoji="1" lang="en-US" altLang="ja-JP" dirty="0"/>
          </a:p>
          <a:p>
            <a:r>
              <a:rPr kumimoji="1" lang="ja-JP" altLang="en-US"/>
              <a:t>オフィス内、教室内のグループ内でエアコンの温度を変えたいとき、誰でも簡単に意思表明することができます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4</a:t>
            </a:fld>
            <a:endParaRPr kumimoji="1" lang="ja-JP" altLang="en-US"/>
          </a:p>
        </p:txBody>
      </p:sp>
    </p:spTree>
    <p:extLst>
      <p:ext uri="{BB962C8B-B14F-4D97-AF65-F5344CB8AC3E}">
        <p14:creationId xmlns:p14="http://schemas.microsoft.com/office/powerpoint/2010/main" val="128019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エアー来んやん！を導入することにより、誰でも簡単に適正温度に変更でき、スムーズかつストレスのない快適な環境で仕事、勉強をすることができるようになり</a:t>
            </a:r>
            <a:endParaRPr kumimoji="1" lang="en-US" altLang="ja-JP" dirty="0"/>
          </a:p>
          <a:p>
            <a:r>
              <a:rPr kumimoji="1" lang="ja-JP" altLang="en-US"/>
              <a:t>結果的に成績向上、人間関係も潤滑に体調を壊すこともなくなります。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5</a:t>
            </a:fld>
            <a:endParaRPr kumimoji="1" lang="ja-JP" altLang="en-US"/>
          </a:p>
        </p:txBody>
      </p:sp>
    </p:spTree>
    <p:extLst>
      <p:ext uri="{BB962C8B-B14F-4D97-AF65-F5344CB8AC3E}">
        <p14:creationId xmlns:p14="http://schemas.microsoft.com/office/powerpoint/2010/main" val="72486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では早速、エアー来んやん！の使用フローをお見せ致します。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6</a:t>
            </a:fld>
            <a:endParaRPr kumimoji="1" lang="ja-JP" altLang="en-US"/>
          </a:p>
        </p:txBody>
      </p:sp>
    </p:spTree>
    <p:extLst>
      <p:ext uri="{BB962C8B-B14F-4D97-AF65-F5344CB8AC3E}">
        <p14:creationId xmlns:p14="http://schemas.microsoft.com/office/powerpoint/2010/main" val="232298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使用技術はこちらになります。</a:t>
            </a:r>
            <a:endParaRPr kumimoji="1" lang="en-US" altLang="ja-JP" dirty="0"/>
          </a:p>
          <a:p>
            <a:r>
              <a:rPr kumimoji="1" lang="en-US" altLang="ja-JP" dirty="0"/>
              <a:t>Slack</a:t>
            </a:r>
            <a:r>
              <a:rPr kumimoji="1" lang="ja-JP" altLang="en-US"/>
              <a:t>上でユーザーは捜査を行い。</a:t>
            </a:r>
            <a:endParaRPr kumimoji="1" lang="en-US" altLang="ja-JP" dirty="0"/>
          </a:p>
          <a:p>
            <a:r>
              <a:rPr kumimoji="1" lang="en-US" altLang="ja-JP" dirty="0"/>
              <a:t>Google App Script </a:t>
            </a:r>
            <a:r>
              <a:rPr kumimoji="1" lang="ja-JP" altLang="en-US"/>
              <a:t>や、ラズベリーパイ、</a:t>
            </a:r>
            <a:r>
              <a:rPr kumimoji="1" lang="en-US" altLang="ja-JP" dirty="0"/>
              <a:t>AWS</a:t>
            </a:r>
            <a:r>
              <a:rPr kumimoji="1" lang="ja-JP" altLang="en-US"/>
              <a:t>を使用しています</a:t>
            </a:r>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7</a:t>
            </a:fld>
            <a:endParaRPr kumimoji="1" lang="ja-JP" altLang="en-US"/>
          </a:p>
        </p:txBody>
      </p:sp>
    </p:spTree>
    <p:extLst>
      <p:ext uri="{BB962C8B-B14F-4D97-AF65-F5344CB8AC3E}">
        <p14:creationId xmlns:p14="http://schemas.microsoft.com/office/powerpoint/2010/main" val="59752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よかったてん</a:t>
            </a:r>
            <a:endParaRPr kumimoji="1" lang="en-US" altLang="ja-JP" dirty="0"/>
          </a:p>
          <a:p>
            <a:endParaRPr kumimoji="1" lang="en-US" altLang="ja-JP" dirty="0"/>
          </a:p>
          <a:p>
            <a:r>
              <a:rPr kumimoji="1" lang="ja-JP" altLang="en-US"/>
              <a:t>つまづいたところがあったけど、なぜ、そこがダメだったのか理解して、他の解決案を出せたのがよかった</a:t>
            </a:r>
            <a:endParaRPr kumimoji="1" lang="en-US" altLang="ja-JP" dirty="0"/>
          </a:p>
          <a:p>
            <a:r>
              <a:rPr kumimoji="1" lang="ja-JP" altLang="en-US"/>
              <a:t>チームでずっといい雰囲気でできたのがよかった</a:t>
            </a:r>
            <a:endParaRPr kumimoji="1" lang="en-US" altLang="ja-JP" dirty="0"/>
          </a:p>
          <a:p>
            <a:r>
              <a:rPr kumimoji="1" lang="ja-JP" altLang="en-US"/>
              <a:t>力量に合わせた仕事の配分ができてた</a:t>
            </a:r>
            <a:endParaRPr kumimoji="1" lang="en-US" altLang="ja-JP" dirty="0"/>
          </a:p>
          <a:p>
            <a:endParaRPr kumimoji="1" lang="en-US" altLang="ja-JP" dirty="0"/>
          </a:p>
          <a:p>
            <a:r>
              <a:rPr kumimoji="1" lang="ja-JP" altLang="en-US"/>
              <a:t>反省点</a:t>
            </a:r>
            <a:endParaRPr kumimoji="1" lang="en-US" altLang="ja-JP" dirty="0"/>
          </a:p>
          <a:p>
            <a:r>
              <a:rPr kumimoji="1" lang="ja-JP" altLang="en-US"/>
              <a:t>全体的に設計通りに進まなかった</a:t>
            </a:r>
            <a:endParaRPr kumimoji="1" lang="en-US" altLang="ja-JP" dirty="0"/>
          </a:p>
          <a:p>
            <a:r>
              <a:rPr kumimoji="1" lang="ja-JP" altLang="en-US"/>
              <a:t>知識がない部分が多く、つまづくことが多かった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8</a:t>
            </a:fld>
            <a:endParaRPr kumimoji="1" lang="ja-JP" altLang="en-US"/>
          </a:p>
        </p:txBody>
      </p:sp>
    </p:spTree>
    <p:extLst>
      <p:ext uri="{BB962C8B-B14F-4D97-AF65-F5344CB8AC3E}">
        <p14:creationId xmlns:p14="http://schemas.microsoft.com/office/powerpoint/2010/main" val="45184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FBA6ED0-3776-354C-94EF-B9F9AF5F236C}" type="slidenum">
              <a:rPr kumimoji="1" lang="ja-JP" altLang="en-US" smtClean="0"/>
              <a:t>9</a:t>
            </a:fld>
            <a:endParaRPr kumimoji="1" lang="ja-JP" altLang="en-US"/>
          </a:p>
        </p:txBody>
      </p:sp>
    </p:spTree>
    <p:extLst>
      <p:ext uri="{BB962C8B-B14F-4D97-AF65-F5344CB8AC3E}">
        <p14:creationId xmlns:p14="http://schemas.microsoft.com/office/powerpoint/2010/main" val="536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C2C995-E110-2D40-A877-A973A555BF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7B1FB9-3AD5-DD4F-ACB0-E206335E2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09AB23-869D-0040-9971-711134F02640}"/>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B6B62E98-F08A-4449-921C-583F9B08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3AAE7E-8CB3-474B-9B13-D5CB78D8D161}"/>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63913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EB766-993C-AE4E-8F82-6EB91C664E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524E43-D3A0-FE46-A710-020A06A8AAE9}"/>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7F9103-8998-4343-BAA7-6846DF887960}"/>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F0C234BD-490C-874E-9AFB-C0E26DFDF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60FBC2-203D-6645-9078-1A326A810B39}"/>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02791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2C340B-A131-834F-A9B6-61E6DFC1F07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D0272B-67A9-BE40-9DCF-B3C4084E9F3B}"/>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C2900A-4851-9148-861E-375E0701C37C}"/>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96B44F07-01AF-824B-8B18-727F7F4786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BA27E0-1C9F-3C49-8F3D-30B338D2C90F}"/>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2879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23EE6-0B58-3A4A-933C-C39C3D7BAE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6B58BE-2608-7A48-B8EE-313F49E8A908}"/>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7E2242-2A3E-9B4D-BC0F-4505B03C41E3}"/>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D14E4C1D-E863-964C-92C8-23E3901C2E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6DE766-ECE8-C841-A6A1-794FB5057470}"/>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367809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4AC5B-0EFC-434A-AE49-16BCC51079B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4A1D1D-0B7A-9242-A55F-8F5434BCD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37452D-8D01-CE43-929E-E723FEBD9B71}"/>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F9BAF652-551F-844B-9E32-9736A15903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93E9D1-14CF-9644-9015-9610B586D3E6}"/>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8540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C2DF39-3BE9-B946-A403-C32B40187B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386FC7-5446-E747-BE7E-E8F07986F454}"/>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F62756-4707-E042-87DA-F189AA1DFF1D}"/>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55037F-AF13-9D48-AE0E-675BF6522325}"/>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6" name="フッター プレースホルダー 5">
            <a:extLst>
              <a:ext uri="{FF2B5EF4-FFF2-40B4-BE49-F238E27FC236}">
                <a16:creationId xmlns:a16="http://schemas.microsoft.com/office/drawing/2014/main" id="{0BD1DAF6-D126-BC46-8E70-E06AA90A9F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197627-775E-3949-927D-B2D2479E7F23}"/>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64558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D65E1D-DE09-5B43-A2BC-88D2C8E5ED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D9CE2A-0094-DD48-A9D8-746A459F9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EF0B76-A8F4-AF47-85F9-F5652ADD8B7B}"/>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6B1B9D-0737-6340-8D44-629620980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C158E24-E0C6-6542-9BEE-223E14908269}"/>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A77DFC-0009-DB4E-B0C0-7A2AB7C64ACD}"/>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8" name="フッター プレースホルダー 7">
            <a:extLst>
              <a:ext uri="{FF2B5EF4-FFF2-40B4-BE49-F238E27FC236}">
                <a16:creationId xmlns:a16="http://schemas.microsoft.com/office/drawing/2014/main" id="{E500ACE5-0F40-2241-895A-A3635C56E3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BC5DA7-92EA-A543-885D-E8701AB14D96}"/>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88805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6F472-D0F9-C445-924C-56B60B9E5C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2466ED-A825-8144-86EA-BB11ECA3FB07}"/>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4" name="フッター プレースホルダー 3">
            <a:extLst>
              <a:ext uri="{FF2B5EF4-FFF2-40B4-BE49-F238E27FC236}">
                <a16:creationId xmlns:a16="http://schemas.microsoft.com/office/drawing/2014/main" id="{4E223E3E-4A22-D849-9D9C-458F6A0EC2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C0BC21-4407-564C-9510-6CDEDF62FB60}"/>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254998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890E68-62D3-514A-8768-8FA31066621E}"/>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3" name="フッター プレースホルダー 2">
            <a:extLst>
              <a:ext uri="{FF2B5EF4-FFF2-40B4-BE49-F238E27FC236}">
                <a16:creationId xmlns:a16="http://schemas.microsoft.com/office/drawing/2014/main" id="{10460C9D-6A6B-664B-8109-2A2BBE6297D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D1425B-19D0-E64A-9FA2-FF9EDFD2A343}"/>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71294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B8E4B-831E-EC48-816B-9FA10F87BC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D6F677-6DDE-134C-8A40-0D6CAD0CE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62C772-F57B-614F-92FD-E2048F6E9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1EA67D-D792-814B-BDD8-0ABCF916A635}"/>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6" name="フッター プレースホルダー 5">
            <a:extLst>
              <a:ext uri="{FF2B5EF4-FFF2-40B4-BE49-F238E27FC236}">
                <a16:creationId xmlns:a16="http://schemas.microsoft.com/office/drawing/2014/main" id="{8824577C-AFDE-9A43-AED3-91BCA9131D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F391F9-D8E9-EC43-ABE0-32468BEA9F69}"/>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313527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FBDAB-E792-6A49-9B33-585A76E8FE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E50710-EA70-3646-A7A7-00DD56BE0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CA74828-23B8-CE40-8E31-C20414F2B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EF0DF80-3AEB-9E4A-8BDB-2EA8143B6331}"/>
              </a:ext>
            </a:extLst>
          </p:cNvPr>
          <p:cNvSpPr>
            <a:spLocks noGrp="1"/>
          </p:cNvSpPr>
          <p:nvPr>
            <p:ph type="dt" sz="half" idx="10"/>
          </p:nvPr>
        </p:nvSpPr>
        <p:spPr/>
        <p:txBody>
          <a:bodyPr/>
          <a:lstStyle/>
          <a:p>
            <a:fld id="{297AA529-4116-3843-B440-E8442D861BB6}" type="datetimeFigureOut">
              <a:rPr kumimoji="1" lang="ja-JP" altLang="en-US" smtClean="0"/>
              <a:t>2019/7/1</a:t>
            </a:fld>
            <a:endParaRPr kumimoji="1" lang="ja-JP" altLang="en-US"/>
          </a:p>
        </p:txBody>
      </p:sp>
      <p:sp>
        <p:nvSpPr>
          <p:cNvPr id="6" name="フッター プレースホルダー 5">
            <a:extLst>
              <a:ext uri="{FF2B5EF4-FFF2-40B4-BE49-F238E27FC236}">
                <a16:creationId xmlns:a16="http://schemas.microsoft.com/office/drawing/2014/main" id="{99602684-3251-F446-BE31-45DC703ED4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89B5A2-A750-B84E-8FA7-D0E9F4A5357D}"/>
              </a:ext>
            </a:extLst>
          </p:cNvPr>
          <p:cNvSpPr>
            <a:spLocks noGrp="1"/>
          </p:cNvSpPr>
          <p:nvPr>
            <p:ph type="sldNum" sz="quarter" idx="12"/>
          </p:nvPr>
        </p:nvSpPr>
        <p:spPr/>
        <p:txBody>
          <a:body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53358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5E362A-2D40-F74E-A084-5883E580A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0E748-E456-0549-BB82-8282723EA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8CC40-19EF-5043-9CA5-658790FA2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AA529-4116-3843-B440-E8442D861BB6}" type="datetimeFigureOut">
              <a:rPr kumimoji="1" lang="ja-JP" altLang="en-US" smtClean="0"/>
              <a:t>2019/7/1</a:t>
            </a:fld>
            <a:endParaRPr kumimoji="1" lang="ja-JP" altLang="en-US"/>
          </a:p>
        </p:txBody>
      </p:sp>
      <p:sp>
        <p:nvSpPr>
          <p:cNvPr id="5" name="フッター プレースホルダー 4">
            <a:extLst>
              <a:ext uri="{FF2B5EF4-FFF2-40B4-BE49-F238E27FC236}">
                <a16:creationId xmlns:a16="http://schemas.microsoft.com/office/drawing/2014/main" id="{21CB844F-F8AD-E141-9608-F648CC456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FC7B2DC-CE89-EB4B-9E93-416A5E46C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B8DF1-3FAA-FE4D-94BA-33EB7EE9BCDF}" type="slidenum">
              <a:rPr kumimoji="1" lang="ja-JP" altLang="en-US" smtClean="0"/>
              <a:t>‹#›</a:t>
            </a:fld>
            <a:endParaRPr kumimoji="1" lang="ja-JP" altLang="en-US"/>
          </a:p>
        </p:txBody>
      </p:sp>
    </p:spTree>
    <p:extLst>
      <p:ext uri="{BB962C8B-B14F-4D97-AF65-F5344CB8AC3E}">
        <p14:creationId xmlns:p14="http://schemas.microsoft.com/office/powerpoint/2010/main" val="149416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41465-1BBE-C145-9140-ADF52AC92019}"/>
              </a:ext>
            </a:extLst>
          </p:cNvPr>
          <p:cNvSpPr>
            <a:spLocks noGrp="1"/>
          </p:cNvSpPr>
          <p:nvPr>
            <p:ph type="ctrTitle"/>
          </p:nvPr>
        </p:nvSpPr>
        <p:spPr/>
        <p:txBody>
          <a:bodyPr/>
          <a:lstStyle/>
          <a:p>
            <a:r>
              <a:rPr kumimoji="1" lang="en-US" altLang="ja-JP" dirty="0"/>
              <a:t>SSH48</a:t>
            </a:r>
            <a:r>
              <a:rPr kumimoji="1" lang="ja-JP" altLang="en-US"/>
              <a:t>発表資料</a:t>
            </a:r>
          </a:p>
        </p:txBody>
      </p:sp>
      <p:sp>
        <p:nvSpPr>
          <p:cNvPr id="3" name="字幕 2">
            <a:extLst>
              <a:ext uri="{FF2B5EF4-FFF2-40B4-BE49-F238E27FC236}">
                <a16:creationId xmlns:a16="http://schemas.microsoft.com/office/drawing/2014/main" id="{7431D743-4518-7A43-A235-F409466CCC98}"/>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10227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28DED34-0F5F-F54E-BEFE-35F0FF1780F6}"/>
              </a:ext>
            </a:extLst>
          </p:cNvPr>
          <p:cNvSpPr txBox="1"/>
          <p:nvPr/>
        </p:nvSpPr>
        <p:spPr>
          <a:xfrm>
            <a:off x="4272196" y="1693888"/>
            <a:ext cx="6460761" cy="369332"/>
          </a:xfrm>
          <a:prstGeom prst="rect">
            <a:avLst/>
          </a:prstGeom>
          <a:noFill/>
        </p:spPr>
        <p:txBody>
          <a:bodyPr wrap="square" rtlCol="0">
            <a:spAutoFit/>
          </a:bodyPr>
          <a:lstStyle/>
          <a:p>
            <a:r>
              <a:rPr kumimoji="1" lang="ja-JP" altLang="en-US" b="1">
                <a:solidFill>
                  <a:schemeClr val="bg1"/>
                </a:solidFill>
                <a:latin typeface="Yu Gothic" panose="020B0400000000000000" pitchFamily="34" charset="-128"/>
                <a:ea typeface="Yu Gothic" panose="020B0400000000000000" pitchFamily="34" charset="-128"/>
              </a:rPr>
              <a:t>エアコンについての不満はありませんか？</a:t>
            </a:r>
          </a:p>
        </p:txBody>
      </p:sp>
    </p:spTree>
    <p:extLst>
      <p:ext uri="{BB962C8B-B14F-4D97-AF65-F5344CB8AC3E}">
        <p14:creationId xmlns:p14="http://schemas.microsoft.com/office/powerpoint/2010/main" val="284329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378F3-6C77-F445-96C5-A5588F0BED1C}"/>
              </a:ext>
            </a:extLst>
          </p:cNvPr>
          <p:cNvSpPr>
            <a:spLocks noGrp="1"/>
          </p:cNvSpPr>
          <p:nvPr>
            <p:ph type="title"/>
          </p:nvPr>
        </p:nvSpPr>
        <p:spPr/>
        <p:txBody>
          <a:bodyPr/>
          <a:lstStyle/>
          <a:p>
            <a:r>
              <a:rPr kumimoji="1" lang="ja-JP" altLang="en-US"/>
              <a:t>メンバ</a:t>
            </a:r>
          </a:p>
        </p:txBody>
      </p:sp>
      <p:sp>
        <p:nvSpPr>
          <p:cNvPr id="3" name="コンテンツ プレースホルダー 2">
            <a:extLst>
              <a:ext uri="{FF2B5EF4-FFF2-40B4-BE49-F238E27FC236}">
                <a16:creationId xmlns:a16="http://schemas.microsoft.com/office/drawing/2014/main" id="{83E741E9-4735-0245-A11C-685534ABFD62}"/>
              </a:ext>
            </a:extLst>
          </p:cNvPr>
          <p:cNvSpPr>
            <a:spLocks noGrp="1"/>
          </p:cNvSpPr>
          <p:nvPr>
            <p:ph idx="1"/>
          </p:nvPr>
        </p:nvSpPr>
        <p:spPr/>
        <p:txBody>
          <a:bodyPr/>
          <a:lstStyle/>
          <a:p>
            <a:r>
              <a:rPr lang="ja-JP" altLang="en-US"/>
              <a:t>酒井春華</a:t>
            </a:r>
            <a:endParaRPr kumimoji="1" lang="en-US" altLang="ja-JP" dirty="0"/>
          </a:p>
          <a:p>
            <a:r>
              <a:rPr lang="ja-JP" altLang="en-US"/>
              <a:t>木村魁斗</a:t>
            </a:r>
            <a:endParaRPr lang="en-US" altLang="ja-JP" dirty="0"/>
          </a:p>
          <a:p>
            <a:r>
              <a:rPr lang="ja-JP" altLang="en-US"/>
              <a:t>小嶋大地</a:t>
            </a:r>
            <a:endParaRPr lang="en-US" altLang="ja-JP" dirty="0"/>
          </a:p>
          <a:p>
            <a:r>
              <a:rPr lang="ja-JP" altLang="en-US"/>
              <a:t>田中奏太</a:t>
            </a:r>
            <a:endParaRPr lang="en-US" altLang="ja-JP" dirty="0"/>
          </a:p>
          <a:p>
            <a:r>
              <a:rPr lang="ja-JP" altLang="en-US"/>
              <a:t>中西翔太郎</a:t>
            </a:r>
            <a:endParaRPr lang="en-US" altLang="ja-JP" dirty="0"/>
          </a:p>
          <a:p>
            <a:r>
              <a:rPr lang="ja-JP" altLang="en-US"/>
              <a:t>中村賢哉</a:t>
            </a:r>
            <a:endParaRPr lang="en-US" altLang="ja-JP" dirty="0"/>
          </a:p>
          <a:p>
            <a:endParaRPr kumimoji="1" lang="ja-JP" altLang="en-US"/>
          </a:p>
        </p:txBody>
      </p:sp>
    </p:spTree>
    <p:extLst>
      <p:ext uri="{BB962C8B-B14F-4D97-AF65-F5344CB8AC3E}">
        <p14:creationId xmlns:p14="http://schemas.microsoft.com/office/powerpoint/2010/main" val="183578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3DFFEA8-6FB4-BF46-980B-703084E3AE91}"/>
              </a:ext>
            </a:extLst>
          </p:cNvPr>
          <p:cNvPicPr>
            <a:picLocks noChangeAspect="1"/>
          </p:cNvPicPr>
          <p:nvPr/>
        </p:nvPicPr>
        <p:blipFill>
          <a:blip r:embed="rId3"/>
          <a:stretch>
            <a:fillRect/>
          </a:stretch>
        </p:blipFill>
        <p:spPr>
          <a:xfrm>
            <a:off x="1004370" y="3633536"/>
            <a:ext cx="3407623" cy="3224463"/>
          </a:xfrm>
          <a:prstGeom prst="rect">
            <a:avLst/>
          </a:prstGeom>
        </p:spPr>
      </p:pic>
      <p:pic>
        <p:nvPicPr>
          <p:cNvPr id="9" name="図 8">
            <a:extLst>
              <a:ext uri="{FF2B5EF4-FFF2-40B4-BE49-F238E27FC236}">
                <a16:creationId xmlns:a16="http://schemas.microsoft.com/office/drawing/2014/main" id="{A73EF1B4-8DB2-7847-8E11-4B869FA7176B}"/>
              </a:ext>
            </a:extLst>
          </p:cNvPr>
          <p:cNvPicPr>
            <a:picLocks noChangeAspect="1"/>
          </p:cNvPicPr>
          <p:nvPr/>
        </p:nvPicPr>
        <p:blipFill>
          <a:blip r:embed="rId4"/>
          <a:stretch>
            <a:fillRect/>
          </a:stretch>
        </p:blipFill>
        <p:spPr>
          <a:xfrm>
            <a:off x="7696200" y="3633537"/>
            <a:ext cx="3224463" cy="3224463"/>
          </a:xfrm>
          <a:prstGeom prst="rect">
            <a:avLst/>
          </a:prstGeom>
        </p:spPr>
      </p:pic>
      <p:sp>
        <p:nvSpPr>
          <p:cNvPr id="10" name="円/楕円 9">
            <a:extLst>
              <a:ext uri="{FF2B5EF4-FFF2-40B4-BE49-F238E27FC236}">
                <a16:creationId xmlns:a16="http://schemas.microsoft.com/office/drawing/2014/main" id="{DCEAE9FB-05AD-9A41-A291-E3D790D49130}"/>
              </a:ext>
            </a:extLst>
          </p:cNvPr>
          <p:cNvSpPr/>
          <p:nvPr/>
        </p:nvSpPr>
        <p:spPr>
          <a:xfrm>
            <a:off x="3539497" y="745958"/>
            <a:ext cx="5029200" cy="47885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3200"/>
              <a:t>エアコンの温度を変えたい</a:t>
            </a:r>
          </a:p>
        </p:txBody>
      </p:sp>
    </p:spTree>
    <p:extLst>
      <p:ext uri="{BB962C8B-B14F-4D97-AF65-F5344CB8AC3E}">
        <p14:creationId xmlns:p14="http://schemas.microsoft.com/office/powerpoint/2010/main" val="37318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4463251-C917-034A-BD51-832726AB6456}"/>
              </a:ext>
            </a:extLst>
          </p:cNvPr>
          <p:cNvPicPr>
            <a:picLocks noChangeAspect="1"/>
          </p:cNvPicPr>
          <p:nvPr/>
        </p:nvPicPr>
        <p:blipFill>
          <a:blip r:embed="rId3"/>
          <a:stretch>
            <a:fillRect/>
          </a:stretch>
        </p:blipFill>
        <p:spPr>
          <a:xfrm>
            <a:off x="1514307" y="285750"/>
            <a:ext cx="5897146" cy="4641479"/>
          </a:xfrm>
          <a:prstGeom prst="rect">
            <a:avLst/>
          </a:prstGeom>
        </p:spPr>
      </p:pic>
      <p:pic>
        <p:nvPicPr>
          <p:cNvPr id="9" name="図 8">
            <a:extLst>
              <a:ext uri="{FF2B5EF4-FFF2-40B4-BE49-F238E27FC236}">
                <a16:creationId xmlns:a16="http://schemas.microsoft.com/office/drawing/2014/main" id="{A6FA294D-40FC-0544-BBEC-5559E354D725}"/>
              </a:ext>
            </a:extLst>
          </p:cNvPr>
          <p:cNvPicPr>
            <a:picLocks noChangeAspect="1"/>
          </p:cNvPicPr>
          <p:nvPr/>
        </p:nvPicPr>
        <p:blipFill>
          <a:blip r:embed="rId4"/>
          <a:stretch>
            <a:fillRect/>
          </a:stretch>
        </p:blipFill>
        <p:spPr>
          <a:xfrm>
            <a:off x="8488947" y="0"/>
            <a:ext cx="3350126" cy="2571222"/>
          </a:xfrm>
          <a:prstGeom prst="rect">
            <a:avLst/>
          </a:prstGeom>
        </p:spPr>
      </p:pic>
      <p:pic>
        <p:nvPicPr>
          <p:cNvPr id="11" name="図 10">
            <a:extLst>
              <a:ext uri="{FF2B5EF4-FFF2-40B4-BE49-F238E27FC236}">
                <a16:creationId xmlns:a16="http://schemas.microsoft.com/office/drawing/2014/main" id="{2478CE9E-1BCA-BD46-88F7-3947F8A3C5BB}"/>
              </a:ext>
            </a:extLst>
          </p:cNvPr>
          <p:cNvPicPr>
            <a:picLocks noChangeAspect="1"/>
          </p:cNvPicPr>
          <p:nvPr/>
        </p:nvPicPr>
        <p:blipFill>
          <a:blip r:embed="rId5"/>
          <a:stretch>
            <a:fillRect/>
          </a:stretch>
        </p:blipFill>
        <p:spPr>
          <a:xfrm>
            <a:off x="7721708" y="4325671"/>
            <a:ext cx="2614017" cy="2532329"/>
          </a:xfrm>
          <a:prstGeom prst="rect">
            <a:avLst/>
          </a:prstGeom>
        </p:spPr>
      </p:pic>
      <p:pic>
        <p:nvPicPr>
          <p:cNvPr id="13" name="図 12">
            <a:extLst>
              <a:ext uri="{FF2B5EF4-FFF2-40B4-BE49-F238E27FC236}">
                <a16:creationId xmlns:a16="http://schemas.microsoft.com/office/drawing/2014/main" id="{31BB6F36-9727-A443-A626-2215DBB66444}"/>
              </a:ext>
            </a:extLst>
          </p:cNvPr>
          <p:cNvPicPr>
            <a:picLocks noChangeAspect="1"/>
          </p:cNvPicPr>
          <p:nvPr/>
        </p:nvPicPr>
        <p:blipFill>
          <a:blip r:embed="rId6"/>
          <a:stretch>
            <a:fillRect/>
          </a:stretch>
        </p:blipFill>
        <p:spPr>
          <a:xfrm>
            <a:off x="10335725" y="3863466"/>
            <a:ext cx="1844733" cy="2748205"/>
          </a:xfrm>
          <a:prstGeom prst="rect">
            <a:avLst/>
          </a:prstGeom>
        </p:spPr>
      </p:pic>
    </p:spTree>
    <p:extLst>
      <p:ext uri="{BB962C8B-B14F-4D97-AF65-F5344CB8AC3E}">
        <p14:creationId xmlns:p14="http://schemas.microsoft.com/office/powerpoint/2010/main" val="291677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2499311-432F-6F4C-807E-EA5774303D00}"/>
              </a:ext>
            </a:extLst>
          </p:cNvPr>
          <p:cNvPicPr>
            <a:picLocks noGrp="1" noChangeAspect="1"/>
          </p:cNvPicPr>
          <p:nvPr>
            <p:ph idx="1"/>
          </p:nvPr>
        </p:nvPicPr>
        <p:blipFill>
          <a:blip r:embed="rId3"/>
          <a:stretch>
            <a:fillRect/>
          </a:stretch>
        </p:blipFill>
        <p:spPr>
          <a:xfrm>
            <a:off x="7840662" y="2506662"/>
            <a:ext cx="4351338" cy="4351338"/>
          </a:xfrm>
        </p:spPr>
      </p:pic>
      <p:pic>
        <p:nvPicPr>
          <p:cNvPr id="9" name="図 8">
            <a:extLst>
              <a:ext uri="{FF2B5EF4-FFF2-40B4-BE49-F238E27FC236}">
                <a16:creationId xmlns:a16="http://schemas.microsoft.com/office/drawing/2014/main" id="{E2CD1318-CD29-E745-8E36-8BC949717FE6}"/>
              </a:ext>
            </a:extLst>
          </p:cNvPr>
          <p:cNvPicPr>
            <a:picLocks noChangeAspect="1"/>
          </p:cNvPicPr>
          <p:nvPr/>
        </p:nvPicPr>
        <p:blipFill>
          <a:blip r:embed="rId4"/>
          <a:stretch>
            <a:fillRect/>
          </a:stretch>
        </p:blipFill>
        <p:spPr>
          <a:xfrm>
            <a:off x="0" y="3071661"/>
            <a:ext cx="3903579" cy="3571775"/>
          </a:xfrm>
          <a:prstGeom prst="rect">
            <a:avLst/>
          </a:prstGeom>
        </p:spPr>
      </p:pic>
      <p:pic>
        <p:nvPicPr>
          <p:cNvPr id="11" name="図 10">
            <a:extLst>
              <a:ext uri="{FF2B5EF4-FFF2-40B4-BE49-F238E27FC236}">
                <a16:creationId xmlns:a16="http://schemas.microsoft.com/office/drawing/2014/main" id="{B614BF5D-8170-3B4D-B6AF-897B7810FC9F}"/>
              </a:ext>
            </a:extLst>
          </p:cNvPr>
          <p:cNvPicPr>
            <a:picLocks noChangeAspect="1"/>
          </p:cNvPicPr>
          <p:nvPr/>
        </p:nvPicPr>
        <p:blipFill>
          <a:blip r:embed="rId5"/>
          <a:stretch>
            <a:fillRect/>
          </a:stretch>
        </p:blipFill>
        <p:spPr>
          <a:xfrm>
            <a:off x="4078065" y="533483"/>
            <a:ext cx="3588111" cy="3157538"/>
          </a:xfrm>
          <a:prstGeom prst="rect">
            <a:avLst/>
          </a:prstGeom>
        </p:spPr>
      </p:pic>
    </p:spTree>
    <p:extLst>
      <p:ext uri="{BB962C8B-B14F-4D97-AF65-F5344CB8AC3E}">
        <p14:creationId xmlns:p14="http://schemas.microsoft.com/office/powerpoint/2010/main" val="154304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B4500-FABE-DA48-A7FE-361A0055F83A}"/>
              </a:ext>
            </a:extLst>
          </p:cNvPr>
          <p:cNvSpPr>
            <a:spLocks noGrp="1"/>
          </p:cNvSpPr>
          <p:nvPr>
            <p:ph type="title"/>
          </p:nvPr>
        </p:nvSpPr>
        <p:spPr/>
        <p:txBody>
          <a:bodyPr/>
          <a:lstStyle/>
          <a:p>
            <a:r>
              <a:rPr kumimoji="1" lang="ja-JP" altLang="en-US"/>
              <a:t>実機デモンストレーション</a:t>
            </a:r>
          </a:p>
        </p:txBody>
      </p:sp>
      <p:sp>
        <p:nvSpPr>
          <p:cNvPr id="3" name="コンテンツ プレースホルダー 2">
            <a:extLst>
              <a:ext uri="{FF2B5EF4-FFF2-40B4-BE49-F238E27FC236}">
                <a16:creationId xmlns:a16="http://schemas.microsoft.com/office/drawing/2014/main" id="{219A08C3-3189-B84C-B6C0-CFD0AB9A327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9689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B1660-AEF2-F842-80CD-3BC8278CF08D}"/>
              </a:ext>
            </a:extLst>
          </p:cNvPr>
          <p:cNvSpPr>
            <a:spLocks noGrp="1"/>
          </p:cNvSpPr>
          <p:nvPr>
            <p:ph type="title"/>
          </p:nvPr>
        </p:nvSpPr>
        <p:spPr>
          <a:xfrm>
            <a:off x="0" y="0"/>
            <a:ext cx="10515600" cy="1325563"/>
          </a:xfrm>
        </p:spPr>
        <p:txBody>
          <a:bodyPr/>
          <a:lstStyle/>
          <a:p>
            <a:r>
              <a:rPr lang="ja-JP" altLang="en-US"/>
              <a:t>使用技術</a:t>
            </a:r>
            <a:endParaRPr kumimoji="1" lang="ja-JP" altLang="en-US"/>
          </a:p>
        </p:txBody>
      </p:sp>
      <p:pic>
        <p:nvPicPr>
          <p:cNvPr id="6" name="コンテンツ プレースホルダー 5">
            <a:extLst>
              <a:ext uri="{FF2B5EF4-FFF2-40B4-BE49-F238E27FC236}">
                <a16:creationId xmlns:a16="http://schemas.microsoft.com/office/drawing/2014/main" id="{245CF59B-C1EC-F045-9212-EAA20ED8B348}"/>
              </a:ext>
            </a:extLst>
          </p:cNvPr>
          <p:cNvPicPr>
            <a:picLocks noGrp="1" noChangeAspect="1"/>
          </p:cNvPicPr>
          <p:nvPr>
            <p:ph idx="1"/>
          </p:nvPr>
        </p:nvPicPr>
        <p:blipFill>
          <a:blip r:embed="rId3"/>
          <a:stretch>
            <a:fillRect/>
          </a:stretch>
        </p:blipFill>
        <p:spPr>
          <a:xfrm>
            <a:off x="4033244" y="662781"/>
            <a:ext cx="6984379" cy="5924759"/>
          </a:xfrm>
        </p:spPr>
      </p:pic>
    </p:spTree>
    <p:extLst>
      <p:ext uri="{BB962C8B-B14F-4D97-AF65-F5344CB8AC3E}">
        <p14:creationId xmlns:p14="http://schemas.microsoft.com/office/powerpoint/2010/main" val="272565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AFC2A-68F4-4143-B9CB-AB250F5CB6B1}"/>
              </a:ext>
            </a:extLst>
          </p:cNvPr>
          <p:cNvSpPr>
            <a:spLocks noGrp="1"/>
          </p:cNvSpPr>
          <p:nvPr>
            <p:ph type="title"/>
          </p:nvPr>
        </p:nvSpPr>
        <p:spPr/>
        <p:txBody>
          <a:bodyPr/>
          <a:lstStyle/>
          <a:p>
            <a:r>
              <a:rPr kumimoji="1" lang="ja-JP" altLang="en-US"/>
              <a:t>開発の振り返り</a:t>
            </a:r>
          </a:p>
        </p:txBody>
      </p:sp>
      <p:sp>
        <p:nvSpPr>
          <p:cNvPr id="3" name="コンテンツ プレースホルダー 2">
            <a:extLst>
              <a:ext uri="{FF2B5EF4-FFF2-40B4-BE49-F238E27FC236}">
                <a16:creationId xmlns:a16="http://schemas.microsoft.com/office/drawing/2014/main" id="{0198443F-9F42-314F-A976-9B7F3754BD73}"/>
              </a:ext>
            </a:extLst>
          </p:cNvPr>
          <p:cNvSpPr>
            <a:spLocks noGrp="1"/>
          </p:cNvSpPr>
          <p:nvPr>
            <p:ph idx="1"/>
          </p:nvPr>
        </p:nvSpPr>
        <p:spPr/>
        <p:txBody>
          <a:bodyPr/>
          <a:lstStyle/>
          <a:p>
            <a:pPr marL="0" indent="0">
              <a:buNone/>
            </a:pPr>
            <a:r>
              <a:rPr kumimoji="1" lang="ja-JP" altLang="en-US"/>
              <a:t>よかった点</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反省点</a:t>
            </a:r>
          </a:p>
        </p:txBody>
      </p:sp>
    </p:spTree>
    <p:extLst>
      <p:ext uri="{BB962C8B-B14F-4D97-AF65-F5344CB8AC3E}">
        <p14:creationId xmlns:p14="http://schemas.microsoft.com/office/powerpoint/2010/main" val="324919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A8B12-F70C-474F-899B-BE3EF36AE062}"/>
              </a:ext>
            </a:extLst>
          </p:cNvPr>
          <p:cNvSpPr>
            <a:spLocks noGrp="1"/>
          </p:cNvSpPr>
          <p:nvPr>
            <p:ph type="title"/>
          </p:nvPr>
        </p:nvSpPr>
        <p:spPr/>
        <p:txBody>
          <a:bodyPr/>
          <a:lstStyle/>
          <a:p>
            <a:r>
              <a:rPr kumimoji="1" lang="ja-JP" altLang="en-US"/>
              <a:t>将来の展望</a:t>
            </a:r>
          </a:p>
        </p:txBody>
      </p:sp>
      <p:sp>
        <p:nvSpPr>
          <p:cNvPr id="3" name="コンテンツ プレースホルダー 2">
            <a:extLst>
              <a:ext uri="{FF2B5EF4-FFF2-40B4-BE49-F238E27FC236}">
                <a16:creationId xmlns:a16="http://schemas.microsoft.com/office/drawing/2014/main" id="{3771FDC4-FE65-C24E-A1A2-E6D1A69A8C29}"/>
              </a:ext>
            </a:extLst>
          </p:cNvPr>
          <p:cNvSpPr>
            <a:spLocks noGrp="1"/>
          </p:cNvSpPr>
          <p:nvPr>
            <p:ph idx="1"/>
          </p:nvPr>
        </p:nvSpPr>
        <p:spPr/>
        <p:txBody>
          <a:bodyPr/>
          <a:lstStyle/>
          <a:p>
            <a:pPr marL="0" indent="0">
              <a:buNone/>
            </a:pPr>
            <a:r>
              <a:rPr kumimoji="1" lang="ja-JP" altLang="en-US"/>
              <a:t>・赤外線リモコン以外</a:t>
            </a:r>
            <a:r>
              <a:rPr kumimoji="1" lang="en-US" altLang="ja-JP" dirty="0"/>
              <a:t>(</a:t>
            </a:r>
            <a:r>
              <a:rPr kumimoji="1" lang="ja-JP" altLang="en-US"/>
              <a:t>スイッチボット</a:t>
            </a:r>
            <a:r>
              <a:rPr kumimoji="1" lang="en-US" altLang="ja-JP" dirty="0"/>
              <a:t>)</a:t>
            </a:r>
            <a:r>
              <a:rPr kumimoji="1" lang="ja-JP" altLang="en-US"/>
              <a:t>にも対応させる</a:t>
            </a:r>
            <a:endParaRPr lang="en-US" altLang="ja-JP" dirty="0"/>
          </a:p>
          <a:p>
            <a:pPr marL="0" indent="0">
              <a:buNone/>
            </a:pPr>
            <a:r>
              <a:rPr kumimoji="1" lang="ja-JP" altLang="en-US"/>
              <a:t>・記録を元に学習させ、自動的にエアコンの温度を適した物にする</a:t>
            </a:r>
            <a:endParaRPr kumimoji="1" lang="en-US" altLang="ja-JP" dirty="0"/>
          </a:p>
          <a:p>
            <a:pPr marL="0" indent="0">
              <a:buNone/>
            </a:pPr>
            <a:r>
              <a:rPr lang="ja-JP" altLang="en-US"/>
              <a:t>・現在は１度づつしか上げ、下げれないけど、決めた温度に変えれるようにしたい。</a:t>
            </a:r>
            <a:endParaRPr lang="en-US" altLang="ja-JP" dirty="0"/>
          </a:p>
        </p:txBody>
      </p:sp>
    </p:spTree>
    <p:extLst>
      <p:ext uri="{BB962C8B-B14F-4D97-AF65-F5344CB8AC3E}">
        <p14:creationId xmlns:p14="http://schemas.microsoft.com/office/powerpoint/2010/main" val="22085064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446</Words>
  <Application>Microsoft Macintosh PowerPoint</Application>
  <PresentationFormat>ワイド画面</PresentationFormat>
  <Paragraphs>67</Paragraphs>
  <Slides>10</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vt:lpstr>
      <vt:lpstr>游ゴシック Light</vt:lpstr>
      <vt:lpstr>Arial</vt:lpstr>
      <vt:lpstr>Office テーマ</vt:lpstr>
      <vt:lpstr>SSH48発表資料</vt:lpstr>
      <vt:lpstr>メンバ</vt:lpstr>
      <vt:lpstr>PowerPoint プレゼンテーション</vt:lpstr>
      <vt:lpstr>PowerPoint プレゼンテーション</vt:lpstr>
      <vt:lpstr>PowerPoint プレゼンテーション</vt:lpstr>
      <vt:lpstr>実機デモンストレーション</vt:lpstr>
      <vt:lpstr>使用技術</vt:lpstr>
      <vt:lpstr>開発の振り返り</vt:lpstr>
      <vt:lpstr>将来の展望</vt:lpstr>
      <vt:lpstr>PowerPoint プレゼンテーション</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SSH48発表資料</dc:title>
  <dc:creator>中村 賢哉</dc:creator>
  <cp:lastModifiedBy>酒井 春華</cp:lastModifiedBy>
  <cp:revision>22</cp:revision>
  <dcterms:created xsi:type="dcterms:W3CDTF">2019-06-21T02:45:31Z</dcterms:created>
  <dcterms:modified xsi:type="dcterms:W3CDTF">2019-07-01T05:42:15Z</dcterms:modified>
</cp:coreProperties>
</file>