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7"/>
  </p:notesMasterIdLst>
  <p:sldIdLst>
    <p:sldId id="256" r:id="rId4"/>
    <p:sldId id="297" r:id="rId5"/>
    <p:sldId id="261" r:id="rId6"/>
    <p:sldId id="264" r:id="rId7"/>
    <p:sldId id="265" r:id="rId8"/>
    <p:sldId id="304" r:id="rId9"/>
    <p:sldId id="300" r:id="rId10"/>
    <p:sldId id="302" r:id="rId11"/>
    <p:sldId id="305" r:id="rId12"/>
    <p:sldId id="306" r:id="rId13"/>
    <p:sldId id="268" r:id="rId14"/>
    <p:sldId id="278" r:id="rId15"/>
    <p:sldId id="269" r:id="rId16"/>
    <p:sldId id="282" r:id="rId17"/>
    <p:sldId id="270" r:id="rId18"/>
    <p:sldId id="285" r:id="rId19"/>
    <p:sldId id="271" r:id="rId20"/>
    <p:sldId id="283" r:id="rId21"/>
    <p:sldId id="272" r:id="rId22"/>
    <p:sldId id="277" r:id="rId23"/>
    <p:sldId id="273" r:id="rId24"/>
    <p:sldId id="281" r:id="rId25"/>
    <p:sldId id="274" r:id="rId26"/>
    <p:sldId id="266" r:id="rId27"/>
    <p:sldId id="290" r:id="rId28"/>
    <p:sldId id="288" r:id="rId29"/>
    <p:sldId id="291" r:id="rId30"/>
    <p:sldId id="267" r:id="rId31"/>
    <p:sldId id="275" r:id="rId32"/>
    <p:sldId id="279" r:id="rId33"/>
    <p:sldId id="289" r:id="rId34"/>
    <p:sldId id="287" r:id="rId35"/>
    <p:sldId id="284" r:id="rId36"/>
    <p:sldId id="276" r:id="rId37"/>
    <p:sldId id="280" r:id="rId38"/>
    <p:sldId id="286" r:id="rId39"/>
    <p:sldId id="293" r:id="rId40"/>
    <p:sldId id="292" r:id="rId41"/>
    <p:sldId id="262" r:id="rId42"/>
    <p:sldId id="296" r:id="rId43"/>
    <p:sldId id="257" r:id="rId44"/>
    <p:sldId id="258" r:id="rId45"/>
    <p:sldId id="295" r:id="rId4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3915"/>
  </p:normalViewPr>
  <p:slideViewPr>
    <p:cSldViewPr>
      <p:cViewPr>
        <p:scale>
          <a:sx n="114" d="100"/>
          <a:sy n="114" d="100"/>
        </p:scale>
        <p:origin x="360" y="144"/>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Sheet1!$B$2:$B$6</c:f>
              <c:numCache>
                <c:formatCode>General</c:formatCode>
                <c:ptCount val="5"/>
                <c:pt idx="0">
                  <c:v>5</c:v>
                </c:pt>
                <c:pt idx="1">
                  <c:v>10</c:v>
                </c:pt>
                <c:pt idx="2">
                  <c:v>20</c:v>
                </c:pt>
                <c:pt idx="3">
                  <c:v>25</c:v>
                </c:pt>
                <c:pt idx="4">
                  <c:v>20</c:v>
                </c:pt>
              </c:numCache>
            </c:numRef>
          </c:val>
          <c:extLst>
            <c:ext xmlns:c16="http://schemas.microsoft.com/office/drawing/2014/chart" uri="{C3380CC4-5D6E-409C-BE32-E72D297353CC}">
              <c16:uniqueId val="{00000000-DF00-4F96-A5C9-DAE764A7712A}"/>
            </c:ext>
          </c:extLst>
        </c:ser>
        <c:ser>
          <c:idx val="1"/>
          <c:order val="1"/>
          <c:tx>
            <c:strRef>
              <c:f>Sheet1!$C$1</c:f>
              <c:strCache>
                <c:ptCount val="1"/>
                <c:pt idx="0">
                  <c:v>Series 2</c:v>
                </c:pt>
              </c:strCache>
            </c:strRef>
          </c:tx>
          <c:spPr>
            <a:solidFill>
              <a:schemeClr val="bg1">
                <a:lumMod val="75000"/>
              </a:schemeClr>
            </a:solidFill>
            <a:ln>
              <a:noFill/>
            </a:ln>
            <a:effectLst/>
          </c:spPr>
          <c:cat>
            <c:strRef>
              <c:f>Sheet1!$A$2:$A$6</c:f>
              <c:strCache>
                <c:ptCount val="5"/>
                <c:pt idx="0">
                  <c:v>Text</c:v>
                </c:pt>
                <c:pt idx="1">
                  <c:v>Text</c:v>
                </c:pt>
                <c:pt idx="2">
                  <c:v>Text</c:v>
                </c:pt>
                <c:pt idx="3">
                  <c:v>Text</c:v>
                </c:pt>
                <c:pt idx="4">
                  <c:v>Text</c:v>
                </c:pt>
              </c:strCache>
            </c:strRef>
          </c:cat>
          <c:val>
            <c:numRef>
              <c:f>Sheet1!$C$2:$C$6</c:f>
              <c:numCache>
                <c:formatCode>General</c:formatCode>
                <c:ptCount val="5"/>
                <c:pt idx="0">
                  <c:v>30</c:v>
                </c:pt>
                <c:pt idx="1">
                  <c:v>35</c:v>
                </c:pt>
                <c:pt idx="2">
                  <c:v>50</c:v>
                </c:pt>
                <c:pt idx="3">
                  <c:v>60</c:v>
                </c:pt>
                <c:pt idx="4">
                  <c:v>70</c:v>
                </c:pt>
              </c:numCache>
            </c:numRef>
          </c:val>
          <c:extLst>
            <c:ext xmlns:c16="http://schemas.microsoft.com/office/drawing/2014/chart" uri="{C3380CC4-5D6E-409C-BE32-E72D297353CC}">
              <c16:uniqueId val="{00000001-DF00-4F96-A5C9-DAE764A7712A}"/>
            </c:ext>
          </c:extLst>
        </c:ser>
        <c:ser>
          <c:idx val="2"/>
          <c:order val="2"/>
          <c:tx>
            <c:strRef>
              <c:f>Sheet1!$D$1</c:f>
              <c:strCache>
                <c:ptCount val="1"/>
                <c:pt idx="0">
                  <c:v>Series 3</c:v>
                </c:pt>
              </c:strCache>
            </c:strRef>
          </c:tx>
          <c:spPr>
            <a:solidFill>
              <a:schemeClr val="bg1">
                <a:lumMod val="50000"/>
              </a:schemeClr>
            </a:solidFill>
            <a:ln w="25400">
              <a:noFill/>
            </a:ln>
            <a:effectLst/>
          </c:spPr>
          <c:cat>
            <c:strRef>
              <c:f>Sheet1!$A$2:$A$6</c:f>
              <c:strCache>
                <c:ptCount val="5"/>
                <c:pt idx="0">
                  <c:v>Text</c:v>
                </c:pt>
                <c:pt idx="1">
                  <c:v>Text</c:v>
                </c:pt>
                <c:pt idx="2">
                  <c:v>Text</c:v>
                </c:pt>
                <c:pt idx="3">
                  <c:v>Text</c:v>
                </c:pt>
                <c:pt idx="4">
                  <c:v>Text</c:v>
                </c:pt>
              </c:strCache>
            </c:strRef>
          </c:cat>
          <c:val>
            <c:numRef>
              <c:f>Sheet1!$D$2:$D$6</c:f>
              <c:numCache>
                <c:formatCode>General</c:formatCode>
                <c:ptCount val="5"/>
                <c:pt idx="0">
                  <c:v>30</c:v>
                </c:pt>
                <c:pt idx="1">
                  <c:v>25</c:v>
                </c:pt>
                <c:pt idx="2">
                  <c:v>35</c:v>
                </c:pt>
                <c:pt idx="3">
                  <c:v>40</c:v>
                </c:pt>
                <c:pt idx="4">
                  <c:v>50</c:v>
                </c:pt>
              </c:numCache>
            </c:numRef>
          </c:val>
          <c:extLst>
            <c:ext xmlns:c16="http://schemas.microsoft.com/office/drawing/2014/chart" uri="{C3380CC4-5D6E-409C-BE32-E72D297353CC}">
              <c16:uniqueId val="{00000002-DF00-4F96-A5C9-DAE764A7712A}"/>
            </c:ext>
          </c:extLst>
        </c:ser>
        <c:ser>
          <c:idx val="3"/>
          <c:order val="3"/>
          <c:tx>
            <c:strRef>
              <c:f>Sheet1!$E$1</c:f>
              <c:strCache>
                <c:ptCount val="1"/>
                <c:pt idx="0">
                  <c:v>Series 4</c:v>
                </c:pt>
              </c:strCache>
            </c:strRef>
          </c:tx>
          <c:spPr>
            <a:solidFill>
              <a:schemeClr val="tx1">
                <a:lumMod val="65000"/>
                <a:lumOff val="35000"/>
              </a:schemeClr>
            </a:solidFill>
            <a:ln w="25400">
              <a:noFill/>
            </a:ln>
            <a:effectLst/>
          </c:spPr>
          <c:cat>
            <c:strRef>
              <c:f>Sheet1!$A$2:$A$6</c:f>
              <c:strCache>
                <c:ptCount val="5"/>
                <c:pt idx="0">
                  <c:v>Text</c:v>
                </c:pt>
                <c:pt idx="1">
                  <c:v>Text</c:v>
                </c:pt>
                <c:pt idx="2">
                  <c:v>Text</c:v>
                </c:pt>
                <c:pt idx="3">
                  <c:v>Text</c:v>
                </c:pt>
                <c:pt idx="4">
                  <c:v>Text</c:v>
                </c:pt>
              </c:strCache>
            </c:strRef>
          </c:cat>
          <c:val>
            <c:numRef>
              <c:f>Sheet1!$E$2:$E$6</c:f>
              <c:numCache>
                <c:formatCode>General</c:formatCode>
                <c:ptCount val="5"/>
                <c:pt idx="0">
                  <c:v>10</c:v>
                </c:pt>
                <c:pt idx="1">
                  <c:v>15</c:v>
                </c:pt>
                <c:pt idx="2">
                  <c:v>25</c:v>
                </c:pt>
                <c:pt idx="3">
                  <c:v>30</c:v>
                </c:pt>
                <c:pt idx="4">
                  <c:v>35</c:v>
                </c:pt>
              </c:numCache>
            </c:numRef>
          </c:val>
          <c:extLst>
            <c:ext xmlns:c16="http://schemas.microsoft.com/office/drawing/2014/chart" uri="{C3380CC4-5D6E-409C-BE32-E72D297353CC}">
              <c16:uniqueId val="{00000003-DF00-4F96-A5C9-DAE764A7712A}"/>
            </c:ext>
          </c:extLst>
        </c:ser>
        <c:dLbls>
          <c:showLegendKey val="0"/>
          <c:showVal val="0"/>
          <c:showCatName val="0"/>
          <c:showSerName val="0"/>
          <c:showPercent val="0"/>
          <c:showBubbleSize val="0"/>
        </c:dLbls>
        <c:axId val="503780896"/>
        <c:axId val="503792048"/>
      </c:areaChart>
      <c:catAx>
        <c:axId val="503780896"/>
        <c:scaling>
          <c:orientation val="minMax"/>
        </c:scaling>
        <c:delete val="0"/>
        <c:axPos val="b"/>
        <c:numFmt formatCode="General" sourceLinked="1"/>
        <c:majorTickMark val="out"/>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ja-JP"/>
          </a:p>
        </c:txPr>
        <c:crossAx val="503792048"/>
        <c:crosses val="autoZero"/>
        <c:auto val="1"/>
        <c:lblAlgn val="ctr"/>
        <c:lblOffset val="100"/>
        <c:noMultiLvlLbl val="0"/>
      </c:catAx>
      <c:valAx>
        <c:axId val="503792048"/>
        <c:scaling>
          <c:orientation val="minMax"/>
        </c:scaling>
        <c:delete val="0"/>
        <c:axPos val="l"/>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ja-JP"/>
          </a:p>
        </c:txPr>
        <c:crossAx val="503780896"/>
        <c:crosses val="autoZero"/>
        <c:crossBetween val="midCat"/>
      </c:valAx>
      <c:spPr>
        <a:noFill/>
        <a:ln w="25400">
          <a:noFill/>
        </a:ln>
        <a:effectLst/>
      </c:spPr>
    </c:plotArea>
    <c:plotVisOnly val="1"/>
    <c:dispBlanksAs val="zero"/>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DDCE-4191-BCED-98480AB8BA92}"/>
              </c:ext>
            </c:extLst>
          </c:dPt>
          <c:dPt>
            <c:idx val="1"/>
            <c:bubble3D val="0"/>
            <c:spPr>
              <a:solidFill>
                <a:schemeClr val="bg1">
                  <a:lumMod val="85000"/>
                </a:schemeClr>
              </a:solidFill>
            </c:spPr>
            <c:extLst>
              <c:ext xmlns:c16="http://schemas.microsoft.com/office/drawing/2014/chart" uri="{C3380CC4-5D6E-409C-BE32-E72D297353CC}">
                <c16:uniqueId val="{00000003-DDCE-4191-BCED-98480AB8BA92}"/>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DDCE-4191-BCED-98480AB8BA92}"/>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B320-4839-AEBE-4CA411026EC1}"/>
              </c:ext>
            </c:extLst>
          </c:dPt>
          <c:dPt>
            <c:idx val="1"/>
            <c:bubble3D val="0"/>
            <c:spPr>
              <a:solidFill>
                <a:schemeClr val="bg1">
                  <a:lumMod val="85000"/>
                </a:schemeClr>
              </a:solidFill>
            </c:spPr>
            <c:extLst>
              <c:ext xmlns:c16="http://schemas.microsoft.com/office/drawing/2014/chart" uri="{C3380CC4-5D6E-409C-BE32-E72D297353CC}">
                <c16:uniqueId val="{00000003-B320-4839-AEBE-4CA411026EC1}"/>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B320-4839-AEBE-4CA411026EC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7540-42CE-8A91-56F2F2C4B7D9}"/>
              </c:ext>
            </c:extLst>
          </c:dPt>
          <c:dPt>
            <c:idx val="1"/>
            <c:bubble3D val="0"/>
            <c:spPr>
              <a:solidFill>
                <a:schemeClr val="bg1">
                  <a:lumMod val="85000"/>
                </a:schemeClr>
              </a:solidFill>
            </c:spPr>
            <c:extLst>
              <c:ext xmlns:c16="http://schemas.microsoft.com/office/drawing/2014/chart" uri="{C3380CC4-5D6E-409C-BE32-E72D297353CC}">
                <c16:uniqueId val="{00000003-7540-42CE-8A91-56F2F2C4B7D9}"/>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540-42CE-8A91-56F2F2C4B7D9}"/>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2570-45E1-8FF3-4F57B7DEE1C3}"/>
              </c:ext>
            </c:extLst>
          </c:dPt>
          <c:dPt>
            <c:idx val="1"/>
            <c:bubble3D val="0"/>
            <c:spPr>
              <a:solidFill>
                <a:schemeClr val="bg1">
                  <a:lumMod val="50000"/>
                </a:schemeClr>
              </a:solidFill>
            </c:spPr>
            <c:extLst>
              <c:ext xmlns:c16="http://schemas.microsoft.com/office/drawing/2014/chart" uri="{C3380CC4-5D6E-409C-BE32-E72D297353CC}">
                <c16:uniqueId val="{00000003-2570-45E1-8FF3-4F57B7DEE1C3}"/>
              </c:ext>
            </c:extLst>
          </c:dPt>
          <c:dPt>
            <c:idx val="2"/>
            <c:bubble3D val="0"/>
            <c:spPr>
              <a:solidFill>
                <a:schemeClr val="bg1">
                  <a:lumMod val="75000"/>
                </a:schemeClr>
              </a:solidFill>
            </c:spPr>
            <c:extLst>
              <c:ext xmlns:c16="http://schemas.microsoft.com/office/drawing/2014/chart" uri="{C3380CC4-5D6E-409C-BE32-E72D297353CC}">
                <c16:uniqueId val="{00000005-2570-45E1-8FF3-4F57B7DEE1C3}"/>
              </c:ext>
            </c:extLst>
          </c:dPt>
          <c:cat>
            <c:strRef>
              <c:f>Sheet1!$A$2:$A$4</c:f>
              <c:strCache>
                <c:ptCount val="3"/>
                <c:pt idx="0">
                  <c:v>1st Qtr</c:v>
                </c:pt>
                <c:pt idx="1">
                  <c:v>2nd Qtr</c:v>
                </c:pt>
                <c:pt idx="2">
                  <c:v>3rd Qtr</c:v>
                </c:pt>
              </c:strCache>
            </c:strRef>
          </c:cat>
          <c:val>
            <c:numRef>
              <c:f>Sheet1!$B$2:$B$4</c:f>
              <c:numCache>
                <c:formatCode>General</c:formatCode>
                <c:ptCount val="3"/>
                <c:pt idx="0">
                  <c:v>45</c:v>
                </c:pt>
                <c:pt idx="1">
                  <c:v>30</c:v>
                </c:pt>
                <c:pt idx="2">
                  <c:v>25</c:v>
                </c:pt>
              </c:numCache>
            </c:numRef>
          </c:val>
          <c:extLst>
            <c:ext xmlns:c16="http://schemas.microsoft.com/office/drawing/2014/chart" uri="{C3380CC4-5D6E-409C-BE32-E72D297353CC}">
              <c16:uniqueId val="{00000006-2570-45E1-8FF3-4F57B7DEE1C3}"/>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2019. 6. 28.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皆さん、クラスのエアコンに不満を持ったことはないでしょうか？</a:t>
            </a:r>
            <a:endParaRPr kumimoji="1" lang="en-US" altLang="ja-JP" dirty="0"/>
          </a:p>
          <a:p>
            <a:r>
              <a:rPr kumimoji="1" lang="ja-JP" altLang="en-US"/>
              <a:t>寒い！または暑い！</a:t>
            </a:r>
            <a:endParaRPr kumimoji="1" lang="en-US" altLang="ja-JP" dirty="0"/>
          </a:p>
          <a:p>
            <a:endParaRPr kumimoji="1" lang="en-US" altLang="ja-JP" dirty="0"/>
          </a:p>
          <a:p>
            <a:r>
              <a:rPr kumimoji="1" lang="ja-JP" altLang="en-US"/>
              <a:t>またはここに寸劇を入れる</a:t>
            </a:r>
            <a:endParaRPr kumimoji="1" lang="en-US" altLang="ja-JP" dirty="0"/>
          </a:p>
          <a:p>
            <a:endParaRPr kumimoji="1" lang="en-US" altLang="ja-JP" dirty="0"/>
          </a:p>
          <a:p>
            <a:endParaRPr kumimoji="1" lang="en-US" altLang="ja-JP" dirty="0"/>
          </a:p>
          <a:p>
            <a:r>
              <a:rPr kumimoji="1" lang="ja-JP" altLang="en-US"/>
              <a:t>次ページ、調査結果</a:t>
            </a:r>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294443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寸劇入れる？</a:t>
            </a: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159110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しかし、授業中に席を立ってエアコンを調整しに行くのは気がひける・・・という方多いと思います</a:t>
            </a:r>
            <a:endParaRPr kumimoji="1" lang="en-US" altLang="ja-JP" dirty="0"/>
          </a:p>
          <a:p>
            <a:r>
              <a:rPr kumimoji="1" lang="ja-JP" altLang="en-US"/>
              <a:t>筋肉量や服装から適切な温度が違うのは仕方がありません。</a:t>
            </a:r>
            <a:endParaRPr kumimoji="1" lang="en-US" altLang="ja-JP"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ja-JP" altLang="en-US"/>
              <a:t>また、権力を持っているものが自由に変えて逆らえない。だから、授業に集中できなかったり、体調を崩してしまう方もいると思います。</a:t>
            </a:r>
            <a:endParaRPr kumimoji="1" lang="en-US" altLang="ja-JP"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ja-JP" altLang="en-US"/>
              <a:t>実際に三菱が行なった調査では、</a:t>
            </a:r>
            <a:r>
              <a:rPr lang="ja-JP" altLang="en-US" sz="1200" b="1" i="0" kern="1200">
                <a:solidFill>
                  <a:schemeClr val="tx1"/>
                </a:solidFill>
                <a:effectLst/>
                <a:latin typeface="+mn-lt"/>
                <a:ea typeface="+mn-ea"/>
                <a:cs typeface="+mn-cs"/>
              </a:rPr>
              <a:t>オフィスのエアコン温度、こっそり変えたことがある人は</a:t>
            </a:r>
            <a:r>
              <a:rPr lang="en-US" altLang="ja-JP" sz="1200" b="1" i="0" kern="1200" dirty="0">
                <a:solidFill>
                  <a:schemeClr val="tx1"/>
                </a:solidFill>
                <a:effectLst/>
                <a:latin typeface="+mn-lt"/>
                <a:ea typeface="+mn-ea"/>
                <a:cs typeface="+mn-cs"/>
              </a:rPr>
              <a:t>6</a:t>
            </a:r>
            <a:r>
              <a:rPr lang="ja-JP" altLang="en-US" sz="1200" b="1" i="0" kern="1200">
                <a:solidFill>
                  <a:schemeClr val="tx1"/>
                </a:solidFill>
                <a:effectLst/>
                <a:latin typeface="+mn-lt"/>
                <a:ea typeface="+mn-ea"/>
                <a:cs typeface="+mn-cs"/>
              </a:rPr>
              <a:t>割、そして、変更したはずの温度が元に戻っている経験も</a:t>
            </a:r>
            <a:r>
              <a:rPr lang="en-US" altLang="ja-JP" sz="1200" b="1" i="0" kern="1200" dirty="0">
                <a:solidFill>
                  <a:schemeClr val="tx1"/>
                </a:solidFill>
                <a:effectLst/>
                <a:latin typeface="+mn-lt"/>
                <a:ea typeface="+mn-ea"/>
                <a:cs typeface="+mn-cs"/>
              </a:rPr>
              <a:t>8</a:t>
            </a:r>
            <a:r>
              <a:rPr lang="ja-JP" altLang="en-US" sz="1200" b="1" i="0" kern="1200">
                <a:solidFill>
                  <a:schemeClr val="tx1"/>
                </a:solidFill>
                <a:effectLst/>
                <a:latin typeface="+mn-lt"/>
                <a:ea typeface="+mn-ea"/>
                <a:cs typeface="+mn-cs"/>
              </a:rPr>
              <a:t>割もいる</a:t>
            </a:r>
            <a:endParaRPr lang="en-US" altLang="ja-JP"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a:solidFill>
                  <a:schemeClr val="tx1"/>
                </a:solidFill>
                <a:effectLst/>
                <a:latin typeface="+mn-lt"/>
                <a:ea typeface="+mn-ea"/>
                <a:cs typeface="+mn-cs"/>
              </a:rPr>
              <a:t>という調査結果が出ています。このようにエアコンの温度を不適切だと思いながら作業している人はたくさんいるのです。そこで私たちは、</a:t>
            </a:r>
            <a:endParaRPr lang="en-US" altLang="ja-JP" sz="1200" b="1"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207257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Airbo</a:t>
            </a:r>
            <a:r>
              <a:rPr kumimoji="1" lang="ja-JP" altLang="en-US"/>
              <a:t>が全部やってくれる！</a:t>
            </a: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9</a:t>
            </a:fld>
            <a:endParaRPr lang="ko-KR" altLang="en-US"/>
          </a:p>
        </p:txBody>
      </p:sp>
    </p:spTree>
    <p:extLst>
      <p:ext uri="{BB962C8B-B14F-4D97-AF65-F5344CB8AC3E}">
        <p14:creationId xmlns:p14="http://schemas.microsoft.com/office/powerpoint/2010/main" val="340699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あとで書き直し</a:t>
            </a:r>
            <a:r>
              <a:rPr kumimoji="1" lang="en-US" altLang="ja-JP" dirty="0"/>
              <a:t>〜〜〜</a:t>
            </a:r>
          </a:p>
          <a:p>
            <a:endParaRPr kumimoji="1" lang="en-US" altLang="ja-JP" dirty="0"/>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10</a:t>
            </a:fld>
            <a:endParaRPr lang="ko-KR" altLang="en-US"/>
          </a:p>
        </p:txBody>
      </p:sp>
    </p:spTree>
    <p:extLst>
      <p:ext uri="{BB962C8B-B14F-4D97-AF65-F5344CB8AC3E}">
        <p14:creationId xmlns:p14="http://schemas.microsoft.com/office/powerpoint/2010/main" val="275419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17</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28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91835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2500695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949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87387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18932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5777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6838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788860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553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43907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36127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45242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1981094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55548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95908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380" y="2991419"/>
            <a:ext cx="3816424" cy="1080121"/>
          </a:xfrm>
        </p:spPr>
        <p:txBody>
          <a:bodyPr/>
          <a:lstStyle/>
          <a:p>
            <a:pPr>
              <a:lnSpc>
                <a:spcPct val="100000"/>
              </a:lnSpc>
            </a:pPr>
            <a:r>
              <a:rPr lang="en-US" altLang="ko-KR" sz="6600" dirty="0">
                <a:ea typeface="맑은 고딕" pitchFamily="50" charset="-127"/>
              </a:rPr>
              <a:t>SSH48</a:t>
            </a:r>
            <a:endParaRPr lang="en-US" altLang="ko-KR" sz="6600" dirty="0"/>
          </a:p>
        </p:txBody>
      </p:sp>
      <p:sp>
        <p:nvSpPr>
          <p:cNvPr id="4" name="Text Placeholder 3"/>
          <p:cNvSpPr>
            <a:spLocks noGrp="1"/>
          </p:cNvSpPr>
          <p:nvPr>
            <p:ph type="body" sz="quarter" idx="11"/>
          </p:nvPr>
        </p:nvSpPr>
        <p:spPr/>
        <p:txBody>
          <a:bodyPr/>
          <a:lstStyle/>
          <a:p>
            <a:pPr>
              <a:spcBef>
                <a:spcPts val="0"/>
              </a:spcBef>
              <a:defRPr/>
            </a:pPr>
            <a:r>
              <a:rPr lang="ja-JP" altLang="en-US" b="1">
                <a:latin typeface="Hiragino Sans W4" panose="020B0400000000000000" pitchFamily="34" charset="-128"/>
                <a:ea typeface="Hiragino Sans W4" panose="020B0400000000000000" pitchFamily="34" charset="-128"/>
              </a:rPr>
              <a:t>エアコン管理システム　エアー来んやん！</a:t>
            </a:r>
            <a:endParaRPr lang="en-US" altLang="ja-JP" b="1"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042AE4E-3AD6-9640-8493-308B86E0A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39502"/>
            <a:ext cx="7993657" cy="4205618"/>
          </a:xfrm>
          <a:prstGeom prst="rect">
            <a:avLst/>
          </a:prstGeom>
        </p:spPr>
      </p:pic>
    </p:spTree>
    <p:extLst>
      <p:ext uri="{BB962C8B-B14F-4D97-AF65-F5344CB8AC3E}">
        <p14:creationId xmlns:p14="http://schemas.microsoft.com/office/powerpoint/2010/main" val="273082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Our Services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4" name="Group 13"/>
          <p:cNvGrpSpPr/>
          <p:nvPr/>
        </p:nvGrpSpPr>
        <p:grpSpPr>
          <a:xfrm>
            <a:off x="836175" y="2643758"/>
            <a:ext cx="1322851" cy="858180"/>
            <a:chOff x="2113657" y="4283314"/>
            <a:chExt cx="3647460" cy="858180"/>
          </a:xfrm>
        </p:grpSpPr>
        <p:sp>
          <p:nvSpPr>
            <p:cNvPr id="15" name="TextBox 14"/>
            <p:cNvSpPr txBox="1"/>
            <p:nvPr/>
          </p:nvSpPr>
          <p:spPr>
            <a:xfrm>
              <a:off x="2113657" y="4495163"/>
              <a:ext cx="36474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858180"/>
            <a:chOff x="2113657" y="4283314"/>
            <a:chExt cx="3647460" cy="858180"/>
          </a:xfrm>
        </p:grpSpPr>
        <p:sp>
          <p:nvSpPr>
            <p:cNvPr id="18" name="TextBox 17"/>
            <p:cNvSpPr txBox="1"/>
            <p:nvPr/>
          </p:nvSpPr>
          <p:spPr>
            <a:xfrm>
              <a:off x="2113657" y="4495163"/>
              <a:ext cx="36474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9" name="TextBox 18"/>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925183" y="2643758"/>
            <a:ext cx="1322851" cy="858180"/>
            <a:chOff x="2113657" y="4283314"/>
            <a:chExt cx="3647460" cy="858180"/>
          </a:xfrm>
        </p:grpSpPr>
        <p:sp>
          <p:nvSpPr>
            <p:cNvPr id="21" name="TextBox 20"/>
            <p:cNvSpPr txBox="1"/>
            <p:nvPr/>
          </p:nvSpPr>
          <p:spPr>
            <a:xfrm>
              <a:off x="2113657" y="4495163"/>
              <a:ext cx="36474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858180"/>
            <a:chOff x="2113657" y="4283314"/>
            <a:chExt cx="3647460" cy="858180"/>
          </a:xfrm>
        </p:grpSpPr>
        <p:sp>
          <p:nvSpPr>
            <p:cNvPr id="24" name="TextBox 23"/>
            <p:cNvSpPr txBox="1"/>
            <p:nvPr/>
          </p:nvSpPr>
          <p:spPr>
            <a:xfrm>
              <a:off x="2113657" y="4495163"/>
              <a:ext cx="36474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6" name="TextBox 25"/>
          <p:cNvSpPr txBox="1"/>
          <p:nvPr/>
        </p:nvSpPr>
        <p:spPr>
          <a:xfrm>
            <a:off x="1332867" y="3651870"/>
            <a:ext cx="647826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Easy to change colors, photos and Text. Get a modern PowerPoint  Presentation that is beautifully designed</a:t>
            </a:r>
          </a:p>
        </p:txBody>
      </p:sp>
    </p:spTree>
    <p:extLst>
      <p:ext uri="{BB962C8B-B14F-4D97-AF65-F5344CB8AC3E}">
        <p14:creationId xmlns:p14="http://schemas.microsoft.com/office/powerpoint/2010/main" val="150881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 Layout</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9" name="그림 개체 틀 8">
            <a:extLst>
              <a:ext uri="{FF2B5EF4-FFF2-40B4-BE49-F238E27FC236}">
                <a16:creationId xmlns:a16="http://schemas.microsoft.com/office/drawing/2014/main" id="{CB7743CE-21DE-491C-B8F0-65AD2FEE906B}"/>
              </a:ext>
            </a:extLst>
          </p:cNvPr>
          <p:cNvSpPr>
            <a:spLocks noGrp="1"/>
          </p:cNvSpPr>
          <p:nvPr>
            <p:ph type="pic" idx="1"/>
          </p:nvPr>
        </p:nvSpPr>
        <p:spPr/>
      </p:sp>
      <p:sp>
        <p:nvSpPr>
          <p:cNvPr id="7" name="그림 개체 틀 6">
            <a:extLst>
              <a:ext uri="{FF2B5EF4-FFF2-40B4-BE49-F238E27FC236}">
                <a16:creationId xmlns:a16="http://schemas.microsoft.com/office/drawing/2014/main" id="{33707E31-0FFF-41F0-B2F6-B1967719D625}"/>
              </a:ext>
            </a:extLst>
          </p:cNvPr>
          <p:cNvSpPr>
            <a:spLocks noGrp="1"/>
          </p:cNvSpPr>
          <p:nvPr>
            <p:ph type="pic" idx="12"/>
          </p:nvPr>
        </p:nvSpPr>
        <p:spPr/>
      </p:sp>
      <p:sp>
        <p:nvSpPr>
          <p:cNvPr id="5" name="그림 개체 틀 4">
            <a:extLst>
              <a:ext uri="{FF2B5EF4-FFF2-40B4-BE49-F238E27FC236}">
                <a16:creationId xmlns:a16="http://schemas.microsoft.com/office/drawing/2014/main" id="{550BAF42-7403-478F-8BAF-4CFC2C63DDA3}"/>
              </a:ext>
            </a:extLst>
          </p:cNvPr>
          <p:cNvSpPr>
            <a:spLocks noGrp="1"/>
          </p:cNvSpPr>
          <p:nvPr>
            <p:ph type="pic" idx="13"/>
          </p:nvPr>
        </p:nvSpPr>
        <p:spPr/>
      </p:sp>
      <p:sp>
        <p:nvSpPr>
          <p:cNvPr id="13" name="그림 개체 틀 12">
            <a:extLst>
              <a:ext uri="{FF2B5EF4-FFF2-40B4-BE49-F238E27FC236}">
                <a16:creationId xmlns:a16="http://schemas.microsoft.com/office/drawing/2014/main" id="{D78246DE-2C87-4281-AB44-F814AAF93151}"/>
              </a:ext>
            </a:extLst>
          </p:cNvPr>
          <p:cNvSpPr>
            <a:spLocks noGrp="1"/>
          </p:cNvSpPr>
          <p:nvPr>
            <p:ph type="pic" idx="14"/>
          </p:nvPr>
        </p:nvSpPr>
        <p:spPr/>
      </p:sp>
      <p:sp>
        <p:nvSpPr>
          <p:cNvPr id="11" name="그림 개체 틀 10">
            <a:extLst>
              <a:ext uri="{FF2B5EF4-FFF2-40B4-BE49-F238E27FC236}">
                <a16:creationId xmlns:a16="http://schemas.microsoft.com/office/drawing/2014/main" id="{E155D18D-A695-4900-9437-6DB4D81C78C1}"/>
              </a:ext>
            </a:extLst>
          </p:cNvPr>
          <p:cNvSpPr>
            <a:spLocks noGrp="1"/>
          </p:cNvSpPr>
          <p:nvPr>
            <p:ph type="pic" idx="15"/>
          </p:nvPr>
        </p:nvSpPr>
        <p:spPr/>
      </p:sp>
      <p:grpSp>
        <p:nvGrpSpPr>
          <p:cNvPr id="16" name="Group 15"/>
          <p:cNvGrpSpPr/>
          <p:nvPr/>
        </p:nvGrpSpPr>
        <p:grpSpPr>
          <a:xfrm>
            <a:off x="251520" y="3252175"/>
            <a:ext cx="1656184" cy="511791"/>
            <a:chOff x="3779911" y="3327771"/>
            <a:chExt cx="1584178" cy="511791"/>
          </a:xfrm>
          <a:noFill/>
        </p:grpSpPr>
        <p:sp>
          <p:nvSpPr>
            <p:cNvPr id="17"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18"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19" name="Group 18"/>
          <p:cNvGrpSpPr/>
          <p:nvPr/>
        </p:nvGrpSpPr>
        <p:grpSpPr>
          <a:xfrm>
            <a:off x="1981700" y="3252175"/>
            <a:ext cx="1656184" cy="511791"/>
            <a:chOff x="3779911" y="3327771"/>
            <a:chExt cx="1584178" cy="511791"/>
          </a:xfrm>
          <a:noFill/>
        </p:grpSpPr>
        <p:sp>
          <p:nvSpPr>
            <p:cNvPr id="2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22" name="Group 21"/>
          <p:cNvGrpSpPr/>
          <p:nvPr/>
        </p:nvGrpSpPr>
        <p:grpSpPr>
          <a:xfrm>
            <a:off x="3711879" y="3252175"/>
            <a:ext cx="1656184" cy="511791"/>
            <a:chOff x="3779911" y="3327771"/>
            <a:chExt cx="1584178" cy="511791"/>
          </a:xfrm>
          <a:noFill/>
        </p:grpSpPr>
        <p:sp>
          <p:nvSpPr>
            <p:cNvPr id="23"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24"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cs typeface="Arial" pitchFamily="34" charset="0"/>
                </a:rPr>
                <a:t>Programmer</a:t>
              </a:r>
            </a:p>
          </p:txBody>
        </p:sp>
      </p:grpSp>
      <p:grpSp>
        <p:nvGrpSpPr>
          <p:cNvPr id="25" name="Group 24"/>
          <p:cNvGrpSpPr/>
          <p:nvPr/>
        </p:nvGrpSpPr>
        <p:grpSpPr>
          <a:xfrm>
            <a:off x="5442058" y="3252175"/>
            <a:ext cx="1656184" cy="511791"/>
            <a:chOff x="3779911" y="3327771"/>
            <a:chExt cx="1584178" cy="511791"/>
          </a:xfrm>
          <a:noFill/>
        </p:grpSpPr>
        <p:sp>
          <p:nvSpPr>
            <p:cNvPr id="26"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7"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28" name="Group 27"/>
          <p:cNvGrpSpPr/>
          <p:nvPr/>
        </p:nvGrpSpPr>
        <p:grpSpPr>
          <a:xfrm>
            <a:off x="7172238" y="3252175"/>
            <a:ext cx="1656184" cy="511791"/>
            <a:chOff x="3779911" y="3327771"/>
            <a:chExt cx="1584178" cy="511791"/>
          </a:xfrm>
          <a:noFill/>
        </p:grpSpPr>
        <p:sp>
          <p:nvSpPr>
            <p:cNvPr id="29"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30"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sp>
        <p:nvSpPr>
          <p:cNvPr id="32" name="TextBox 31"/>
          <p:cNvSpPr txBox="1"/>
          <p:nvPr/>
        </p:nvSpPr>
        <p:spPr>
          <a:xfrm>
            <a:off x="3858154" y="3787508"/>
            <a:ext cx="1363635"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78501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7" name="Group 6"/>
          <p:cNvGrpSpPr/>
          <p:nvPr/>
        </p:nvGrpSpPr>
        <p:grpSpPr>
          <a:xfrm>
            <a:off x="1150977" y="2584607"/>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584607"/>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584607"/>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584607"/>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584607"/>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499563" y="2670572"/>
            <a:ext cx="81721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2015</a:t>
            </a:r>
            <a:endParaRPr lang="ko-KR" altLang="en-US" b="1" dirty="0">
              <a:solidFill>
                <a:schemeClr val="tx1">
                  <a:lumMod val="75000"/>
                  <a:lumOff val="25000"/>
                </a:schemeClr>
              </a:solidFill>
              <a:cs typeface="Arial" pitchFamily="34" charset="0"/>
            </a:endParaRPr>
          </a:p>
        </p:txBody>
      </p:sp>
      <p:sp>
        <p:nvSpPr>
          <p:cNvPr id="25" name="TextBox 24"/>
          <p:cNvSpPr txBox="1"/>
          <p:nvPr/>
        </p:nvSpPr>
        <p:spPr>
          <a:xfrm>
            <a:off x="3491589" y="2670572"/>
            <a:ext cx="81721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2017</a:t>
            </a:r>
            <a:endParaRPr lang="ko-KR" altLang="en-US" b="1" dirty="0">
              <a:solidFill>
                <a:schemeClr val="tx1">
                  <a:lumMod val="75000"/>
                  <a:lumOff val="25000"/>
                </a:schemeClr>
              </a:solidFill>
              <a:cs typeface="Arial" pitchFamily="34" charset="0"/>
            </a:endParaRPr>
          </a:p>
        </p:txBody>
      </p:sp>
      <p:sp>
        <p:nvSpPr>
          <p:cNvPr id="26" name="TextBox 25"/>
          <p:cNvSpPr txBox="1"/>
          <p:nvPr/>
        </p:nvSpPr>
        <p:spPr>
          <a:xfrm>
            <a:off x="1995576" y="2670572"/>
            <a:ext cx="81721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2016</a:t>
            </a:r>
            <a:endParaRPr lang="ko-KR" altLang="en-US" b="1" dirty="0">
              <a:solidFill>
                <a:schemeClr val="tx1">
                  <a:lumMod val="75000"/>
                  <a:lumOff val="25000"/>
                </a:schemeClr>
              </a:solidFill>
              <a:cs typeface="Arial" pitchFamily="34" charset="0"/>
            </a:endParaRPr>
          </a:p>
        </p:txBody>
      </p:sp>
      <p:sp>
        <p:nvSpPr>
          <p:cNvPr id="27" name="TextBox 26"/>
          <p:cNvSpPr txBox="1"/>
          <p:nvPr/>
        </p:nvSpPr>
        <p:spPr>
          <a:xfrm>
            <a:off x="4987602" y="2670572"/>
            <a:ext cx="81721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2018</a:t>
            </a:r>
            <a:endParaRPr lang="ko-KR" altLang="en-US" b="1" dirty="0">
              <a:solidFill>
                <a:schemeClr val="tx1">
                  <a:lumMod val="75000"/>
                  <a:lumOff val="25000"/>
                </a:schemeClr>
              </a:solidFill>
              <a:cs typeface="Arial" pitchFamily="34" charset="0"/>
            </a:endParaRPr>
          </a:p>
        </p:txBody>
      </p:sp>
      <p:sp>
        <p:nvSpPr>
          <p:cNvPr id="28" name="TextBox 27"/>
          <p:cNvSpPr txBox="1"/>
          <p:nvPr/>
        </p:nvSpPr>
        <p:spPr>
          <a:xfrm>
            <a:off x="6483615" y="2670572"/>
            <a:ext cx="81721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2019</a:t>
            </a:r>
            <a:endParaRPr lang="ko-KR" altLang="en-US" b="1" dirty="0">
              <a:solidFill>
                <a:schemeClr val="tx1">
                  <a:lumMod val="75000"/>
                  <a:lumOff val="25000"/>
                </a:schemeClr>
              </a:solidFill>
              <a:cs typeface="Arial" pitchFamily="34" charset="0"/>
            </a:endParaRPr>
          </a:p>
        </p:txBody>
      </p:sp>
      <p:sp>
        <p:nvSpPr>
          <p:cNvPr id="29" name="Block Arc 14"/>
          <p:cNvSpPr/>
          <p:nvPr/>
        </p:nvSpPr>
        <p:spPr>
          <a:xfrm rot="16200000">
            <a:off x="7482076" y="2707920"/>
            <a:ext cx="272411" cy="2725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0" name="Rectangle 36"/>
          <p:cNvSpPr/>
          <p:nvPr/>
        </p:nvSpPr>
        <p:spPr>
          <a:xfrm>
            <a:off x="3009803" y="2799320"/>
            <a:ext cx="242901" cy="2030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ardrop 6"/>
          <p:cNvSpPr/>
          <p:nvPr/>
        </p:nvSpPr>
        <p:spPr>
          <a:xfrm rot="8100000">
            <a:off x="4485783" y="2731299"/>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16"/>
          <p:cNvSpPr/>
          <p:nvPr/>
        </p:nvSpPr>
        <p:spPr>
          <a:xfrm rot="2700000">
            <a:off x="6020235" y="2729734"/>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ounded Rectangle 27"/>
          <p:cNvSpPr/>
          <p:nvPr/>
        </p:nvSpPr>
        <p:spPr>
          <a:xfrm>
            <a:off x="1510510" y="2756822"/>
            <a:ext cx="253178" cy="1944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4" name="Group 33"/>
          <p:cNvGrpSpPr/>
          <p:nvPr/>
        </p:nvGrpSpPr>
        <p:grpSpPr>
          <a:xfrm>
            <a:off x="576127" y="3250468"/>
            <a:ext cx="1817049" cy="1130325"/>
            <a:chOff x="6228184" y="1730811"/>
            <a:chExt cx="2592288" cy="1130325"/>
          </a:xfrm>
        </p:grpSpPr>
        <p:sp>
          <p:nvSpPr>
            <p:cNvPr id="35" name="TextBox 34"/>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18678" y="1347614"/>
            <a:ext cx="1817049" cy="1130325"/>
            <a:chOff x="6228184" y="1730811"/>
            <a:chExt cx="2592288" cy="1130325"/>
          </a:xfrm>
        </p:grpSpPr>
        <p:sp>
          <p:nvSpPr>
            <p:cNvPr id="38" name="TextBox 37"/>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3250468"/>
            <a:ext cx="1817049" cy="1130325"/>
            <a:chOff x="6228184" y="1730811"/>
            <a:chExt cx="2592288" cy="1130325"/>
          </a:xfrm>
        </p:grpSpPr>
        <p:sp>
          <p:nvSpPr>
            <p:cNvPr id="41" name="TextBox 40"/>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203780" y="1347614"/>
            <a:ext cx="1817049" cy="1130325"/>
            <a:chOff x="6228184" y="1730811"/>
            <a:chExt cx="2592288" cy="1130325"/>
          </a:xfrm>
        </p:grpSpPr>
        <p:sp>
          <p:nvSpPr>
            <p:cNvPr id="44" name="TextBox 43"/>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45" name="TextBox 44"/>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3250468"/>
            <a:ext cx="1817049" cy="1130325"/>
            <a:chOff x="6228184" y="1730811"/>
            <a:chExt cx="2592288" cy="1130325"/>
          </a:xfrm>
        </p:grpSpPr>
        <p:sp>
          <p:nvSpPr>
            <p:cNvPr id="47" name="TextBox 46"/>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48" name="TextBox 47"/>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46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B4B1CEE8-D2F9-483C-8BEF-169268D8F77F}"/>
              </a:ext>
            </a:extLst>
          </p:cNvPr>
          <p:cNvSpPr>
            <a:spLocks noGrp="1"/>
          </p:cNvSpPr>
          <p:nvPr>
            <p:ph type="pic" idx="1"/>
          </p:nvPr>
        </p:nvSpPr>
        <p:spPr/>
      </p:sp>
      <p:sp>
        <p:nvSpPr>
          <p:cNvPr id="2" name="Text Placeholder 1"/>
          <p:cNvSpPr>
            <a:spLocks noGrp="1"/>
          </p:cNvSpPr>
          <p:nvPr>
            <p:ph type="body" sz="quarter" idx="10"/>
          </p:nvPr>
        </p:nvSpPr>
        <p:spPr>
          <a:xfrm>
            <a:off x="0" y="234792"/>
            <a:ext cx="9144000" cy="576064"/>
          </a:xfrm>
        </p:spPr>
        <p:txBody>
          <a:bodyPr/>
          <a:lstStyle/>
          <a:p>
            <a:r>
              <a:rPr lang="en-US" altLang="ko-KR" b="1" dirty="0">
                <a:solidFill>
                  <a:schemeClr val="bg1"/>
                </a:solidFill>
              </a:rPr>
              <a:t>Portfolio Presentation</a:t>
            </a:r>
          </a:p>
        </p:txBody>
      </p:sp>
      <p:sp>
        <p:nvSpPr>
          <p:cNvPr id="3" name="Text Placeholder 2"/>
          <p:cNvSpPr>
            <a:spLocks noGrp="1"/>
          </p:cNvSpPr>
          <p:nvPr>
            <p:ph type="body" sz="quarter" idx="11"/>
          </p:nvPr>
        </p:nvSpPr>
        <p:spPr>
          <a:xfrm>
            <a:off x="0" y="810856"/>
            <a:ext cx="9144000" cy="288032"/>
          </a:xfrm>
        </p:spPr>
        <p:txBody>
          <a:bodyPr/>
          <a:lstStyle/>
          <a:p>
            <a:pPr lvl="0"/>
            <a:r>
              <a:rPr lang="en-US" altLang="ko-KR" dirty="0">
                <a:solidFill>
                  <a:schemeClr val="bg1"/>
                </a:solidFill>
              </a:rPr>
              <a:t>Insert the title of your subtitle Here</a:t>
            </a:r>
          </a:p>
        </p:txBody>
      </p:sp>
      <p:sp>
        <p:nvSpPr>
          <p:cNvPr id="12" name="Isosceles Triangle 11"/>
          <p:cNvSpPr/>
          <p:nvPr/>
        </p:nvSpPr>
        <p:spPr>
          <a:xfrm rot="10800000">
            <a:off x="3929170" y="1188392"/>
            <a:ext cx="1285659" cy="8976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7" name="Group 6"/>
          <p:cNvGrpSpPr/>
          <p:nvPr/>
        </p:nvGrpSpPr>
        <p:grpSpPr>
          <a:xfrm>
            <a:off x="4382903" y="1226598"/>
            <a:ext cx="301309" cy="641714"/>
            <a:chOff x="6777274" y="1831284"/>
            <a:chExt cx="552841" cy="1177414"/>
          </a:xfrm>
          <a:solidFill>
            <a:schemeClr val="bg1"/>
          </a:solidFill>
        </p:grpSpPr>
        <p:grpSp>
          <p:nvGrpSpPr>
            <p:cNvPr id="8" name="Group 7"/>
            <p:cNvGrpSpPr/>
            <p:nvPr/>
          </p:nvGrpSpPr>
          <p:grpSpPr>
            <a:xfrm>
              <a:off x="6939980" y="1831284"/>
              <a:ext cx="385719" cy="718117"/>
              <a:chOff x="6783521" y="1654812"/>
              <a:chExt cx="726841" cy="1353205"/>
            </a:xfrm>
            <a:grpFill/>
          </p:grpSpPr>
          <p:sp>
            <p:nvSpPr>
              <p:cNvPr id="10" name="Freeform 9"/>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reeform 10"/>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Freeform 8"/>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Rectangle 12"/>
          <p:cNvSpPr/>
          <p:nvPr/>
        </p:nvSpPr>
        <p:spPr>
          <a:xfrm>
            <a:off x="688261" y="4155926"/>
            <a:ext cx="7776864"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xtBox 13"/>
          <p:cNvSpPr txBox="1"/>
          <p:nvPr/>
        </p:nvSpPr>
        <p:spPr>
          <a:xfrm>
            <a:off x="976840" y="4237626"/>
            <a:ext cx="719555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15" name="Frame 14"/>
          <p:cNvSpPr/>
          <p:nvPr/>
        </p:nvSpPr>
        <p:spPr>
          <a:xfrm>
            <a:off x="188640" y="159482"/>
            <a:ext cx="8766720"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68526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880389" y="1066241"/>
            <a:ext cx="2539483" cy="863358"/>
            <a:chOff x="803640" y="3362835"/>
            <a:chExt cx="2059657" cy="863358"/>
          </a:xfrm>
        </p:grpSpPr>
        <p:sp>
          <p:nvSpPr>
            <p:cNvPr id="30" name="TextBox 29"/>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781978" y="2079031"/>
            <a:ext cx="2539483" cy="863358"/>
            <a:chOff x="803640" y="3362835"/>
            <a:chExt cx="2059657" cy="863358"/>
          </a:xfrm>
        </p:grpSpPr>
        <p:sp>
          <p:nvSpPr>
            <p:cNvPr id="33" name="TextBox 32"/>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683568" y="3091821"/>
            <a:ext cx="2539483" cy="863358"/>
            <a:chOff x="803640" y="3362835"/>
            <a:chExt cx="2059657" cy="863358"/>
          </a:xfrm>
        </p:grpSpPr>
        <p:sp>
          <p:nvSpPr>
            <p:cNvPr id="36" name="TextBox 3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2539483" cy="863358"/>
            <a:chOff x="803640" y="3362835"/>
            <a:chExt cx="2059657" cy="863358"/>
          </a:xfrm>
        </p:grpSpPr>
        <p:sp>
          <p:nvSpPr>
            <p:cNvPr id="39" name="TextBox 38"/>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2539483" cy="863358"/>
            <a:chOff x="803640" y="3362835"/>
            <a:chExt cx="2059657" cy="863358"/>
          </a:xfrm>
        </p:grpSpPr>
        <p:sp>
          <p:nvSpPr>
            <p:cNvPr id="42" name="TextBox 41"/>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차트 22">
            <a:extLst>
              <a:ext uri="{FF2B5EF4-FFF2-40B4-BE49-F238E27FC236}">
                <a16:creationId xmlns:a16="http://schemas.microsoft.com/office/drawing/2014/main" id="{1A67A849-5CC3-4099-A565-85CE9F11EE61}"/>
              </a:ext>
            </a:extLst>
          </p:cNvPr>
          <p:cNvGraphicFramePr/>
          <p:nvPr>
            <p:extLst>
              <p:ext uri="{D42A27DB-BD31-4B8C-83A1-F6EECF244321}">
                <p14:modId xmlns:p14="http://schemas.microsoft.com/office/powerpoint/2010/main" val="2285911672"/>
              </p:ext>
            </p:extLst>
          </p:nvPr>
        </p:nvGraphicFramePr>
        <p:xfrm>
          <a:off x="611560" y="413951"/>
          <a:ext cx="3633125" cy="420557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a:xfrm>
            <a:off x="4283968" y="123478"/>
            <a:ext cx="4860032" cy="576064"/>
          </a:xfrm>
        </p:spPr>
        <p:txBody>
          <a:bodyPr/>
          <a:lstStyle/>
          <a:p>
            <a:pPr algn="l"/>
            <a:r>
              <a:rPr lang="en-US" altLang="ko-KR" dirty="0"/>
              <a:t>Chart Style</a:t>
            </a:r>
            <a:endParaRPr lang="ko-KR" altLang="en-US" dirty="0"/>
          </a:p>
        </p:txBody>
      </p:sp>
      <p:sp>
        <p:nvSpPr>
          <p:cNvPr id="3" name="Text Placeholder 2"/>
          <p:cNvSpPr>
            <a:spLocks noGrp="1"/>
          </p:cNvSpPr>
          <p:nvPr>
            <p:ph type="body" sz="quarter" idx="11"/>
          </p:nvPr>
        </p:nvSpPr>
        <p:spPr>
          <a:xfrm>
            <a:off x="4283968" y="699542"/>
            <a:ext cx="4860032" cy="288032"/>
          </a:xfrm>
        </p:spPr>
        <p:txBody>
          <a:bodyPr/>
          <a:lstStyle/>
          <a:p>
            <a:pPr lvl="0" algn="l"/>
            <a:r>
              <a:rPr lang="en-US" altLang="ko-KR" dirty="0"/>
              <a:t>Insert the title of your subtitle Here</a:t>
            </a:r>
          </a:p>
        </p:txBody>
      </p:sp>
      <p:grpSp>
        <p:nvGrpSpPr>
          <p:cNvPr id="6" name="Group 5"/>
          <p:cNvGrpSpPr/>
          <p:nvPr/>
        </p:nvGrpSpPr>
        <p:grpSpPr>
          <a:xfrm>
            <a:off x="4427984" y="1275606"/>
            <a:ext cx="4176464" cy="1500812"/>
            <a:chOff x="803640" y="3362835"/>
            <a:chExt cx="2059657" cy="1500812"/>
          </a:xfrm>
        </p:grpSpPr>
        <p:sp>
          <p:nvSpPr>
            <p:cNvPr id="7" name="TextBox 6"/>
            <p:cNvSpPr txBox="1"/>
            <p:nvPr/>
          </p:nvSpPr>
          <p:spPr>
            <a:xfrm>
              <a:off x="803640" y="3663318"/>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362835"/>
              <a:ext cx="2059657" cy="276999"/>
            </a:xfrm>
            <a:prstGeom prst="rect">
              <a:avLst/>
            </a:prstGeom>
            <a:solidFill>
              <a:schemeClr val="tx1">
                <a:lumMod val="75000"/>
                <a:lumOff val="25000"/>
              </a:schemeClr>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9" name="Group 8"/>
          <p:cNvGrpSpPr/>
          <p:nvPr/>
        </p:nvGrpSpPr>
        <p:grpSpPr>
          <a:xfrm>
            <a:off x="4443657" y="2996440"/>
            <a:ext cx="624015" cy="624015"/>
            <a:chOff x="5364088" y="2787774"/>
            <a:chExt cx="914400" cy="914400"/>
          </a:xfrm>
        </p:grpSpPr>
        <p:sp>
          <p:nvSpPr>
            <p:cNvPr id="10" name="Oval 9"/>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Oval 10"/>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sp>
        <p:nvSpPr>
          <p:cNvPr id="12" name="Block Arc 14"/>
          <p:cNvSpPr/>
          <p:nvPr/>
        </p:nvSpPr>
        <p:spPr>
          <a:xfrm rot="16200000">
            <a:off x="4640460" y="3194606"/>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3" name="Group 12"/>
          <p:cNvGrpSpPr/>
          <p:nvPr/>
        </p:nvGrpSpPr>
        <p:grpSpPr>
          <a:xfrm>
            <a:off x="4443657" y="3862735"/>
            <a:ext cx="624015" cy="624015"/>
            <a:chOff x="5364088" y="2787774"/>
            <a:chExt cx="914400" cy="914400"/>
          </a:xfrm>
        </p:grpSpPr>
        <p:sp>
          <p:nvSpPr>
            <p:cNvPr id="14" name="Oval 1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Oval 1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5232566" y="2969101"/>
            <a:ext cx="2939833" cy="678692"/>
            <a:chOff x="803640" y="3362835"/>
            <a:chExt cx="2059657" cy="678692"/>
          </a:xfrm>
        </p:grpSpPr>
        <p:sp>
          <p:nvSpPr>
            <p:cNvPr id="17" name="TextBox 1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9" name="Rectangle 36"/>
          <p:cNvSpPr/>
          <p:nvPr/>
        </p:nvSpPr>
        <p:spPr>
          <a:xfrm>
            <a:off x="4634989" y="4072415"/>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0" name="Group 19"/>
          <p:cNvGrpSpPr/>
          <p:nvPr/>
        </p:nvGrpSpPr>
        <p:grpSpPr>
          <a:xfrm>
            <a:off x="5232566" y="3837274"/>
            <a:ext cx="2939833" cy="678692"/>
            <a:chOff x="803640" y="3362835"/>
            <a:chExt cx="2059657" cy="678692"/>
          </a:xfrm>
        </p:grpSpPr>
        <p:sp>
          <p:nvSpPr>
            <p:cNvPr id="21" name="TextBox 20"/>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15501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85" name="Group 84"/>
          <p:cNvGrpSpPr/>
          <p:nvPr/>
        </p:nvGrpSpPr>
        <p:grpSpPr>
          <a:xfrm>
            <a:off x="3854258" y="1770622"/>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678692"/>
            <a:chOff x="803640" y="3362835"/>
            <a:chExt cx="2059657" cy="678692"/>
          </a:xfrm>
        </p:grpSpPr>
        <p:sp>
          <p:nvSpPr>
            <p:cNvPr id="94" name="TextBox 93"/>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878588" cy="678692"/>
            <a:chOff x="803640" y="3362835"/>
            <a:chExt cx="2059657" cy="678692"/>
          </a:xfrm>
        </p:grpSpPr>
        <p:sp>
          <p:nvSpPr>
            <p:cNvPr id="100" name="TextBox 99"/>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03" name="Rectangle 102"/>
          <p:cNvSpPr/>
          <p:nvPr/>
        </p:nvSpPr>
        <p:spPr>
          <a:xfrm>
            <a:off x="702674" y="3613912"/>
            <a:ext cx="372764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5" y="3722939"/>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725593"/>
            <a:ext cx="2878588" cy="678692"/>
            <a:chOff x="803640" y="3362835"/>
            <a:chExt cx="2059657" cy="678692"/>
          </a:xfrm>
        </p:grpSpPr>
        <p:sp>
          <p:nvSpPr>
            <p:cNvPr id="106" name="TextBox 105"/>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864884"/>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5511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D651B8C4-6A04-4349-A2DB-9E73B237B8C5}"/>
              </a:ext>
            </a:extLst>
          </p:cNvPr>
          <p:cNvSpPr>
            <a:spLocks noGrp="1"/>
          </p:cNvSpPr>
          <p:nvPr>
            <p:ph type="pic" idx="1"/>
          </p:nvPr>
        </p:nvSpPr>
        <p:spPr/>
      </p:sp>
      <p:sp>
        <p:nvSpPr>
          <p:cNvPr id="6" name="Frame 5"/>
          <p:cNvSpPr/>
          <p:nvPr/>
        </p:nvSpPr>
        <p:spPr>
          <a:xfrm>
            <a:off x="197768" y="159481"/>
            <a:ext cx="4176464"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 Placeholder 1"/>
          <p:cNvSpPr txBox="1">
            <a:spLocks/>
          </p:cNvSpPr>
          <p:nvPr/>
        </p:nvSpPr>
        <p:spPr>
          <a:xfrm>
            <a:off x="4820277" y="467746"/>
            <a:ext cx="4104456" cy="12399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Simple Presentation</a:t>
            </a:r>
          </a:p>
          <a:p>
            <a:pPr marL="0" indent="0">
              <a:buNone/>
            </a:pPr>
            <a:r>
              <a:rPr lang="en-US" altLang="ko-KR" b="1" dirty="0">
                <a:solidFill>
                  <a:schemeClr val="tx1">
                    <a:lumMod val="75000"/>
                    <a:lumOff val="25000"/>
                  </a:schemeClr>
                </a:solidFill>
                <a:latin typeface="+mj-lt"/>
                <a:cs typeface="Arial" pitchFamily="34" charset="0"/>
              </a:rPr>
              <a:t>Designed   </a:t>
            </a:r>
            <a:endParaRPr lang="ko-KR" altLang="en-US" b="1" dirty="0">
              <a:solidFill>
                <a:schemeClr val="tx1">
                  <a:lumMod val="75000"/>
                  <a:lumOff val="25000"/>
                </a:schemeClr>
              </a:solidFill>
              <a:latin typeface="+mj-lt"/>
              <a:cs typeface="Arial" pitchFamily="34" charset="0"/>
            </a:endParaRPr>
          </a:p>
        </p:txBody>
      </p:sp>
      <p:sp>
        <p:nvSpPr>
          <p:cNvPr id="10" name="TextBox 9"/>
          <p:cNvSpPr txBox="1"/>
          <p:nvPr/>
        </p:nvSpPr>
        <p:spPr>
          <a:xfrm>
            <a:off x="4820277" y="1906835"/>
            <a:ext cx="4104456"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11" name="Text Placeholder 1"/>
          <p:cNvSpPr txBox="1">
            <a:spLocks/>
          </p:cNvSpPr>
          <p:nvPr/>
        </p:nvSpPr>
        <p:spPr>
          <a:xfrm>
            <a:off x="5148064" y="4471493"/>
            <a:ext cx="3600400" cy="50430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000" b="1" dirty="0">
                <a:solidFill>
                  <a:schemeClr val="tx1">
                    <a:lumMod val="75000"/>
                    <a:lumOff val="25000"/>
                  </a:schemeClr>
                </a:solidFill>
                <a:cs typeface="Arial" pitchFamily="34" charset="0"/>
              </a:rPr>
              <a:t>Portfolio Presentation</a:t>
            </a:r>
          </a:p>
        </p:txBody>
      </p:sp>
    </p:spTree>
    <p:extLst>
      <p:ext uri="{BB962C8B-B14F-4D97-AF65-F5344CB8AC3E}">
        <p14:creationId xmlns:p14="http://schemas.microsoft.com/office/powerpoint/2010/main" val="39126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8" name="Group 7"/>
          <p:cNvGrpSpPr/>
          <p:nvPr/>
        </p:nvGrpSpPr>
        <p:grpSpPr>
          <a:xfrm>
            <a:off x="3763602" y="1779662"/>
            <a:ext cx="835293" cy="720080"/>
            <a:chOff x="3496214" y="1275606"/>
            <a:chExt cx="1060704" cy="914400"/>
          </a:xfrm>
        </p:grpSpPr>
        <p:sp>
          <p:nvSpPr>
            <p:cNvPr id="6" name="Hexagon 5"/>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Hexagon 6"/>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0" name="Group 9"/>
          <p:cNvGrpSpPr/>
          <p:nvPr/>
        </p:nvGrpSpPr>
        <p:grpSpPr>
          <a:xfrm>
            <a:off x="4521480" y="2265716"/>
            <a:ext cx="835293" cy="720080"/>
            <a:chOff x="3496214" y="1275606"/>
            <a:chExt cx="1060704" cy="914400"/>
          </a:xfrm>
        </p:grpSpPr>
        <p:sp>
          <p:nvSpPr>
            <p:cNvPr id="11" name="Hexagon 10"/>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Hexagon 11"/>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3" name="Group 12"/>
          <p:cNvGrpSpPr/>
          <p:nvPr/>
        </p:nvGrpSpPr>
        <p:grpSpPr>
          <a:xfrm>
            <a:off x="3763602" y="2751770"/>
            <a:ext cx="835293" cy="720080"/>
            <a:chOff x="3496214" y="1275606"/>
            <a:chExt cx="1060704" cy="914400"/>
          </a:xfrm>
        </p:grpSpPr>
        <p:sp>
          <p:nvSpPr>
            <p:cNvPr id="14" name="Hexagon 13"/>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Hexagon 14"/>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 name="Group 18"/>
          <p:cNvGrpSpPr/>
          <p:nvPr/>
        </p:nvGrpSpPr>
        <p:grpSpPr>
          <a:xfrm>
            <a:off x="3763602" y="3723878"/>
            <a:ext cx="835293" cy="720080"/>
            <a:chOff x="3496214" y="1275606"/>
            <a:chExt cx="1060704" cy="914400"/>
          </a:xfrm>
        </p:grpSpPr>
        <p:sp>
          <p:nvSpPr>
            <p:cNvPr id="20" name="Hexagon 19"/>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Hexagon 20"/>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2" name="Group 21"/>
          <p:cNvGrpSpPr/>
          <p:nvPr/>
        </p:nvGrpSpPr>
        <p:grpSpPr>
          <a:xfrm>
            <a:off x="4521480" y="3237824"/>
            <a:ext cx="835293" cy="720080"/>
            <a:chOff x="3496214" y="1275606"/>
            <a:chExt cx="1060704" cy="914400"/>
          </a:xfrm>
        </p:grpSpPr>
        <p:sp>
          <p:nvSpPr>
            <p:cNvPr id="23" name="Hexagon 22"/>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4" name="Hexagon 23"/>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cxnSp>
        <p:nvCxnSpPr>
          <p:cNvPr id="25" name="Straight Arrow Connector 24"/>
          <p:cNvCxnSpPr/>
          <p:nvPr/>
        </p:nvCxnSpPr>
        <p:spPr>
          <a:xfrm>
            <a:off x="5356773" y="2625756"/>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56773" y="3597864"/>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31951" y="2139702"/>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31951" y="3111810"/>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31951" y="4083918"/>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6" name="Block Arc 14"/>
          <p:cNvSpPr/>
          <p:nvPr/>
        </p:nvSpPr>
        <p:spPr>
          <a:xfrm rot="16200000">
            <a:off x="4014542" y="1964387"/>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p:cNvSpPr/>
          <p:nvPr/>
        </p:nvSpPr>
        <p:spPr>
          <a:xfrm>
            <a:off x="4029365" y="2984379"/>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eardrop 6"/>
          <p:cNvSpPr/>
          <p:nvPr/>
        </p:nvSpPr>
        <p:spPr>
          <a:xfrm rot="8100000">
            <a:off x="4788090" y="2476216"/>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
          <p:cNvSpPr/>
          <p:nvPr/>
        </p:nvSpPr>
        <p:spPr>
          <a:xfrm rot="2700000">
            <a:off x="4837709" y="3374213"/>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ed Rectangle 27"/>
          <p:cNvSpPr/>
          <p:nvPr/>
        </p:nvSpPr>
        <p:spPr>
          <a:xfrm>
            <a:off x="4016712" y="3950218"/>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1" name="Group 40"/>
          <p:cNvGrpSpPr/>
          <p:nvPr/>
        </p:nvGrpSpPr>
        <p:grpSpPr>
          <a:xfrm>
            <a:off x="973577" y="1233237"/>
            <a:ext cx="2592288" cy="863358"/>
            <a:chOff x="803640" y="3362835"/>
            <a:chExt cx="2059657" cy="863358"/>
          </a:xfrm>
        </p:grpSpPr>
        <p:sp>
          <p:nvSpPr>
            <p:cNvPr id="42" name="TextBox 41"/>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973577" y="2219193"/>
            <a:ext cx="2592288" cy="863358"/>
            <a:chOff x="803640" y="3362835"/>
            <a:chExt cx="2059657" cy="863358"/>
          </a:xfrm>
        </p:grpSpPr>
        <p:sp>
          <p:nvSpPr>
            <p:cNvPr id="45" name="TextBox 44"/>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7" name="Group 46"/>
          <p:cNvGrpSpPr/>
          <p:nvPr/>
        </p:nvGrpSpPr>
        <p:grpSpPr>
          <a:xfrm>
            <a:off x="973577" y="3205147"/>
            <a:ext cx="2592288" cy="863358"/>
            <a:chOff x="803640" y="3362835"/>
            <a:chExt cx="2059657" cy="863358"/>
          </a:xfrm>
        </p:grpSpPr>
        <p:sp>
          <p:nvSpPr>
            <p:cNvPr id="48" name="TextBox 47"/>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0" name="Group 49"/>
          <p:cNvGrpSpPr/>
          <p:nvPr/>
        </p:nvGrpSpPr>
        <p:grpSpPr>
          <a:xfrm>
            <a:off x="5580112" y="1726215"/>
            <a:ext cx="2592288" cy="863358"/>
            <a:chOff x="803640" y="3362835"/>
            <a:chExt cx="2059657" cy="863358"/>
          </a:xfrm>
        </p:grpSpPr>
        <p:sp>
          <p:nvSpPr>
            <p:cNvPr id="51" name="TextBox 50"/>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2" name="TextBox 5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3" name="Group 52"/>
          <p:cNvGrpSpPr/>
          <p:nvPr/>
        </p:nvGrpSpPr>
        <p:grpSpPr>
          <a:xfrm>
            <a:off x="5580112" y="2712171"/>
            <a:ext cx="2592288" cy="863358"/>
            <a:chOff x="803640" y="3362835"/>
            <a:chExt cx="2059657" cy="863358"/>
          </a:xfrm>
        </p:grpSpPr>
        <p:sp>
          <p:nvSpPr>
            <p:cNvPr id="54" name="TextBox 5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62914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317D922-72C9-254F-80EE-D757930B1AE5}"/>
              </a:ext>
            </a:extLst>
          </p:cNvPr>
          <p:cNvSpPr txBox="1"/>
          <p:nvPr/>
        </p:nvSpPr>
        <p:spPr>
          <a:xfrm>
            <a:off x="1757855" y="1087821"/>
            <a:ext cx="1800493" cy="369332"/>
          </a:xfrm>
          <a:prstGeom prst="rect">
            <a:avLst/>
          </a:prstGeom>
          <a:noFill/>
        </p:spPr>
        <p:txBody>
          <a:bodyPr wrap="none" rtlCol="0">
            <a:spAutoFit/>
          </a:bodyPr>
          <a:lstStyle/>
          <a:p>
            <a:r>
              <a:rPr kumimoji="1" lang="ja-JP" altLang="en-US"/>
              <a:t>メンバー入れる</a:t>
            </a:r>
            <a:endParaRPr kumimoji="1" lang="en-US" altLang="ja-JP" dirty="0"/>
          </a:p>
        </p:txBody>
      </p:sp>
    </p:spTree>
    <p:extLst>
      <p:ext uri="{BB962C8B-B14F-4D97-AF65-F5344CB8AC3E}">
        <p14:creationId xmlns:p14="http://schemas.microsoft.com/office/powerpoint/2010/main" val="172088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Mobile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그림 개체 틀 4">
            <a:extLst>
              <a:ext uri="{FF2B5EF4-FFF2-40B4-BE49-F238E27FC236}">
                <a16:creationId xmlns:a16="http://schemas.microsoft.com/office/drawing/2014/main" id="{9E413439-DA24-400A-B7B0-1E7B9DCD345B}"/>
              </a:ext>
            </a:extLst>
          </p:cNvPr>
          <p:cNvSpPr>
            <a:spLocks noGrp="1"/>
          </p:cNvSpPr>
          <p:nvPr>
            <p:ph type="pic" idx="1"/>
          </p:nvPr>
        </p:nvSpPr>
        <p:spPr/>
      </p:sp>
      <p:sp>
        <p:nvSpPr>
          <p:cNvPr id="22" name="Text Placeholder 1"/>
          <p:cNvSpPr txBox="1">
            <a:spLocks/>
          </p:cNvSpPr>
          <p:nvPr/>
        </p:nvSpPr>
        <p:spPr>
          <a:xfrm>
            <a:off x="380083" y="1060552"/>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dirty="0">
                <a:solidFill>
                  <a:schemeClr val="tx1">
                    <a:lumMod val="75000"/>
                    <a:lumOff val="25000"/>
                  </a:schemeClr>
                </a:solidFill>
                <a:cs typeface="Arial" pitchFamily="34" charset="0"/>
              </a:rPr>
              <a:t>Simple Portfolio </a:t>
            </a:r>
          </a:p>
          <a:p>
            <a:pPr marL="0" indent="0">
              <a:buNone/>
            </a:pPr>
            <a:r>
              <a:rPr lang="en-US" altLang="ko-KR" sz="2400" b="1" dirty="0">
                <a:solidFill>
                  <a:schemeClr val="tx1">
                    <a:lumMod val="75000"/>
                    <a:lumOff val="25000"/>
                  </a:schemeClr>
                </a:solidFill>
                <a:cs typeface="Arial" pitchFamily="34" charset="0"/>
              </a:rPr>
              <a:t>Designed</a:t>
            </a:r>
            <a:endParaRPr lang="ko-KR" altLang="en-US" sz="2400" b="1" dirty="0">
              <a:solidFill>
                <a:schemeClr val="tx1">
                  <a:lumMod val="75000"/>
                  <a:lumOff val="25000"/>
                </a:schemeClr>
              </a:solidFill>
              <a:cs typeface="Arial" pitchFamily="34" charset="0"/>
            </a:endParaRPr>
          </a:p>
        </p:txBody>
      </p:sp>
      <p:sp>
        <p:nvSpPr>
          <p:cNvPr id="23" name="TextBox 22"/>
          <p:cNvSpPr txBox="1"/>
          <p:nvPr/>
        </p:nvSpPr>
        <p:spPr>
          <a:xfrm>
            <a:off x="107504" y="2250750"/>
            <a:ext cx="3180508" cy="276999"/>
          </a:xfrm>
          <a:prstGeom prst="rect">
            <a:avLst/>
          </a:prstGeom>
          <a:noFill/>
        </p:spPr>
        <p:txBody>
          <a:bodyPr wrap="square" rtlCol="0">
            <a:spAutoFit/>
          </a:bodyPr>
          <a:lstStyle/>
          <a:p>
            <a:pPr marL="171450" indent="-171450" algn="r">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107504" y="2570777"/>
            <a:ext cx="3180508" cy="276999"/>
          </a:xfrm>
          <a:prstGeom prst="rect">
            <a:avLst/>
          </a:prstGeom>
          <a:noFill/>
        </p:spPr>
        <p:txBody>
          <a:bodyPr wrap="square" rtlCol="0">
            <a:spAutoFit/>
          </a:bodyPr>
          <a:lstStyle/>
          <a:p>
            <a:pPr marL="171450" indent="-171450" algn="r">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107504" y="2890804"/>
            <a:ext cx="3180508" cy="276999"/>
          </a:xfrm>
          <a:prstGeom prst="rect">
            <a:avLst/>
          </a:prstGeom>
          <a:noFill/>
        </p:spPr>
        <p:txBody>
          <a:bodyPr wrap="square" rtlCol="0">
            <a:spAutoFit/>
          </a:bodyPr>
          <a:lstStyle/>
          <a:p>
            <a:pPr marL="171450" indent="-171450" algn="r">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5783980" y="2251465"/>
            <a:ext cx="3180508" cy="276999"/>
          </a:xfrm>
          <a:prstGeom prst="rect">
            <a:avLst/>
          </a:prstGeom>
          <a:noFill/>
        </p:spPr>
        <p:txBody>
          <a:bodyPr wrap="square" rtlCol="0">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5783980" y="2571492"/>
            <a:ext cx="3180508" cy="276999"/>
          </a:xfrm>
          <a:prstGeom prst="rect">
            <a:avLst/>
          </a:prstGeom>
          <a:noFill/>
        </p:spPr>
        <p:txBody>
          <a:bodyPr wrap="square" rtlCol="0">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5783980" y="2891519"/>
            <a:ext cx="3180508" cy="276999"/>
          </a:xfrm>
          <a:prstGeom prst="rect">
            <a:avLst/>
          </a:prstGeom>
          <a:noFill/>
        </p:spPr>
        <p:txBody>
          <a:bodyPr wrap="square" rtlCol="0">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9" name="Text Placeholder 1"/>
          <p:cNvSpPr txBox="1">
            <a:spLocks/>
          </p:cNvSpPr>
          <p:nvPr/>
        </p:nvSpPr>
        <p:spPr>
          <a:xfrm>
            <a:off x="5979907" y="1059582"/>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a:solidFill>
                  <a:schemeClr val="tx1">
                    <a:lumMod val="75000"/>
                    <a:lumOff val="25000"/>
                  </a:schemeClr>
                </a:solidFill>
                <a:cs typeface="Arial" pitchFamily="34" charset="0"/>
              </a:rPr>
              <a:t>Simple Portfolio </a:t>
            </a:r>
          </a:p>
          <a:p>
            <a:pPr marL="0" indent="0" algn="r">
              <a:buNone/>
            </a:pPr>
            <a:r>
              <a:rPr lang="en-US" altLang="ko-KR" sz="2400" b="1" dirty="0">
                <a:solidFill>
                  <a:schemeClr val="tx1">
                    <a:lumMod val="75000"/>
                    <a:lumOff val="25000"/>
                  </a:schemeClr>
                </a:solidFill>
                <a:cs typeface="Arial" pitchFamily="34" charset="0"/>
              </a:rPr>
              <a:t>Designed</a:t>
            </a:r>
            <a:endParaRPr lang="ko-KR" altLang="en-US" sz="2400" b="1" dirty="0">
              <a:solidFill>
                <a:schemeClr val="tx1">
                  <a:lumMod val="75000"/>
                  <a:lumOff val="25000"/>
                </a:schemeClr>
              </a:solidFill>
              <a:cs typeface="Arial" pitchFamily="34" charset="0"/>
            </a:endParaRPr>
          </a:p>
        </p:txBody>
      </p:sp>
      <p:sp>
        <p:nvSpPr>
          <p:cNvPr id="30" name="Rounded Rectangle 7"/>
          <p:cNvSpPr/>
          <p:nvPr/>
        </p:nvSpPr>
        <p:spPr>
          <a:xfrm>
            <a:off x="2825141" y="4093078"/>
            <a:ext cx="263823" cy="456566"/>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E29"/>
              </a:solidFill>
            </a:endParaRPr>
          </a:p>
        </p:txBody>
      </p:sp>
      <p:sp>
        <p:nvSpPr>
          <p:cNvPr id="31" name="Trapezoid 13"/>
          <p:cNvSpPr/>
          <p:nvPr/>
        </p:nvSpPr>
        <p:spPr>
          <a:xfrm>
            <a:off x="5990068" y="4121368"/>
            <a:ext cx="473043" cy="39998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E29"/>
              </a:solidFill>
            </a:endParaRPr>
          </a:p>
        </p:txBody>
      </p:sp>
      <p:grpSp>
        <p:nvGrpSpPr>
          <p:cNvPr id="32" name="Group 31"/>
          <p:cNvGrpSpPr/>
          <p:nvPr/>
        </p:nvGrpSpPr>
        <p:grpSpPr>
          <a:xfrm>
            <a:off x="6699986" y="3889682"/>
            <a:ext cx="2088233" cy="863358"/>
            <a:chOff x="803640" y="3362835"/>
            <a:chExt cx="2059657" cy="863358"/>
          </a:xfrm>
        </p:grpSpPr>
        <p:sp>
          <p:nvSpPr>
            <p:cNvPr id="33" name="TextBox 32"/>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accent1"/>
                  </a:solidFill>
                  <a:cs typeface="Arial" pitchFamily="34" charset="0"/>
                </a:rPr>
                <a:t>You can simply impress your audience and add a unique zing. </a:t>
              </a:r>
              <a:endParaRPr lang="ko-KR" altLang="en-US" sz="1200" dirty="0">
                <a:solidFill>
                  <a:schemeClr val="accent1"/>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35" name="Group 34"/>
          <p:cNvGrpSpPr/>
          <p:nvPr/>
        </p:nvGrpSpPr>
        <p:grpSpPr>
          <a:xfrm>
            <a:off x="402842" y="3889682"/>
            <a:ext cx="2088233" cy="863358"/>
            <a:chOff x="803640" y="3362835"/>
            <a:chExt cx="2059657" cy="863358"/>
          </a:xfrm>
        </p:grpSpPr>
        <p:sp>
          <p:nvSpPr>
            <p:cNvPr id="36" name="TextBox 3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accent1"/>
                  </a:solidFill>
                  <a:cs typeface="Arial" pitchFamily="34" charset="0"/>
                </a:rPr>
                <a:t>You can simply impress your audience and add a unique zing. </a:t>
              </a:r>
              <a:endParaRPr lang="ko-KR" altLang="en-US" sz="1200" dirty="0">
                <a:solidFill>
                  <a:schemeClr val="accent1"/>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spTree>
    <p:extLst>
      <p:ext uri="{BB962C8B-B14F-4D97-AF65-F5344CB8AC3E}">
        <p14:creationId xmlns:p14="http://schemas.microsoft.com/office/powerpoint/2010/main" val="57961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6" name="Group 5"/>
          <p:cNvGrpSpPr/>
          <p:nvPr/>
        </p:nvGrpSpPr>
        <p:grpSpPr>
          <a:xfrm rot="2700000">
            <a:off x="4872379" y="1123264"/>
            <a:ext cx="472578" cy="879828"/>
            <a:chOff x="6783521" y="1654812"/>
            <a:chExt cx="726841" cy="1353205"/>
          </a:xfrm>
        </p:grpSpPr>
        <p:sp>
          <p:nvSpPr>
            <p:cNvPr id="8" name="Freeform 7"/>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Freeform 8"/>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8" name="Group 27"/>
          <p:cNvGrpSpPr/>
          <p:nvPr/>
        </p:nvGrpSpPr>
        <p:grpSpPr>
          <a:xfrm>
            <a:off x="2934131" y="1828800"/>
            <a:ext cx="3277252" cy="2940710"/>
            <a:chOff x="2875611" y="1828800"/>
            <a:chExt cx="3277252" cy="2940710"/>
          </a:xfrm>
        </p:grpSpPr>
        <p:sp>
          <p:nvSpPr>
            <p:cNvPr id="17" name="Freeform 16"/>
            <p:cNvSpPr/>
            <p:nvPr/>
          </p:nvSpPr>
          <p:spPr>
            <a:xfrm>
              <a:off x="4045306" y="3979468"/>
              <a:ext cx="1411833" cy="790042"/>
            </a:xfrm>
            <a:custGeom>
              <a:avLst/>
              <a:gdLst>
                <a:gd name="connsiteX0" fmla="*/ 1404518 w 1411833"/>
                <a:gd name="connsiteY0" fmla="*/ 585216 h 790042"/>
                <a:gd name="connsiteX1" fmla="*/ 0 w 1411833"/>
                <a:gd name="connsiteY1" fmla="*/ 790042 h 790042"/>
                <a:gd name="connsiteX2" fmla="*/ 1411833 w 1411833"/>
                <a:gd name="connsiteY2" fmla="*/ 0 h 790042"/>
                <a:gd name="connsiteX3" fmla="*/ 1404518 w 1411833"/>
                <a:gd name="connsiteY3" fmla="*/ 585216 h 790042"/>
              </a:gdLst>
              <a:ahLst/>
              <a:cxnLst>
                <a:cxn ang="0">
                  <a:pos x="connsiteX0" y="connsiteY0"/>
                </a:cxn>
                <a:cxn ang="0">
                  <a:pos x="connsiteX1" y="connsiteY1"/>
                </a:cxn>
                <a:cxn ang="0">
                  <a:pos x="connsiteX2" y="connsiteY2"/>
                </a:cxn>
                <a:cxn ang="0">
                  <a:pos x="connsiteX3" y="connsiteY3"/>
                </a:cxn>
              </a:cxnLst>
              <a:rect l="l" t="t" r="r" b="b"/>
              <a:pathLst>
                <a:path w="1411833" h="790042">
                  <a:moveTo>
                    <a:pt x="1404518" y="585216"/>
                  </a:moveTo>
                  <a:lnTo>
                    <a:pt x="0" y="790042"/>
                  </a:lnTo>
                  <a:lnTo>
                    <a:pt x="1411833" y="0"/>
                  </a:lnTo>
                  <a:cubicBezTo>
                    <a:pt x="1409395" y="195072"/>
                    <a:pt x="1406956" y="390144"/>
                    <a:pt x="1404518" y="5852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Freeform 15"/>
            <p:cNvSpPr/>
            <p:nvPr/>
          </p:nvSpPr>
          <p:spPr>
            <a:xfrm>
              <a:off x="2889504" y="3130906"/>
              <a:ext cx="2130190" cy="1046074"/>
            </a:xfrm>
            <a:custGeom>
              <a:avLst/>
              <a:gdLst>
                <a:gd name="connsiteX0" fmla="*/ 2143354 w 2305136"/>
                <a:gd name="connsiteY0" fmla="*/ 1457 h 1069476"/>
                <a:gd name="connsiteX1" fmla="*/ 0 w 2305136"/>
                <a:gd name="connsiteY1" fmla="*/ 440369 h 1069476"/>
                <a:gd name="connsiteX2" fmla="*/ 7316 w 2305136"/>
                <a:gd name="connsiteY2" fmla="*/ 1069476 h 1069476"/>
                <a:gd name="connsiteX3" fmla="*/ 2150669 w 2305136"/>
                <a:gd name="connsiteY3" fmla="*/ 593988 h 1069476"/>
                <a:gd name="connsiteX4" fmla="*/ 2143354 w 2305136"/>
                <a:gd name="connsiteY4" fmla="*/ 1457 h 1069476"/>
                <a:gd name="connsiteX0" fmla="*/ 2143354 w 2259633"/>
                <a:gd name="connsiteY0" fmla="*/ 47501 h 1115520"/>
                <a:gd name="connsiteX1" fmla="*/ 0 w 2259633"/>
                <a:gd name="connsiteY1" fmla="*/ 486413 h 1115520"/>
                <a:gd name="connsiteX2" fmla="*/ 7316 w 2259633"/>
                <a:gd name="connsiteY2" fmla="*/ 1115520 h 1115520"/>
                <a:gd name="connsiteX3" fmla="*/ 2150669 w 2259633"/>
                <a:gd name="connsiteY3" fmla="*/ 640032 h 1115520"/>
                <a:gd name="connsiteX4" fmla="*/ 2143354 w 2259633"/>
                <a:gd name="connsiteY4" fmla="*/ 47501 h 1115520"/>
                <a:gd name="connsiteX0" fmla="*/ 2143354 w 2387606"/>
                <a:gd name="connsiteY0" fmla="*/ 47501 h 1115520"/>
                <a:gd name="connsiteX1" fmla="*/ 0 w 2387606"/>
                <a:gd name="connsiteY1" fmla="*/ 486413 h 1115520"/>
                <a:gd name="connsiteX2" fmla="*/ 7316 w 2387606"/>
                <a:gd name="connsiteY2" fmla="*/ 1115520 h 1115520"/>
                <a:gd name="connsiteX3" fmla="*/ 2150669 w 2387606"/>
                <a:gd name="connsiteY3" fmla="*/ 640032 h 1115520"/>
                <a:gd name="connsiteX4" fmla="*/ 2143354 w 2387606"/>
                <a:gd name="connsiteY4" fmla="*/ 47501 h 1115520"/>
                <a:gd name="connsiteX0" fmla="*/ 2143354 w 2335036"/>
                <a:gd name="connsiteY0" fmla="*/ 84198 h 1152217"/>
                <a:gd name="connsiteX1" fmla="*/ 0 w 2335036"/>
                <a:gd name="connsiteY1" fmla="*/ 523110 h 1152217"/>
                <a:gd name="connsiteX2" fmla="*/ 7316 w 2335036"/>
                <a:gd name="connsiteY2" fmla="*/ 1152217 h 1152217"/>
                <a:gd name="connsiteX3" fmla="*/ 2150669 w 2335036"/>
                <a:gd name="connsiteY3" fmla="*/ 676729 h 1152217"/>
                <a:gd name="connsiteX4" fmla="*/ 2143354 w 2335036"/>
                <a:gd name="connsiteY4" fmla="*/ 84198 h 1152217"/>
                <a:gd name="connsiteX0" fmla="*/ 2143354 w 2307818"/>
                <a:gd name="connsiteY0" fmla="*/ 84198 h 1152217"/>
                <a:gd name="connsiteX1" fmla="*/ 0 w 2307818"/>
                <a:gd name="connsiteY1" fmla="*/ 523110 h 1152217"/>
                <a:gd name="connsiteX2" fmla="*/ 7316 w 2307818"/>
                <a:gd name="connsiteY2" fmla="*/ 1152217 h 1152217"/>
                <a:gd name="connsiteX3" fmla="*/ 2150669 w 2307818"/>
                <a:gd name="connsiteY3" fmla="*/ 676729 h 1152217"/>
                <a:gd name="connsiteX4" fmla="*/ 2143354 w 2307818"/>
                <a:gd name="connsiteY4" fmla="*/ 84198 h 1152217"/>
                <a:gd name="connsiteX0" fmla="*/ 2143354 w 2307818"/>
                <a:gd name="connsiteY0" fmla="*/ 0 h 1068019"/>
                <a:gd name="connsiteX1" fmla="*/ 0 w 2307818"/>
                <a:gd name="connsiteY1" fmla="*/ 438912 h 1068019"/>
                <a:gd name="connsiteX2" fmla="*/ 7316 w 2307818"/>
                <a:gd name="connsiteY2" fmla="*/ 1068019 h 1068019"/>
                <a:gd name="connsiteX3" fmla="*/ 2150669 w 2307818"/>
                <a:gd name="connsiteY3" fmla="*/ 592531 h 1068019"/>
                <a:gd name="connsiteX4" fmla="*/ 2143354 w 2307818"/>
                <a:gd name="connsiteY4" fmla="*/ 0 h 1068019"/>
                <a:gd name="connsiteX0" fmla="*/ 2143354 w 2152136"/>
                <a:gd name="connsiteY0" fmla="*/ 0 h 1068019"/>
                <a:gd name="connsiteX1" fmla="*/ 0 w 2152136"/>
                <a:gd name="connsiteY1" fmla="*/ 438912 h 1068019"/>
                <a:gd name="connsiteX2" fmla="*/ 7316 w 2152136"/>
                <a:gd name="connsiteY2" fmla="*/ 1068019 h 1068019"/>
                <a:gd name="connsiteX3" fmla="*/ 2150669 w 2152136"/>
                <a:gd name="connsiteY3" fmla="*/ 592531 h 1068019"/>
                <a:gd name="connsiteX4" fmla="*/ 2143354 w 2152136"/>
                <a:gd name="connsiteY4" fmla="*/ 0 h 1068019"/>
                <a:gd name="connsiteX0" fmla="*/ 2136250 w 2145032"/>
                <a:gd name="connsiteY0" fmla="*/ 0 h 1068019"/>
                <a:gd name="connsiteX1" fmla="*/ 14842 w 2145032"/>
                <a:gd name="connsiteY1" fmla="*/ 438912 h 1068019"/>
                <a:gd name="connsiteX2" fmla="*/ 212 w 2145032"/>
                <a:gd name="connsiteY2" fmla="*/ 1068019 h 1068019"/>
                <a:gd name="connsiteX3" fmla="*/ 2143565 w 2145032"/>
                <a:gd name="connsiteY3" fmla="*/ 592531 h 1068019"/>
                <a:gd name="connsiteX4" fmla="*/ 2136250 w 2145032"/>
                <a:gd name="connsiteY4" fmla="*/ 0 h 1068019"/>
                <a:gd name="connsiteX0" fmla="*/ 2121408 w 2130190"/>
                <a:gd name="connsiteY0" fmla="*/ 0 h 1075334"/>
                <a:gd name="connsiteX1" fmla="*/ 0 w 2130190"/>
                <a:gd name="connsiteY1" fmla="*/ 438912 h 1075334"/>
                <a:gd name="connsiteX2" fmla="*/ 7316 w 2130190"/>
                <a:gd name="connsiteY2" fmla="*/ 1075334 h 1075334"/>
                <a:gd name="connsiteX3" fmla="*/ 2128723 w 2130190"/>
                <a:gd name="connsiteY3" fmla="*/ 592531 h 1075334"/>
                <a:gd name="connsiteX4" fmla="*/ 2121408 w 2130190"/>
                <a:gd name="connsiteY4" fmla="*/ 0 h 1075334"/>
                <a:gd name="connsiteX0" fmla="*/ 2121408 w 2130190"/>
                <a:gd name="connsiteY0" fmla="*/ 0 h 1046074"/>
                <a:gd name="connsiteX1" fmla="*/ 0 w 2130190"/>
                <a:gd name="connsiteY1" fmla="*/ 438912 h 1046074"/>
                <a:gd name="connsiteX2" fmla="*/ 7316 w 2130190"/>
                <a:gd name="connsiteY2" fmla="*/ 1046074 h 1046074"/>
                <a:gd name="connsiteX3" fmla="*/ 2128723 w 2130190"/>
                <a:gd name="connsiteY3" fmla="*/ 592531 h 1046074"/>
                <a:gd name="connsiteX4" fmla="*/ 2121408 w 2130190"/>
                <a:gd name="connsiteY4" fmla="*/ 0 h 1046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190" h="1046074">
                  <a:moveTo>
                    <a:pt x="2121408" y="0"/>
                  </a:moveTo>
                  <a:cubicBezTo>
                    <a:pt x="1676664" y="86171"/>
                    <a:pt x="714451" y="292608"/>
                    <a:pt x="0" y="438912"/>
                  </a:cubicBezTo>
                  <a:cubicBezTo>
                    <a:pt x="2439" y="648614"/>
                    <a:pt x="4877" y="836372"/>
                    <a:pt x="7316" y="1046074"/>
                  </a:cubicBezTo>
                  <a:lnTo>
                    <a:pt x="2128723" y="592531"/>
                  </a:lnTo>
                  <a:cubicBezTo>
                    <a:pt x="2133599" y="377952"/>
                    <a:pt x="2125065" y="296265"/>
                    <a:pt x="21214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a:off x="3284525" y="2523744"/>
              <a:ext cx="2867558" cy="877824"/>
            </a:xfrm>
            <a:custGeom>
              <a:avLst/>
              <a:gdLst>
                <a:gd name="connsiteX0" fmla="*/ 0 w 2896820"/>
                <a:gd name="connsiteY0" fmla="*/ 292608 h 607162"/>
                <a:gd name="connsiteX1" fmla="*/ 2874874 w 2896820"/>
                <a:gd name="connsiteY1" fmla="*/ 0 h 607162"/>
                <a:gd name="connsiteX2" fmla="*/ 2896820 w 2896820"/>
                <a:gd name="connsiteY2" fmla="*/ 607162 h 607162"/>
                <a:gd name="connsiteX3" fmla="*/ 1770279 w 2896820"/>
                <a:gd name="connsiteY3" fmla="*/ 599846 h 607162"/>
                <a:gd name="connsiteX4" fmla="*/ 0 w 2896820"/>
                <a:gd name="connsiteY4" fmla="*/ 292608 h 607162"/>
                <a:gd name="connsiteX0" fmla="*/ 0 w 2896820"/>
                <a:gd name="connsiteY0" fmla="*/ 292608 h 877824"/>
                <a:gd name="connsiteX1" fmla="*/ 2874874 w 2896820"/>
                <a:gd name="connsiteY1" fmla="*/ 0 h 877824"/>
                <a:gd name="connsiteX2" fmla="*/ 2896820 w 2896820"/>
                <a:gd name="connsiteY2" fmla="*/ 607162 h 877824"/>
                <a:gd name="connsiteX3" fmla="*/ 14631 w 2896820"/>
                <a:gd name="connsiteY3" fmla="*/ 877824 h 877824"/>
                <a:gd name="connsiteX4" fmla="*/ 0 w 2896820"/>
                <a:gd name="connsiteY4" fmla="*/ 292608 h 877824"/>
                <a:gd name="connsiteX0" fmla="*/ 7315 w 2882189"/>
                <a:gd name="connsiteY0" fmla="*/ 292608 h 877824"/>
                <a:gd name="connsiteX1" fmla="*/ 2860243 w 2882189"/>
                <a:gd name="connsiteY1" fmla="*/ 0 h 877824"/>
                <a:gd name="connsiteX2" fmla="*/ 2882189 w 2882189"/>
                <a:gd name="connsiteY2" fmla="*/ 607162 h 877824"/>
                <a:gd name="connsiteX3" fmla="*/ 0 w 2882189"/>
                <a:gd name="connsiteY3" fmla="*/ 877824 h 877824"/>
                <a:gd name="connsiteX4" fmla="*/ 7315 w 2882189"/>
                <a:gd name="connsiteY4" fmla="*/ 292608 h 877824"/>
                <a:gd name="connsiteX0" fmla="*/ 7315 w 2867558"/>
                <a:gd name="connsiteY0" fmla="*/ 292608 h 877824"/>
                <a:gd name="connsiteX1" fmla="*/ 2860243 w 2867558"/>
                <a:gd name="connsiteY1" fmla="*/ 0 h 877824"/>
                <a:gd name="connsiteX2" fmla="*/ 2867558 w 2867558"/>
                <a:gd name="connsiteY2" fmla="*/ 607162 h 877824"/>
                <a:gd name="connsiteX3" fmla="*/ 0 w 2867558"/>
                <a:gd name="connsiteY3" fmla="*/ 877824 h 877824"/>
                <a:gd name="connsiteX4" fmla="*/ 7315 w 2867558"/>
                <a:gd name="connsiteY4" fmla="*/ 292608 h 877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558" h="877824">
                  <a:moveTo>
                    <a:pt x="7315" y="292608"/>
                  </a:moveTo>
                  <a:lnTo>
                    <a:pt x="2860243" y="0"/>
                  </a:lnTo>
                  <a:cubicBezTo>
                    <a:pt x="2862681" y="202387"/>
                    <a:pt x="2865120" y="404775"/>
                    <a:pt x="2867558" y="607162"/>
                  </a:cubicBezTo>
                  <a:lnTo>
                    <a:pt x="0" y="877824"/>
                  </a:lnTo>
                  <a:cubicBezTo>
                    <a:pt x="2438" y="682752"/>
                    <a:pt x="4877" y="487680"/>
                    <a:pt x="7315" y="29260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Parallelogram 9"/>
            <p:cNvSpPr/>
            <p:nvPr/>
          </p:nvSpPr>
          <p:spPr>
            <a:xfrm rot="5400000">
              <a:off x="4368447" y="1335143"/>
              <a:ext cx="979857" cy="2588975"/>
            </a:xfrm>
            <a:prstGeom prst="parallelogram">
              <a:avLst>
                <a:gd name="adj" fmla="val 37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Parallelogram 10"/>
            <p:cNvSpPr/>
            <p:nvPr/>
          </p:nvSpPr>
          <p:spPr>
            <a:xfrm rot="5400000">
              <a:off x="3705034" y="2397247"/>
              <a:ext cx="899112" cy="1754156"/>
            </a:xfrm>
            <a:prstGeom prst="parallelogram">
              <a:avLst>
                <a:gd name="adj" fmla="val 344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Parallelogram 12"/>
            <p:cNvSpPr/>
            <p:nvPr/>
          </p:nvSpPr>
          <p:spPr>
            <a:xfrm rot="5400000">
              <a:off x="3680170" y="2775303"/>
              <a:ext cx="979857" cy="2588975"/>
            </a:xfrm>
            <a:prstGeom prst="parallelogram">
              <a:avLst>
                <a:gd name="adj" fmla="val 37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Freeform 13"/>
            <p:cNvSpPr/>
            <p:nvPr/>
          </p:nvSpPr>
          <p:spPr>
            <a:xfrm>
              <a:off x="3562502" y="1828800"/>
              <a:ext cx="1199693" cy="460858"/>
            </a:xfrm>
            <a:custGeom>
              <a:avLst/>
              <a:gdLst>
                <a:gd name="connsiteX0" fmla="*/ 1089965 w 1199693"/>
                <a:gd name="connsiteY0" fmla="*/ 0 h 460858"/>
                <a:gd name="connsiteX1" fmla="*/ 0 w 1199693"/>
                <a:gd name="connsiteY1" fmla="*/ 307238 h 460858"/>
                <a:gd name="connsiteX2" fmla="*/ 1016813 w 1199693"/>
                <a:gd name="connsiteY2" fmla="*/ 460858 h 460858"/>
                <a:gd name="connsiteX3" fmla="*/ 1199693 w 1199693"/>
                <a:gd name="connsiteY3" fmla="*/ 117043 h 460858"/>
                <a:gd name="connsiteX4" fmla="*/ 1089965 w 1199693"/>
                <a:gd name="connsiteY4" fmla="*/ 0 h 46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93" h="460858">
                  <a:moveTo>
                    <a:pt x="1089965" y="0"/>
                  </a:moveTo>
                  <a:lnTo>
                    <a:pt x="0" y="307238"/>
                  </a:lnTo>
                  <a:lnTo>
                    <a:pt x="1016813" y="460858"/>
                  </a:lnTo>
                  <a:lnTo>
                    <a:pt x="1199693" y="117043"/>
                  </a:lnTo>
                  <a:lnTo>
                    <a:pt x="108996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 name="Group 18"/>
          <p:cNvGrpSpPr/>
          <p:nvPr/>
        </p:nvGrpSpPr>
        <p:grpSpPr>
          <a:xfrm>
            <a:off x="5580112" y="3186915"/>
            <a:ext cx="2539483" cy="863358"/>
            <a:chOff x="803640" y="3362835"/>
            <a:chExt cx="2059657" cy="863358"/>
          </a:xfrm>
        </p:grpSpPr>
        <p:sp>
          <p:nvSpPr>
            <p:cNvPr id="20" name="TextBox 19"/>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1024405" y="1851670"/>
            <a:ext cx="2539483" cy="863358"/>
            <a:chOff x="803640" y="3362835"/>
            <a:chExt cx="2059657" cy="863358"/>
          </a:xfrm>
        </p:grpSpPr>
        <p:sp>
          <p:nvSpPr>
            <p:cNvPr id="23" name="TextBox 22"/>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330843" y="3415082"/>
            <a:ext cx="2539483"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9" name="Text Placeholder 13"/>
          <p:cNvSpPr txBox="1">
            <a:spLocks/>
          </p:cNvSpPr>
          <p:nvPr/>
        </p:nvSpPr>
        <p:spPr>
          <a:xfrm rot="458666">
            <a:off x="3315866" y="3804253"/>
            <a:ext cx="1853006"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a:solidFill>
                  <a:schemeClr val="tx1">
                    <a:lumMod val="75000"/>
                    <a:lumOff val="25000"/>
                  </a:schemeClr>
                </a:solidFill>
                <a:cs typeface="Arial" pitchFamily="34" charset="0"/>
              </a:rPr>
              <a:t>Presentation</a:t>
            </a:r>
            <a:endParaRPr lang="ko-KR" altLang="en-US" sz="2000" b="1" dirty="0">
              <a:solidFill>
                <a:schemeClr val="tx1">
                  <a:lumMod val="75000"/>
                  <a:lumOff val="25000"/>
                </a:schemeClr>
              </a:solidFill>
              <a:cs typeface="Arial" pitchFamily="34" charset="0"/>
            </a:endParaRPr>
          </a:p>
        </p:txBody>
      </p:sp>
      <p:sp>
        <p:nvSpPr>
          <p:cNvPr id="30" name="Text Placeholder 13"/>
          <p:cNvSpPr txBox="1">
            <a:spLocks/>
          </p:cNvSpPr>
          <p:nvPr/>
        </p:nvSpPr>
        <p:spPr>
          <a:xfrm rot="583725">
            <a:off x="3253609" y="2997653"/>
            <a:ext cx="1837115"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a:solidFill>
                  <a:schemeClr val="tx1">
                    <a:lumMod val="75000"/>
                    <a:lumOff val="25000"/>
                  </a:schemeClr>
                </a:solidFill>
                <a:cs typeface="Arial" pitchFamily="34" charset="0"/>
              </a:rPr>
              <a:t>Designed</a:t>
            </a:r>
          </a:p>
        </p:txBody>
      </p:sp>
      <p:sp>
        <p:nvSpPr>
          <p:cNvPr id="31" name="Text Placeholder 13"/>
          <p:cNvSpPr txBox="1">
            <a:spLocks/>
          </p:cNvSpPr>
          <p:nvPr/>
        </p:nvSpPr>
        <p:spPr>
          <a:xfrm rot="500431">
            <a:off x="4022776" y="2374257"/>
            <a:ext cx="1837115" cy="53455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dirty="0">
                <a:solidFill>
                  <a:schemeClr val="tx1">
                    <a:lumMod val="75000"/>
                    <a:lumOff val="25000"/>
                  </a:schemeClr>
                </a:solidFill>
                <a:cs typeface="Arial" pitchFamily="34" charset="0"/>
              </a:rPr>
              <a:t>PowerPoint</a:t>
            </a:r>
          </a:p>
        </p:txBody>
      </p:sp>
    </p:spTree>
    <p:extLst>
      <p:ext uri="{BB962C8B-B14F-4D97-AF65-F5344CB8AC3E}">
        <p14:creationId xmlns:p14="http://schemas.microsoft.com/office/powerpoint/2010/main" val="222382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08EB56C-9A0B-41E9-B126-213F9538CD4A}"/>
              </a:ext>
            </a:extLst>
          </p:cNvPr>
          <p:cNvSpPr>
            <a:spLocks noGrp="1"/>
          </p:cNvSpPr>
          <p:nvPr>
            <p:ph type="pic" idx="1"/>
          </p:nvPr>
        </p:nvSpPr>
        <p:spPr/>
      </p:sp>
      <p:grpSp>
        <p:nvGrpSpPr>
          <p:cNvPr id="6" name="Group 5"/>
          <p:cNvGrpSpPr/>
          <p:nvPr/>
        </p:nvGrpSpPr>
        <p:grpSpPr>
          <a:xfrm>
            <a:off x="6164127" y="1891425"/>
            <a:ext cx="2592288" cy="863358"/>
            <a:chOff x="803640" y="3362835"/>
            <a:chExt cx="2059657" cy="863358"/>
          </a:xfrm>
        </p:grpSpPr>
        <p:sp>
          <p:nvSpPr>
            <p:cNvPr id="7" name="TextBox 6"/>
            <p:cNvSpPr txBox="1"/>
            <p:nvPr/>
          </p:nvSpPr>
          <p:spPr>
            <a:xfrm>
              <a:off x="803640" y="3579862"/>
              <a:ext cx="2059657" cy="646331"/>
            </a:xfrm>
            <a:prstGeom prst="rect">
              <a:avLst/>
            </a:prstGeom>
            <a:noFill/>
          </p:spPr>
          <p:txBody>
            <a:bodyPr wrap="square" rtlCol="0">
              <a:spAutoFit/>
            </a:bodyPr>
            <a:lstStyle/>
            <a:p>
              <a:pPr algn="r"/>
              <a:r>
                <a:rPr lang="en-US" altLang="ko-KR" sz="1200" b="1" dirty="0">
                  <a:solidFill>
                    <a:schemeClr val="bg1"/>
                  </a:solidFill>
                  <a:cs typeface="Arial" pitchFamily="34" charset="0"/>
                </a:rPr>
                <a:t>You can simply impress your audience and add a unique zing and appeal to your Presentations. </a:t>
              </a:r>
              <a:endParaRPr lang="ko-KR" altLang="en-US" sz="1200" b="1" dirty="0">
                <a:solidFill>
                  <a:schemeClr val="bg1"/>
                </a:solidFill>
                <a:cs typeface="Arial" pitchFamily="34" charset="0"/>
              </a:endParaRPr>
            </a:p>
          </p:txBody>
        </p:sp>
        <p:sp>
          <p:nvSpPr>
            <p:cNvPr id="8" name="TextBox 7"/>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9" name="Text Placeholder 1"/>
          <p:cNvSpPr txBox="1">
            <a:spLocks/>
          </p:cNvSpPr>
          <p:nvPr/>
        </p:nvSpPr>
        <p:spPr>
          <a:xfrm>
            <a:off x="2159732" y="3227224"/>
            <a:ext cx="4824536" cy="122438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b="1" dirty="0">
                <a:solidFill>
                  <a:schemeClr val="tx1">
                    <a:lumMod val="75000"/>
                    <a:lumOff val="25000"/>
                  </a:schemeClr>
                </a:solidFill>
                <a:latin typeface="+mj-lt"/>
                <a:cs typeface="Arial" pitchFamily="34" charset="0"/>
              </a:rPr>
              <a:t>Portfolio Presentation</a:t>
            </a:r>
          </a:p>
          <a:p>
            <a:pPr marL="0" indent="0" algn="ctr">
              <a:buNone/>
            </a:pPr>
            <a:r>
              <a:rPr lang="en-US" altLang="ko-KR" b="1" dirty="0">
                <a:solidFill>
                  <a:schemeClr val="tx1">
                    <a:lumMod val="75000"/>
                    <a:lumOff val="25000"/>
                  </a:schemeClr>
                </a:solidFill>
                <a:latin typeface="+mj-lt"/>
                <a:cs typeface="Arial" pitchFamily="34" charset="0"/>
              </a:rPr>
              <a:t>Designed</a:t>
            </a:r>
            <a:endParaRPr lang="ko-KR" altLang="en-US" b="1" dirty="0">
              <a:solidFill>
                <a:schemeClr val="tx1">
                  <a:lumMod val="75000"/>
                  <a:lumOff val="25000"/>
                </a:schemeClr>
              </a:solidFill>
              <a:latin typeface="+mj-lt"/>
              <a:cs typeface="Arial" pitchFamily="34" charset="0"/>
            </a:endParaRPr>
          </a:p>
        </p:txBody>
      </p:sp>
      <p:sp>
        <p:nvSpPr>
          <p:cNvPr id="10" name="TextBox 9"/>
          <p:cNvSpPr txBox="1"/>
          <p:nvPr/>
        </p:nvSpPr>
        <p:spPr>
          <a:xfrm>
            <a:off x="1619672" y="4451608"/>
            <a:ext cx="5904656"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sp>
        <p:nvSpPr>
          <p:cNvPr id="11" name="Frame 10"/>
          <p:cNvSpPr/>
          <p:nvPr/>
        </p:nvSpPr>
        <p:spPr>
          <a:xfrm>
            <a:off x="224644" y="188136"/>
            <a:ext cx="8694712" cy="2700301"/>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53482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914092" y="1610939"/>
            <a:ext cx="972000" cy="972000"/>
            <a:chOff x="4914092" y="1771869"/>
            <a:chExt cx="972000" cy="972000"/>
          </a:xfrm>
        </p:grpSpPr>
        <p:sp>
          <p:nvSpPr>
            <p:cNvPr id="8" name="Rectangle 7"/>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 name="Rectangle 19"/>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4362030" y="2151194"/>
            <a:ext cx="972000" cy="972000"/>
            <a:chOff x="4362030" y="2312124"/>
            <a:chExt cx="972000" cy="972000"/>
          </a:xfrm>
        </p:grpSpPr>
        <p:sp>
          <p:nvSpPr>
            <p:cNvPr id="7" name="Rectangle 6"/>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ectangle 18"/>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3809969" y="2691449"/>
            <a:ext cx="972000" cy="972000"/>
            <a:chOff x="3809969" y="2852379"/>
            <a:chExt cx="972000" cy="972000"/>
          </a:xfrm>
        </p:grpSpPr>
        <p:sp>
          <p:nvSpPr>
            <p:cNvPr id="6" name="Rectangle 5"/>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0" name="Block Arc 14"/>
          <p:cNvSpPr/>
          <p:nvPr/>
        </p:nvSpPr>
        <p:spPr>
          <a:xfrm rot="16200000">
            <a:off x="5293630" y="1829775"/>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Rectangle 36"/>
          <p:cNvSpPr/>
          <p:nvPr/>
        </p:nvSpPr>
        <p:spPr>
          <a:xfrm>
            <a:off x="4781969" y="2391254"/>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6"/>
          <p:cNvSpPr/>
          <p:nvPr/>
        </p:nvSpPr>
        <p:spPr>
          <a:xfrm rot="2700000">
            <a:off x="4298921" y="2879439"/>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p:nvGrpSpPr>
        <p:grpSpPr>
          <a:xfrm>
            <a:off x="3257908" y="3231705"/>
            <a:ext cx="972000" cy="972000"/>
            <a:chOff x="3257908" y="3392635"/>
            <a:chExt cx="972000" cy="972000"/>
          </a:xfrm>
        </p:grpSpPr>
        <p:sp>
          <p:nvSpPr>
            <p:cNvPr id="4" name="Rectangle 3"/>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ed Rectangle 27"/>
          <p:cNvSpPr/>
          <p:nvPr/>
        </p:nvSpPr>
        <p:spPr>
          <a:xfrm>
            <a:off x="3579373" y="359132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4331008" y="3772026"/>
            <a:ext cx="2592288"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565254" y="2812892"/>
            <a:ext cx="2592288" cy="863358"/>
            <a:chOff x="803640" y="3362835"/>
            <a:chExt cx="2059657" cy="863358"/>
          </a:xfrm>
        </p:grpSpPr>
        <p:sp>
          <p:nvSpPr>
            <p:cNvPr id="27" name="TextBox 2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1151619" y="2314091"/>
            <a:ext cx="2592288" cy="863358"/>
            <a:chOff x="803640" y="3362835"/>
            <a:chExt cx="2059657" cy="863358"/>
          </a:xfrm>
        </p:grpSpPr>
        <p:sp>
          <p:nvSpPr>
            <p:cNvPr id="30" name="TextBox 29"/>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2255742" y="1233581"/>
            <a:ext cx="2592288" cy="863358"/>
            <a:chOff x="803640" y="3362835"/>
            <a:chExt cx="2059657" cy="863358"/>
          </a:xfrm>
        </p:grpSpPr>
        <p:sp>
          <p:nvSpPr>
            <p:cNvPr id="33" name="TextBox 32"/>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647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tx1">
                    <a:lumMod val="75000"/>
                    <a:lumOff val="25000"/>
                  </a:schemeClr>
                </a:solidFill>
              </a:rPr>
              <a:t>Portfolio Presentation</a:t>
            </a:r>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그림 개체 틀 4">
            <a:extLst>
              <a:ext uri="{FF2B5EF4-FFF2-40B4-BE49-F238E27FC236}">
                <a16:creationId xmlns:a16="http://schemas.microsoft.com/office/drawing/2014/main" id="{E08AE788-70A3-482C-ADAE-16A50CE4E8E7}"/>
              </a:ext>
            </a:extLst>
          </p:cNvPr>
          <p:cNvSpPr>
            <a:spLocks noGrp="1"/>
          </p:cNvSpPr>
          <p:nvPr>
            <p:ph type="pic" idx="14"/>
          </p:nvPr>
        </p:nvSpPr>
        <p:spPr/>
      </p:sp>
      <p:sp>
        <p:nvSpPr>
          <p:cNvPr id="7" name="그림 개체 틀 6">
            <a:extLst>
              <a:ext uri="{FF2B5EF4-FFF2-40B4-BE49-F238E27FC236}">
                <a16:creationId xmlns:a16="http://schemas.microsoft.com/office/drawing/2014/main" id="{CB011B8A-0C8A-44F1-9A0A-0114FCE504D2}"/>
              </a:ext>
            </a:extLst>
          </p:cNvPr>
          <p:cNvSpPr>
            <a:spLocks noGrp="1"/>
          </p:cNvSpPr>
          <p:nvPr>
            <p:ph type="pic" idx="15"/>
          </p:nvPr>
        </p:nvSpPr>
        <p:spPr/>
      </p:sp>
      <p:sp>
        <p:nvSpPr>
          <p:cNvPr id="11" name="그림 개체 틀 10">
            <a:extLst>
              <a:ext uri="{FF2B5EF4-FFF2-40B4-BE49-F238E27FC236}">
                <a16:creationId xmlns:a16="http://schemas.microsoft.com/office/drawing/2014/main" id="{F88ED6E0-3EAB-4F26-924F-9BB185F04661}"/>
              </a:ext>
            </a:extLst>
          </p:cNvPr>
          <p:cNvSpPr>
            <a:spLocks noGrp="1"/>
          </p:cNvSpPr>
          <p:nvPr>
            <p:ph type="pic" idx="16"/>
          </p:nvPr>
        </p:nvSpPr>
        <p:spPr/>
      </p:sp>
      <p:sp>
        <p:nvSpPr>
          <p:cNvPr id="9" name="그림 개체 틀 8">
            <a:extLst>
              <a:ext uri="{FF2B5EF4-FFF2-40B4-BE49-F238E27FC236}">
                <a16:creationId xmlns:a16="http://schemas.microsoft.com/office/drawing/2014/main" id="{4E5C4241-CE70-4F76-A7C1-CBDA67917B3D}"/>
              </a:ext>
            </a:extLst>
          </p:cNvPr>
          <p:cNvSpPr>
            <a:spLocks noGrp="1"/>
          </p:cNvSpPr>
          <p:nvPr>
            <p:ph type="pic" idx="17"/>
          </p:nvPr>
        </p:nvSpPr>
        <p:spPr/>
      </p:sp>
      <p:sp>
        <p:nvSpPr>
          <p:cNvPr id="14" name="그림 개체 틀 13">
            <a:extLst>
              <a:ext uri="{FF2B5EF4-FFF2-40B4-BE49-F238E27FC236}">
                <a16:creationId xmlns:a16="http://schemas.microsoft.com/office/drawing/2014/main" id="{D4E89160-9A36-476D-B617-1F6C4BF355DF}"/>
              </a:ext>
            </a:extLst>
          </p:cNvPr>
          <p:cNvSpPr>
            <a:spLocks noGrp="1"/>
          </p:cNvSpPr>
          <p:nvPr>
            <p:ph type="pic" idx="18"/>
          </p:nvPr>
        </p:nvSpPr>
        <p:spPr/>
      </p:sp>
      <p:sp>
        <p:nvSpPr>
          <p:cNvPr id="20" name="그림 개체 틀 19">
            <a:extLst>
              <a:ext uri="{FF2B5EF4-FFF2-40B4-BE49-F238E27FC236}">
                <a16:creationId xmlns:a16="http://schemas.microsoft.com/office/drawing/2014/main" id="{74F5D7DF-A820-4464-B6C6-D39A3A07CEAD}"/>
              </a:ext>
            </a:extLst>
          </p:cNvPr>
          <p:cNvSpPr>
            <a:spLocks noGrp="1"/>
          </p:cNvSpPr>
          <p:nvPr>
            <p:ph type="pic" idx="19"/>
          </p:nvPr>
        </p:nvSpPr>
        <p:spPr/>
      </p:sp>
      <p:sp>
        <p:nvSpPr>
          <p:cNvPr id="16" name="그림 개체 틀 15">
            <a:extLst>
              <a:ext uri="{FF2B5EF4-FFF2-40B4-BE49-F238E27FC236}">
                <a16:creationId xmlns:a16="http://schemas.microsoft.com/office/drawing/2014/main" id="{017EDE49-9390-412A-B0D4-279DB594BF79}"/>
              </a:ext>
            </a:extLst>
          </p:cNvPr>
          <p:cNvSpPr>
            <a:spLocks noGrp="1"/>
          </p:cNvSpPr>
          <p:nvPr>
            <p:ph type="pic" idx="20"/>
          </p:nvPr>
        </p:nvSpPr>
        <p:spPr/>
      </p:sp>
      <p:sp>
        <p:nvSpPr>
          <p:cNvPr id="18" name="그림 개체 틀 17">
            <a:extLst>
              <a:ext uri="{FF2B5EF4-FFF2-40B4-BE49-F238E27FC236}">
                <a16:creationId xmlns:a16="http://schemas.microsoft.com/office/drawing/2014/main" id="{B768DA26-D3FF-4B89-BD97-A0D8A0C082A9}"/>
              </a:ext>
            </a:extLst>
          </p:cNvPr>
          <p:cNvSpPr>
            <a:spLocks noGrp="1"/>
          </p:cNvSpPr>
          <p:nvPr>
            <p:ph type="pic" idx="21"/>
          </p:nvPr>
        </p:nvSpPr>
        <p:spPr/>
      </p:sp>
      <p:sp>
        <p:nvSpPr>
          <p:cNvPr id="12" name="TextBox 11"/>
          <p:cNvSpPr txBox="1"/>
          <p:nvPr/>
        </p:nvSpPr>
        <p:spPr>
          <a:xfrm>
            <a:off x="3563888" y="1435973"/>
            <a:ext cx="1944216" cy="3231654"/>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Tree>
    <p:extLst>
      <p:ext uri="{BB962C8B-B14F-4D97-AF65-F5344CB8AC3E}">
        <p14:creationId xmlns:p14="http://schemas.microsoft.com/office/powerpoint/2010/main" val="339154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 name="그룹 309">
            <a:extLst>
              <a:ext uri="{FF2B5EF4-FFF2-40B4-BE49-F238E27FC236}">
                <a16:creationId xmlns:a16="http://schemas.microsoft.com/office/drawing/2014/main" id="{442A3511-473C-4E64-A1C0-162D0E9CCFAC}"/>
              </a:ext>
            </a:extLst>
          </p:cNvPr>
          <p:cNvGrpSpPr/>
          <p:nvPr/>
        </p:nvGrpSpPr>
        <p:grpSpPr>
          <a:xfrm>
            <a:off x="1198766" y="882998"/>
            <a:ext cx="6789574" cy="3960930"/>
            <a:chOff x="635000" y="1382713"/>
            <a:chExt cx="7869238" cy="4572000"/>
          </a:xfrm>
          <a:solidFill>
            <a:schemeClr val="bg1"/>
          </a:solidFill>
        </p:grpSpPr>
        <p:sp>
          <p:nvSpPr>
            <p:cNvPr id="311" name="Freeform 8">
              <a:extLst>
                <a:ext uri="{FF2B5EF4-FFF2-40B4-BE49-F238E27FC236}">
                  <a16:creationId xmlns:a16="http://schemas.microsoft.com/office/drawing/2014/main" id="{186557A1-9B3F-4230-99A1-1C21B60D32E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9">
              <a:extLst>
                <a:ext uri="{FF2B5EF4-FFF2-40B4-BE49-F238E27FC236}">
                  <a16:creationId xmlns:a16="http://schemas.microsoft.com/office/drawing/2014/main" id="{26EFD36D-B257-4B96-83ED-86A760A89479}"/>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0">
              <a:extLst>
                <a:ext uri="{FF2B5EF4-FFF2-40B4-BE49-F238E27FC236}">
                  <a16:creationId xmlns:a16="http://schemas.microsoft.com/office/drawing/2014/main" id="{3E364762-B904-4A35-AC70-0A9705400E85}"/>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4" name="Freeform 11">
              <a:extLst>
                <a:ext uri="{FF2B5EF4-FFF2-40B4-BE49-F238E27FC236}">
                  <a16:creationId xmlns:a16="http://schemas.microsoft.com/office/drawing/2014/main" id="{0A0E1EFD-DFA2-43D3-86F4-EC15E8D3D97E}"/>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2" name="Rectangle 11"/>
          <p:cNvSpPr/>
          <p:nvPr/>
        </p:nvSpPr>
        <p:spPr>
          <a:xfrm>
            <a:off x="2103518" y="2026884"/>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Right Arrow 3"/>
          <p:cNvSpPr/>
          <p:nvPr/>
        </p:nvSpPr>
        <p:spPr>
          <a:xfrm>
            <a:off x="3090478" y="2285046"/>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ectangle 15"/>
          <p:cNvSpPr/>
          <p:nvPr/>
        </p:nvSpPr>
        <p:spPr>
          <a:xfrm>
            <a:off x="4083846" y="2025556"/>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ight Arrow 17"/>
          <p:cNvSpPr/>
          <p:nvPr/>
        </p:nvSpPr>
        <p:spPr>
          <a:xfrm>
            <a:off x="5070806" y="2283718"/>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ectangle 19"/>
          <p:cNvSpPr/>
          <p:nvPr/>
        </p:nvSpPr>
        <p:spPr>
          <a:xfrm>
            <a:off x="6064174" y="2024228"/>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xtBox 22"/>
          <p:cNvSpPr txBox="1"/>
          <p:nvPr/>
        </p:nvSpPr>
        <p:spPr>
          <a:xfrm>
            <a:off x="2216818" y="2215372"/>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4" name="TextBox 23"/>
          <p:cNvSpPr txBox="1"/>
          <p:nvPr/>
        </p:nvSpPr>
        <p:spPr>
          <a:xfrm>
            <a:off x="4197146" y="2220496"/>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5" name="TextBox 24"/>
          <p:cNvSpPr txBox="1"/>
          <p:nvPr/>
        </p:nvSpPr>
        <p:spPr>
          <a:xfrm>
            <a:off x="6177474" y="2225620"/>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grpSp>
        <p:nvGrpSpPr>
          <p:cNvPr id="26" name="Group 25"/>
          <p:cNvGrpSpPr/>
          <p:nvPr/>
        </p:nvGrpSpPr>
        <p:grpSpPr>
          <a:xfrm>
            <a:off x="1761425" y="3032340"/>
            <a:ext cx="1656184" cy="1483626"/>
            <a:chOff x="803640" y="3362835"/>
            <a:chExt cx="2059657" cy="1483626"/>
          </a:xfrm>
        </p:grpSpPr>
        <p:sp>
          <p:nvSpPr>
            <p:cNvPr id="27" name="TextBox 26"/>
            <p:cNvSpPr txBox="1"/>
            <p:nvPr/>
          </p:nvSpPr>
          <p:spPr>
            <a:xfrm>
              <a:off x="803640" y="3646132"/>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29" name="Group 28"/>
          <p:cNvGrpSpPr/>
          <p:nvPr/>
        </p:nvGrpSpPr>
        <p:grpSpPr>
          <a:xfrm>
            <a:off x="3741754" y="3032340"/>
            <a:ext cx="1656184" cy="1483626"/>
            <a:chOff x="803640" y="3362835"/>
            <a:chExt cx="2059657" cy="1483626"/>
          </a:xfrm>
        </p:grpSpPr>
        <p:sp>
          <p:nvSpPr>
            <p:cNvPr id="30" name="TextBox 29"/>
            <p:cNvSpPr txBox="1"/>
            <p:nvPr/>
          </p:nvSpPr>
          <p:spPr>
            <a:xfrm>
              <a:off x="803640" y="3646132"/>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32" name="Group 31"/>
          <p:cNvGrpSpPr/>
          <p:nvPr/>
        </p:nvGrpSpPr>
        <p:grpSpPr>
          <a:xfrm>
            <a:off x="5722083" y="3032340"/>
            <a:ext cx="1656184" cy="1483626"/>
            <a:chOff x="803640" y="3362835"/>
            <a:chExt cx="2059657" cy="1483626"/>
          </a:xfrm>
        </p:grpSpPr>
        <p:sp>
          <p:nvSpPr>
            <p:cNvPr id="33" name="TextBox 32"/>
            <p:cNvSpPr txBox="1"/>
            <p:nvPr/>
          </p:nvSpPr>
          <p:spPr>
            <a:xfrm>
              <a:off x="803640" y="3646132"/>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333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Table 4"/>
          <p:cNvGraphicFramePr>
            <a:graphicFrameLocks noGrp="1"/>
          </p:cNvGraphicFramePr>
          <p:nvPr>
            <p:extLst>
              <p:ext uri="{D42A27DB-BD31-4B8C-83A1-F6EECF244321}">
                <p14:modId xmlns:p14="http://schemas.microsoft.com/office/powerpoint/2010/main" val="3656350321"/>
              </p:ext>
            </p:extLst>
          </p:nvPr>
        </p:nvGraphicFramePr>
        <p:xfrm>
          <a:off x="759069" y="1251304"/>
          <a:ext cx="1820560" cy="3377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PowerPoint </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You can simply impress your audience and add a unique zing and appeal to your Presentations</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1779832"/>
              </p:ext>
            </p:extLst>
          </p:nvPr>
        </p:nvGraphicFramePr>
        <p:xfrm>
          <a:off x="2686069" y="1251304"/>
          <a:ext cx="1820560" cy="3377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PowerPoint </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You can simply impress your audience and add a unique zing and appeal to your Presentations</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47067861"/>
              </p:ext>
            </p:extLst>
          </p:nvPr>
        </p:nvGraphicFramePr>
        <p:xfrm>
          <a:off x="4613069" y="1251304"/>
          <a:ext cx="1820560" cy="3377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PowerPoint </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You can simply impress your audience and add a unique zing and appeal to your Presentations</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6060013"/>
              </p:ext>
            </p:extLst>
          </p:nvPr>
        </p:nvGraphicFramePr>
        <p:xfrm>
          <a:off x="6540069" y="1251304"/>
          <a:ext cx="1820560" cy="3377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PowerPoint </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You can simply impress your audience and add a unique zing and appeal to your Presentations</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Block Arc 14"/>
          <p:cNvSpPr/>
          <p:nvPr/>
        </p:nvSpPr>
        <p:spPr>
          <a:xfrm rot="16200000">
            <a:off x="1470624" y="1410288"/>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ectangle 36"/>
          <p:cNvSpPr/>
          <p:nvPr/>
        </p:nvSpPr>
        <p:spPr>
          <a:xfrm>
            <a:off x="5333329" y="1450141"/>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6"/>
          <p:cNvSpPr/>
          <p:nvPr/>
        </p:nvSpPr>
        <p:spPr>
          <a:xfrm rot="2700000">
            <a:off x="7338069" y="1364371"/>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ounded Rectangle 27"/>
          <p:cNvSpPr/>
          <p:nvPr/>
        </p:nvSpPr>
        <p:spPr>
          <a:xfrm>
            <a:off x="3404203" y="1450719"/>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03964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noEditPoints="1"/>
          </p:cNvSpPr>
          <p:nvPr/>
        </p:nvSpPr>
        <p:spPr bwMode="auto">
          <a:xfrm>
            <a:off x="3635896" y="1275606"/>
            <a:ext cx="5328592" cy="3263297"/>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bg1"/>
          </a:solidFill>
          <a:ln w="3175">
            <a:noFill/>
          </a:ln>
        </p:spPr>
        <p:txBody>
          <a:bodyPr vert="horz" wrap="square" lIns="91440" tIns="45720" rIns="91440" bIns="45720" numCol="1" anchor="t" anchorCtr="0" compatLnSpc="1">
            <a:prstTxWarp prst="textNoShape">
              <a:avLst/>
            </a:prstTxWarp>
          </a:bodyPr>
          <a:lstStyle/>
          <a:p>
            <a:endParaRPr lang="ko-KR" altLang="en-US"/>
          </a:p>
        </p:txBody>
      </p:sp>
      <p:graphicFrame>
        <p:nvGraphicFramePr>
          <p:cNvPr id="25" name="Chart 4">
            <a:extLst>
              <a:ext uri="{FF2B5EF4-FFF2-40B4-BE49-F238E27FC236}">
                <a16:creationId xmlns:a16="http://schemas.microsoft.com/office/drawing/2014/main" id="{CFF955D5-4CC6-48E0-B5A3-DC51EB652247}"/>
              </a:ext>
            </a:extLst>
          </p:cNvPr>
          <p:cNvGraphicFramePr/>
          <p:nvPr>
            <p:extLst>
              <p:ext uri="{D42A27DB-BD31-4B8C-83A1-F6EECF244321}">
                <p14:modId xmlns:p14="http://schemas.microsoft.com/office/powerpoint/2010/main" val="10598909"/>
              </p:ext>
            </p:extLst>
          </p:nvPr>
        </p:nvGraphicFramePr>
        <p:xfrm>
          <a:off x="7025802" y="2319893"/>
          <a:ext cx="1095622" cy="9898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4">
            <a:extLst>
              <a:ext uri="{FF2B5EF4-FFF2-40B4-BE49-F238E27FC236}">
                <a16:creationId xmlns:a16="http://schemas.microsoft.com/office/drawing/2014/main" id="{F9A8D185-D4BA-407D-883E-AFDD13997BAC}"/>
              </a:ext>
            </a:extLst>
          </p:cNvPr>
          <p:cNvGraphicFramePr/>
          <p:nvPr>
            <p:extLst>
              <p:ext uri="{D42A27DB-BD31-4B8C-83A1-F6EECF244321}">
                <p14:modId xmlns:p14="http://schemas.microsoft.com/office/powerpoint/2010/main" val="636836111"/>
              </p:ext>
            </p:extLst>
          </p:nvPr>
        </p:nvGraphicFramePr>
        <p:xfrm>
          <a:off x="4024188" y="1275606"/>
          <a:ext cx="1095622" cy="98987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6" name="Group 5"/>
          <p:cNvGrpSpPr/>
          <p:nvPr/>
        </p:nvGrpSpPr>
        <p:grpSpPr>
          <a:xfrm>
            <a:off x="664528" y="1203598"/>
            <a:ext cx="2539483" cy="957525"/>
            <a:chOff x="803640" y="3268668"/>
            <a:chExt cx="2059657" cy="957525"/>
          </a:xfrm>
        </p:grpSpPr>
        <p:sp>
          <p:nvSpPr>
            <p:cNvPr id="7" name="TextBox 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268668"/>
              <a:ext cx="2059657"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60%</a:t>
              </a:r>
              <a:endParaRPr lang="ko-KR" altLang="en-US" sz="1600" b="1" dirty="0">
                <a:solidFill>
                  <a:schemeClr val="tx1">
                    <a:lumMod val="75000"/>
                    <a:lumOff val="25000"/>
                  </a:schemeClr>
                </a:solidFill>
                <a:cs typeface="Arial" pitchFamily="34" charset="0"/>
              </a:endParaRPr>
            </a:p>
          </p:txBody>
        </p:sp>
      </p:grpSp>
      <p:grpSp>
        <p:nvGrpSpPr>
          <p:cNvPr id="9" name="Group 8"/>
          <p:cNvGrpSpPr/>
          <p:nvPr/>
        </p:nvGrpSpPr>
        <p:grpSpPr>
          <a:xfrm>
            <a:off x="664528" y="2359210"/>
            <a:ext cx="2539483" cy="950557"/>
            <a:chOff x="803640" y="3275636"/>
            <a:chExt cx="2059657" cy="950557"/>
          </a:xfrm>
        </p:grpSpPr>
        <p:sp>
          <p:nvSpPr>
            <p:cNvPr id="10" name="TextBox 9"/>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275636"/>
              <a:ext cx="2059657" cy="338554"/>
            </a:xfrm>
            <a:prstGeom prst="rect">
              <a:avLst/>
            </a:prstGeom>
            <a:noFill/>
          </p:spPr>
          <p:txBody>
            <a:bodyPr wrap="square" rtlCol="0">
              <a:spAutoFit/>
            </a:bodyPr>
            <a:lstStyle/>
            <a:p>
              <a:r>
                <a:rPr lang="en-US" altLang="ko-KR" sz="1600" b="1" dirty="0">
                  <a:solidFill>
                    <a:schemeClr val="accent3"/>
                  </a:solidFill>
                  <a:cs typeface="Arial" pitchFamily="34" charset="0"/>
                </a:rPr>
                <a:t>70%</a:t>
              </a:r>
              <a:endParaRPr lang="ko-KR" altLang="en-US" sz="1600" b="1" dirty="0">
                <a:solidFill>
                  <a:schemeClr val="accent3"/>
                </a:solidFill>
                <a:cs typeface="Arial" pitchFamily="34" charset="0"/>
              </a:endParaRPr>
            </a:p>
          </p:txBody>
        </p:sp>
      </p:grpSp>
      <p:grpSp>
        <p:nvGrpSpPr>
          <p:cNvPr id="12" name="Group 11"/>
          <p:cNvGrpSpPr/>
          <p:nvPr/>
        </p:nvGrpSpPr>
        <p:grpSpPr>
          <a:xfrm>
            <a:off x="664528" y="3507854"/>
            <a:ext cx="2539483" cy="943588"/>
            <a:chOff x="803640" y="3282605"/>
            <a:chExt cx="2059657" cy="943588"/>
          </a:xfrm>
        </p:grpSpPr>
        <p:sp>
          <p:nvSpPr>
            <p:cNvPr id="13" name="TextBox 12"/>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282605"/>
              <a:ext cx="2059657"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50%</a:t>
              </a:r>
              <a:endParaRPr lang="ko-KR" altLang="en-US" sz="1600" b="1" dirty="0">
                <a:solidFill>
                  <a:schemeClr val="tx1">
                    <a:lumMod val="75000"/>
                    <a:lumOff val="25000"/>
                  </a:schemeClr>
                </a:solidFill>
                <a:cs typeface="Arial" pitchFamily="34" charset="0"/>
              </a:endParaRPr>
            </a:p>
          </p:txBody>
        </p:sp>
      </p:grpSp>
      <p:sp>
        <p:nvSpPr>
          <p:cNvPr id="19" name="TextBox 18"/>
          <p:cNvSpPr txBox="1"/>
          <p:nvPr/>
        </p:nvSpPr>
        <p:spPr>
          <a:xfrm>
            <a:off x="4115280" y="1514792"/>
            <a:ext cx="961145"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60%</a:t>
            </a:r>
            <a:endParaRPr lang="ko-KR" altLang="en-US" sz="2400" b="1" dirty="0">
              <a:solidFill>
                <a:schemeClr val="tx1">
                  <a:lumMod val="75000"/>
                  <a:lumOff val="25000"/>
                </a:schemeClr>
              </a:solidFill>
              <a:cs typeface="Arial" pitchFamily="34" charset="0"/>
            </a:endParaRPr>
          </a:p>
        </p:txBody>
      </p:sp>
      <p:sp>
        <p:nvSpPr>
          <p:cNvPr id="18" name="TextBox 17"/>
          <p:cNvSpPr txBox="1"/>
          <p:nvPr/>
        </p:nvSpPr>
        <p:spPr>
          <a:xfrm>
            <a:off x="7093041" y="2583998"/>
            <a:ext cx="961145"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55%</a:t>
            </a:r>
            <a:endParaRPr lang="ko-KR" altLang="en-US" sz="2400" b="1" dirty="0">
              <a:solidFill>
                <a:schemeClr val="tx1">
                  <a:lumMod val="75000"/>
                  <a:lumOff val="25000"/>
                </a:schemeClr>
              </a:solidFill>
              <a:cs typeface="Arial" pitchFamily="34" charset="0"/>
            </a:endParaRPr>
          </a:p>
        </p:txBody>
      </p:sp>
      <p:graphicFrame>
        <p:nvGraphicFramePr>
          <p:cNvPr id="24" name="Chart 4">
            <a:extLst>
              <a:ext uri="{FF2B5EF4-FFF2-40B4-BE49-F238E27FC236}">
                <a16:creationId xmlns:a16="http://schemas.microsoft.com/office/drawing/2014/main" id="{4A0B0812-B30F-4D2A-AEF7-005E7A00D268}"/>
              </a:ext>
            </a:extLst>
          </p:cNvPr>
          <p:cNvGraphicFramePr/>
          <p:nvPr>
            <p:extLst>
              <p:ext uri="{D42A27DB-BD31-4B8C-83A1-F6EECF244321}">
                <p14:modId xmlns:p14="http://schemas.microsoft.com/office/powerpoint/2010/main" val="3103101743"/>
              </p:ext>
            </p:extLst>
          </p:nvPr>
        </p:nvGraphicFramePr>
        <p:xfrm>
          <a:off x="5585410" y="2955717"/>
          <a:ext cx="1095622" cy="989874"/>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p:cNvSpPr txBox="1"/>
          <p:nvPr/>
        </p:nvSpPr>
        <p:spPr>
          <a:xfrm>
            <a:off x="5652649" y="3219822"/>
            <a:ext cx="961145"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70%</a:t>
            </a:r>
            <a:endParaRPr lang="ko-KR" altLang="en-US" sz="2400" b="1" dirty="0">
              <a:solidFill>
                <a:schemeClr val="accent3"/>
              </a:solidFill>
              <a:cs typeface="Arial" pitchFamily="34" charset="0"/>
            </a:endParaRPr>
          </a:p>
        </p:txBody>
      </p:sp>
    </p:spTree>
    <p:extLst>
      <p:ext uri="{BB962C8B-B14F-4D97-AF65-F5344CB8AC3E}">
        <p14:creationId xmlns:p14="http://schemas.microsoft.com/office/powerpoint/2010/main" val="219609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ame 17"/>
          <p:cNvSpPr/>
          <p:nvPr/>
        </p:nvSpPr>
        <p:spPr>
          <a:xfrm rot="18900000">
            <a:off x="6343368" y="2430572"/>
            <a:ext cx="1793332" cy="1793332"/>
          </a:xfrm>
          <a:prstGeom prst="frame">
            <a:avLst>
              <a:gd name="adj1" fmla="val 48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xt Placeholder 1"/>
          <p:cNvSpPr txBox="1">
            <a:spLocks/>
          </p:cNvSpPr>
          <p:nvPr/>
        </p:nvSpPr>
        <p:spPr>
          <a:xfrm>
            <a:off x="467544" y="267494"/>
            <a:ext cx="3456384"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Portfolio </a:t>
            </a:r>
          </a:p>
          <a:p>
            <a:pPr marL="0" indent="0">
              <a:buNone/>
            </a:pPr>
            <a:r>
              <a:rPr lang="en-US" altLang="ko-KR" b="1" dirty="0">
                <a:solidFill>
                  <a:schemeClr val="tx1">
                    <a:lumMod val="75000"/>
                    <a:lumOff val="25000"/>
                  </a:schemeClr>
                </a:solidFill>
                <a:latin typeface="+mj-lt"/>
                <a:cs typeface="Arial" pitchFamily="34" charset="0"/>
              </a:rPr>
              <a:t>Presentation</a:t>
            </a:r>
          </a:p>
          <a:p>
            <a:pPr marL="0" indent="0">
              <a:buNone/>
            </a:pPr>
            <a:r>
              <a:rPr lang="en-US" altLang="ko-KR" b="1" dirty="0">
                <a:solidFill>
                  <a:schemeClr val="tx1">
                    <a:lumMod val="75000"/>
                    <a:lumOff val="25000"/>
                  </a:schemeClr>
                </a:solidFill>
                <a:latin typeface="+mj-lt"/>
                <a:cs typeface="Arial" pitchFamily="34" charset="0"/>
              </a:rPr>
              <a:t>Designed</a:t>
            </a:r>
            <a:endParaRPr lang="ko-KR" altLang="en-US" b="1" dirty="0">
              <a:solidFill>
                <a:schemeClr val="tx1">
                  <a:lumMod val="75000"/>
                  <a:lumOff val="25000"/>
                </a:schemeClr>
              </a:solidFill>
              <a:latin typeface="+mj-lt"/>
              <a:cs typeface="Arial" pitchFamily="34" charset="0"/>
            </a:endParaRPr>
          </a:p>
        </p:txBody>
      </p:sp>
      <p:sp>
        <p:nvSpPr>
          <p:cNvPr id="20" name="TextBox 19"/>
          <p:cNvSpPr txBox="1"/>
          <p:nvPr/>
        </p:nvSpPr>
        <p:spPr>
          <a:xfrm>
            <a:off x="467544" y="2211958"/>
            <a:ext cx="2664296"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7" name="그림 개체 틀 6">
            <a:extLst>
              <a:ext uri="{FF2B5EF4-FFF2-40B4-BE49-F238E27FC236}">
                <a16:creationId xmlns:a16="http://schemas.microsoft.com/office/drawing/2014/main" id="{7A0078FF-2503-4F72-8E0A-DA161D8880CE}"/>
              </a:ext>
            </a:extLst>
          </p:cNvPr>
          <p:cNvSpPr>
            <a:spLocks noGrp="1"/>
          </p:cNvSpPr>
          <p:nvPr>
            <p:ph type="pic" idx="18"/>
          </p:nvPr>
        </p:nvSpPr>
        <p:spPr/>
      </p:sp>
      <p:sp>
        <p:nvSpPr>
          <p:cNvPr id="9" name="그림 개체 틀 8">
            <a:extLst>
              <a:ext uri="{FF2B5EF4-FFF2-40B4-BE49-F238E27FC236}">
                <a16:creationId xmlns:a16="http://schemas.microsoft.com/office/drawing/2014/main" id="{FC01822E-DC72-472E-BAF0-9CCBB8D77A9C}"/>
              </a:ext>
            </a:extLst>
          </p:cNvPr>
          <p:cNvSpPr>
            <a:spLocks noGrp="1"/>
          </p:cNvSpPr>
          <p:nvPr>
            <p:ph type="pic" idx="19"/>
          </p:nvPr>
        </p:nvSpPr>
        <p:spPr/>
      </p:sp>
      <p:sp>
        <p:nvSpPr>
          <p:cNvPr id="3" name="그림 개체 틀 2">
            <a:extLst>
              <a:ext uri="{FF2B5EF4-FFF2-40B4-BE49-F238E27FC236}">
                <a16:creationId xmlns:a16="http://schemas.microsoft.com/office/drawing/2014/main" id="{8BCA342A-725B-4907-BCC5-2C180A34B3BB}"/>
              </a:ext>
            </a:extLst>
          </p:cNvPr>
          <p:cNvSpPr>
            <a:spLocks noGrp="1"/>
          </p:cNvSpPr>
          <p:nvPr>
            <p:ph type="pic" idx="20"/>
          </p:nvPr>
        </p:nvSpPr>
        <p:spPr/>
      </p:sp>
      <p:sp>
        <p:nvSpPr>
          <p:cNvPr id="5" name="그림 개체 틀 4">
            <a:extLst>
              <a:ext uri="{FF2B5EF4-FFF2-40B4-BE49-F238E27FC236}">
                <a16:creationId xmlns:a16="http://schemas.microsoft.com/office/drawing/2014/main" id="{5E9D2E2D-36E6-460B-B2E6-9B3BF0EF6074}"/>
              </a:ext>
            </a:extLst>
          </p:cNvPr>
          <p:cNvSpPr>
            <a:spLocks noGrp="1"/>
          </p:cNvSpPr>
          <p:nvPr>
            <p:ph type="pic" idx="21"/>
          </p:nvPr>
        </p:nvSpPr>
        <p:spPr/>
      </p:sp>
    </p:spTree>
    <p:extLst>
      <p:ext uri="{BB962C8B-B14F-4D97-AF65-F5344CB8AC3E}">
        <p14:creationId xmlns:p14="http://schemas.microsoft.com/office/powerpoint/2010/main" val="3191137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3609680"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6297163"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4" name="Group 13"/>
          <p:cNvGrpSpPr/>
          <p:nvPr/>
        </p:nvGrpSpPr>
        <p:grpSpPr>
          <a:xfrm>
            <a:off x="2265939" y="2863724"/>
            <a:ext cx="914400" cy="914400"/>
            <a:chOff x="5364088" y="2787774"/>
            <a:chExt cx="914400" cy="914400"/>
          </a:xfrm>
        </p:grpSpPr>
        <p:sp>
          <p:nvSpPr>
            <p:cNvPr id="15" name="Oval 14"/>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7" name="Group 16"/>
          <p:cNvGrpSpPr/>
          <p:nvPr/>
        </p:nvGrpSpPr>
        <p:grpSpPr>
          <a:xfrm>
            <a:off x="4953422" y="2863724"/>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569737" y="143424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5257220" y="1434246"/>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3913479" y="3167523"/>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5400000">
            <a:off x="8169371" y="2300884"/>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36" name="Block Arc 14"/>
          <p:cNvSpPr/>
          <p:nvPr/>
        </p:nvSpPr>
        <p:spPr>
          <a:xfrm rot="16200000">
            <a:off x="1212690" y="1420832"/>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p:cNvSpPr/>
          <p:nvPr/>
        </p:nvSpPr>
        <p:spPr>
          <a:xfrm>
            <a:off x="6602480" y="1450550"/>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eardrop 6"/>
          <p:cNvSpPr/>
          <p:nvPr/>
        </p:nvSpPr>
        <p:spPr>
          <a:xfrm rot="8100000">
            <a:off x="3920239" y="1430872"/>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
          <p:cNvSpPr/>
          <p:nvPr/>
        </p:nvSpPr>
        <p:spPr>
          <a:xfrm rot="2700000">
            <a:off x="5298806" y="310907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ed Rectangle 27"/>
          <p:cNvSpPr/>
          <p:nvPr/>
        </p:nvSpPr>
        <p:spPr>
          <a:xfrm>
            <a:off x="2571070" y="319454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1" name="Group 40"/>
          <p:cNvGrpSpPr/>
          <p:nvPr/>
        </p:nvGrpSpPr>
        <p:grpSpPr>
          <a:xfrm>
            <a:off x="367418" y="2118466"/>
            <a:ext cx="2023958" cy="863358"/>
            <a:chOff x="803640" y="3362835"/>
            <a:chExt cx="2059657" cy="863358"/>
          </a:xfrm>
        </p:grpSpPr>
        <p:sp>
          <p:nvSpPr>
            <p:cNvPr id="42" name="TextBox 41"/>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3054899" y="2118466"/>
            <a:ext cx="2023958" cy="863358"/>
            <a:chOff x="803640" y="3362835"/>
            <a:chExt cx="2059657" cy="863358"/>
          </a:xfrm>
        </p:grpSpPr>
        <p:sp>
          <p:nvSpPr>
            <p:cNvPr id="45" name="TextBox 44"/>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7" name="Group 46"/>
          <p:cNvGrpSpPr/>
          <p:nvPr/>
        </p:nvGrpSpPr>
        <p:grpSpPr>
          <a:xfrm>
            <a:off x="5742380" y="2118466"/>
            <a:ext cx="2023958" cy="863358"/>
            <a:chOff x="803640" y="3362835"/>
            <a:chExt cx="2059657" cy="863358"/>
          </a:xfrm>
        </p:grpSpPr>
        <p:sp>
          <p:nvSpPr>
            <p:cNvPr id="48" name="TextBox 47"/>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0" name="Group 49"/>
          <p:cNvGrpSpPr/>
          <p:nvPr/>
        </p:nvGrpSpPr>
        <p:grpSpPr>
          <a:xfrm>
            <a:off x="1723626" y="3859437"/>
            <a:ext cx="2023958" cy="863358"/>
            <a:chOff x="803640" y="3362835"/>
            <a:chExt cx="2059657" cy="863358"/>
          </a:xfrm>
        </p:grpSpPr>
        <p:sp>
          <p:nvSpPr>
            <p:cNvPr id="51" name="TextBox 50"/>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52" name="TextBox 51"/>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3" name="Group 52"/>
          <p:cNvGrpSpPr/>
          <p:nvPr/>
        </p:nvGrpSpPr>
        <p:grpSpPr>
          <a:xfrm>
            <a:off x="4411109" y="3859437"/>
            <a:ext cx="2023958" cy="863358"/>
            <a:chOff x="803640" y="3362835"/>
            <a:chExt cx="2059657" cy="863358"/>
          </a:xfrm>
        </p:grpSpPr>
        <p:sp>
          <p:nvSpPr>
            <p:cNvPr id="54" name="TextBox 53"/>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84446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2195736" y="483518"/>
            <a:ext cx="694826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accent3"/>
                </a:solidFill>
                <a:cs typeface="Arial" pitchFamily="34" charset="0"/>
              </a:rPr>
              <a:t>Agenda</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3243522" y="147776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作品概要</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243522" y="234940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実機デモストレーション</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5" name="TextBox 10">
            <a:extLst>
              <a:ext uri="{FF2B5EF4-FFF2-40B4-BE49-F238E27FC236}">
                <a16:creationId xmlns:a16="http://schemas.microsoft.com/office/drawing/2014/main" id="{6C16C90B-5DC5-9F46-B3F2-238DAFFA7CBF}"/>
              </a:ext>
            </a:extLst>
          </p:cNvPr>
          <p:cNvSpPr txBox="1"/>
          <p:nvPr/>
        </p:nvSpPr>
        <p:spPr bwMode="auto">
          <a:xfrm>
            <a:off x="3239269" y="321511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開発てきな</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42" name="TextBox 10">
            <a:extLst>
              <a:ext uri="{FF2B5EF4-FFF2-40B4-BE49-F238E27FC236}">
                <a16:creationId xmlns:a16="http://schemas.microsoft.com/office/drawing/2014/main" id="{5CA798F5-CB1A-FD4C-BF4E-7E43C68837C3}"/>
              </a:ext>
            </a:extLst>
          </p:cNvPr>
          <p:cNvSpPr txBox="1"/>
          <p:nvPr/>
        </p:nvSpPr>
        <p:spPr bwMode="auto">
          <a:xfrm>
            <a:off x="3239269" y="408082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まとめ</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NetBook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3" name="그림 개체 틀 12">
            <a:extLst>
              <a:ext uri="{FF2B5EF4-FFF2-40B4-BE49-F238E27FC236}">
                <a16:creationId xmlns:a16="http://schemas.microsoft.com/office/drawing/2014/main" id="{C486191C-A4CF-4B46-B438-0E0C7CBA0FA7}"/>
              </a:ext>
            </a:extLst>
          </p:cNvPr>
          <p:cNvSpPr>
            <a:spLocks noGrp="1"/>
          </p:cNvSpPr>
          <p:nvPr>
            <p:ph type="pic" idx="1"/>
          </p:nvPr>
        </p:nvSpPr>
        <p:spPr/>
      </p:sp>
      <p:grpSp>
        <p:nvGrpSpPr>
          <p:cNvPr id="6" name="Group 5"/>
          <p:cNvGrpSpPr/>
          <p:nvPr/>
        </p:nvGrpSpPr>
        <p:grpSpPr>
          <a:xfrm>
            <a:off x="4715771" y="1347614"/>
            <a:ext cx="624015" cy="624015"/>
            <a:chOff x="5364088" y="2787774"/>
            <a:chExt cx="914400" cy="914400"/>
          </a:xfrm>
        </p:grpSpPr>
        <p:sp>
          <p:nvSpPr>
            <p:cNvPr id="7" name="Oval 6"/>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Oval 7"/>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 name="Block Arc 14"/>
          <p:cNvSpPr/>
          <p:nvPr/>
        </p:nvSpPr>
        <p:spPr>
          <a:xfrm rot="16200000">
            <a:off x="4904623" y="1545780"/>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0" name="Group 9"/>
          <p:cNvGrpSpPr/>
          <p:nvPr/>
        </p:nvGrpSpPr>
        <p:grpSpPr>
          <a:xfrm>
            <a:off x="4715771" y="2223739"/>
            <a:ext cx="624015" cy="624015"/>
            <a:chOff x="5364088" y="2787774"/>
            <a:chExt cx="914400" cy="914400"/>
          </a:xfrm>
        </p:grpSpPr>
        <p:sp>
          <p:nvSpPr>
            <p:cNvPr id="11" name="Oval 10"/>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4" name="Group 13"/>
          <p:cNvGrpSpPr/>
          <p:nvPr/>
        </p:nvGrpSpPr>
        <p:grpSpPr>
          <a:xfrm>
            <a:off x="4715771" y="3099863"/>
            <a:ext cx="624015" cy="624015"/>
            <a:chOff x="5364088" y="2787774"/>
            <a:chExt cx="914400" cy="914400"/>
          </a:xfrm>
        </p:grpSpPr>
        <p:sp>
          <p:nvSpPr>
            <p:cNvPr id="15" name="Oval 14"/>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8" name="Group 17"/>
          <p:cNvGrpSpPr/>
          <p:nvPr/>
        </p:nvGrpSpPr>
        <p:grpSpPr>
          <a:xfrm>
            <a:off x="5508104" y="1227942"/>
            <a:ext cx="3096344" cy="863358"/>
            <a:chOff x="803640" y="3362835"/>
            <a:chExt cx="2059657" cy="863358"/>
          </a:xfrm>
        </p:grpSpPr>
        <p:sp>
          <p:nvSpPr>
            <p:cNvPr id="19" name="TextBox 18"/>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1" name="Rectangle 36"/>
          <p:cNvSpPr/>
          <p:nvPr/>
        </p:nvSpPr>
        <p:spPr>
          <a:xfrm>
            <a:off x="4907103" y="2423589"/>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7"/>
          <p:cNvSpPr/>
          <p:nvPr/>
        </p:nvSpPr>
        <p:spPr>
          <a:xfrm>
            <a:off x="4893947" y="3293437"/>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508104" y="2096715"/>
            <a:ext cx="3096344"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508104" y="2965489"/>
            <a:ext cx="3096344" cy="863358"/>
            <a:chOff x="803640" y="3362835"/>
            <a:chExt cx="2059657" cy="863358"/>
          </a:xfrm>
        </p:grpSpPr>
        <p:sp>
          <p:nvSpPr>
            <p:cNvPr id="27" name="TextBox 2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9" name="TextBox 28"/>
          <p:cNvSpPr txBox="1"/>
          <p:nvPr/>
        </p:nvSpPr>
        <p:spPr>
          <a:xfrm>
            <a:off x="467544" y="4302460"/>
            <a:ext cx="8136904" cy="461665"/>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Tree>
    <p:extLst>
      <p:ext uri="{BB962C8B-B14F-4D97-AF65-F5344CB8AC3E}">
        <p14:creationId xmlns:p14="http://schemas.microsoft.com/office/powerpoint/2010/main" val="3210970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11" name="Text Placeholder 10"/>
          <p:cNvSpPr>
            <a:spLocks noGrp="1"/>
          </p:cNvSpPr>
          <p:nvPr>
            <p:ph type="body" sz="quarter" idx="11"/>
          </p:nvPr>
        </p:nvSpPr>
        <p:spPr/>
        <p:txBody>
          <a:bodyPr/>
          <a:lstStyle/>
          <a:p>
            <a:r>
              <a:rPr lang="en-US" altLang="ko-KR" dirty="0"/>
              <a:t>Insert the title of your subtitle Here</a:t>
            </a:r>
          </a:p>
        </p:txBody>
      </p:sp>
      <p:graphicFrame>
        <p:nvGraphicFramePr>
          <p:cNvPr id="7" name="Table 6"/>
          <p:cNvGraphicFramePr>
            <a:graphicFrameLocks noGrp="1"/>
          </p:cNvGraphicFramePr>
          <p:nvPr>
            <p:extLst>
              <p:ext uri="{D42A27DB-BD31-4B8C-83A1-F6EECF244321}">
                <p14:modId xmlns:p14="http://schemas.microsoft.com/office/powerpoint/2010/main" val="1515446182"/>
              </p:ext>
            </p:extLst>
          </p:nvPr>
        </p:nvGraphicFramePr>
        <p:xfrm>
          <a:off x="716140" y="1302382"/>
          <a:ext cx="1823864" cy="335760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tx1">
                              <a:lumMod val="75000"/>
                              <a:lumOff val="25000"/>
                            </a:schemeClr>
                          </a:solidFill>
                          <a:latin typeface="+mn-lt"/>
                          <a:cs typeface="Arial" pitchFamily="34" charset="0"/>
                        </a:rPr>
                        <a:t>Content</a:t>
                      </a:r>
                      <a:endParaRPr lang="ko-KR" altLang="en-US" sz="14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200" b="1" dirty="0">
                          <a:solidFill>
                            <a:schemeClr val="tx1">
                              <a:lumMod val="75000"/>
                              <a:lumOff val="25000"/>
                            </a:schemeClr>
                          </a:solidFill>
                          <a:latin typeface="+mn-lt"/>
                          <a:cs typeface="Arial" pitchFamily="34" charset="0"/>
                        </a:rPr>
                        <a:t>$150</a:t>
                      </a:r>
                      <a:endParaRPr lang="ko-KR" altLang="en-US" sz="32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75000"/>
                            <a:lumOff val="25000"/>
                          </a:schemeClr>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9592592"/>
              </p:ext>
            </p:extLst>
          </p:nvPr>
        </p:nvGraphicFramePr>
        <p:xfrm>
          <a:off x="2675400" y="1302382"/>
          <a:ext cx="1823864" cy="335760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tx1">
                              <a:lumMod val="75000"/>
                              <a:lumOff val="25000"/>
                            </a:schemeClr>
                          </a:solidFill>
                          <a:latin typeface="+mn-lt"/>
                          <a:cs typeface="Arial" pitchFamily="34" charset="0"/>
                        </a:rPr>
                        <a:t>Content</a:t>
                      </a:r>
                      <a:endParaRPr lang="ko-KR" altLang="en-US" sz="14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accent3"/>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200" b="1" dirty="0">
                          <a:solidFill>
                            <a:schemeClr val="accent3"/>
                          </a:solidFill>
                          <a:latin typeface="+mn-lt"/>
                          <a:cs typeface="Arial" pitchFamily="34" charset="0"/>
                        </a:rPr>
                        <a:t>$180</a:t>
                      </a:r>
                      <a:endParaRPr lang="ko-KR" altLang="en-US" sz="3200" b="1" dirty="0">
                        <a:solidFill>
                          <a:schemeClr val="accent3"/>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75000"/>
                            <a:lumOff val="25000"/>
                          </a:schemeClr>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9032002"/>
              </p:ext>
            </p:extLst>
          </p:nvPr>
        </p:nvGraphicFramePr>
        <p:xfrm>
          <a:off x="4634660" y="1302382"/>
          <a:ext cx="1823864" cy="335760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tx1">
                              <a:lumMod val="75000"/>
                              <a:lumOff val="25000"/>
                            </a:schemeClr>
                          </a:solidFill>
                          <a:latin typeface="+mn-lt"/>
                          <a:cs typeface="Arial" pitchFamily="34" charset="0"/>
                        </a:rPr>
                        <a:t>Content</a:t>
                      </a:r>
                      <a:endParaRPr lang="ko-KR" altLang="en-US" sz="14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200" b="1" dirty="0">
                          <a:solidFill>
                            <a:schemeClr val="tx1">
                              <a:lumMod val="75000"/>
                              <a:lumOff val="25000"/>
                            </a:schemeClr>
                          </a:solidFill>
                          <a:latin typeface="+mn-lt"/>
                          <a:cs typeface="Arial" pitchFamily="34" charset="0"/>
                        </a:rPr>
                        <a:t>$130</a:t>
                      </a:r>
                      <a:endParaRPr lang="ko-KR" altLang="en-US" sz="32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75000"/>
                            <a:lumOff val="25000"/>
                          </a:schemeClr>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84021181"/>
              </p:ext>
            </p:extLst>
          </p:nvPr>
        </p:nvGraphicFramePr>
        <p:xfrm>
          <a:off x="6593919" y="1302382"/>
          <a:ext cx="1823864" cy="335760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tx1">
                              <a:lumMod val="75000"/>
                              <a:lumOff val="25000"/>
                            </a:schemeClr>
                          </a:solidFill>
                          <a:latin typeface="+mn-lt"/>
                          <a:cs typeface="Arial" pitchFamily="34" charset="0"/>
                        </a:rPr>
                        <a:t>Content</a:t>
                      </a:r>
                      <a:endParaRPr lang="ko-KR" altLang="en-US" sz="14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200" b="1" dirty="0">
                          <a:solidFill>
                            <a:schemeClr val="tx1">
                              <a:lumMod val="75000"/>
                              <a:lumOff val="25000"/>
                            </a:schemeClr>
                          </a:solidFill>
                          <a:latin typeface="+mn-lt"/>
                          <a:cs typeface="Arial" pitchFamily="34" charset="0"/>
                        </a:rPr>
                        <a:t>$100</a:t>
                      </a:r>
                      <a:endParaRPr lang="ko-KR" altLang="en-US" sz="3200" b="1"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75000"/>
                            <a:lumOff val="25000"/>
                          </a:schemeClr>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2" name="Block Arc 14"/>
          <p:cNvSpPr/>
          <p:nvPr/>
        </p:nvSpPr>
        <p:spPr>
          <a:xfrm rot="16200000">
            <a:off x="1430869" y="1995574"/>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ectangle 36"/>
          <p:cNvSpPr/>
          <p:nvPr/>
        </p:nvSpPr>
        <p:spPr>
          <a:xfrm>
            <a:off x="5394710" y="2035427"/>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6"/>
          <p:cNvSpPr/>
          <p:nvPr/>
        </p:nvSpPr>
        <p:spPr>
          <a:xfrm rot="2700000">
            <a:off x="7394037" y="1949657"/>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27"/>
          <p:cNvSpPr/>
          <p:nvPr/>
        </p:nvSpPr>
        <p:spPr>
          <a:xfrm>
            <a:off x="3431006" y="2036005"/>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76664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360" name="Group 359"/>
          <p:cNvGrpSpPr/>
          <p:nvPr/>
        </p:nvGrpSpPr>
        <p:grpSpPr>
          <a:xfrm>
            <a:off x="955608" y="1931210"/>
            <a:ext cx="1800183" cy="1832423"/>
            <a:chOff x="963093" y="1142955"/>
            <a:chExt cx="1800183" cy="1832423"/>
          </a:xfrm>
        </p:grpSpPr>
        <p:grpSp>
          <p:nvGrpSpPr>
            <p:cNvPr id="15" name="Group 14"/>
            <p:cNvGrpSpPr/>
            <p:nvPr/>
          </p:nvGrpSpPr>
          <p:grpSpPr>
            <a:xfrm>
              <a:off x="963093" y="2831378"/>
              <a:ext cx="1800183" cy="144000"/>
              <a:chOff x="2267745" y="2787775"/>
              <a:chExt cx="1800183" cy="144000"/>
            </a:xfrm>
            <a:solidFill>
              <a:schemeClr val="tx1">
                <a:lumMod val="75000"/>
                <a:lumOff val="25000"/>
              </a:schemeClr>
            </a:solidFill>
          </p:grpSpPr>
          <p:sp>
            <p:nvSpPr>
              <p:cNvPr id="5" name="Oval 4"/>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Oval 5"/>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6"/>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Oval 7"/>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Oval 12"/>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Oval 13"/>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8" name="Group 37"/>
            <p:cNvGrpSpPr/>
            <p:nvPr/>
          </p:nvGrpSpPr>
          <p:grpSpPr>
            <a:xfrm>
              <a:off x="963093" y="2643779"/>
              <a:ext cx="1800183" cy="144000"/>
              <a:chOff x="2267745" y="2787775"/>
              <a:chExt cx="1800183" cy="144000"/>
            </a:xfrm>
            <a:solidFill>
              <a:schemeClr val="tx1">
                <a:lumMod val="75000"/>
                <a:lumOff val="25000"/>
              </a:schemeClr>
            </a:solidFill>
          </p:grpSpPr>
          <p:sp>
            <p:nvSpPr>
              <p:cNvPr id="39" name="Oval 38"/>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0" name="Oval 39"/>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Oval 40"/>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2" name="Oval 41"/>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Oval 42"/>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4" name="Oval 43"/>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5" name="Oval 44"/>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6" name="Oval 45"/>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Oval 46"/>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Oval 47"/>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9" name="Group 48"/>
            <p:cNvGrpSpPr/>
            <p:nvPr/>
          </p:nvGrpSpPr>
          <p:grpSpPr>
            <a:xfrm>
              <a:off x="963093" y="2456176"/>
              <a:ext cx="1800183" cy="144000"/>
              <a:chOff x="2267745" y="2787775"/>
              <a:chExt cx="1800183" cy="144000"/>
            </a:xfrm>
            <a:solidFill>
              <a:schemeClr val="tx1">
                <a:lumMod val="75000"/>
                <a:lumOff val="25000"/>
              </a:schemeClr>
            </a:solidFill>
          </p:grpSpPr>
          <p:sp>
            <p:nvSpPr>
              <p:cNvPr id="50" name="Oval 49"/>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Oval 50"/>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Oval 51"/>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Oval 52"/>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Oval 53"/>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Oval 54"/>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6" name="Oval 55"/>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Oval 56"/>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Oval 57"/>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Oval 58"/>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0" name="Group 59"/>
            <p:cNvGrpSpPr/>
            <p:nvPr/>
          </p:nvGrpSpPr>
          <p:grpSpPr>
            <a:xfrm>
              <a:off x="963093" y="2268573"/>
              <a:ext cx="1800183" cy="144000"/>
              <a:chOff x="2267745" y="2787775"/>
              <a:chExt cx="1800183" cy="144000"/>
            </a:xfrm>
            <a:solidFill>
              <a:schemeClr val="tx1">
                <a:lumMod val="75000"/>
                <a:lumOff val="25000"/>
              </a:schemeClr>
            </a:solidFill>
          </p:grpSpPr>
          <p:sp>
            <p:nvSpPr>
              <p:cNvPr id="61" name="Oval 60"/>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Oval 61"/>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Oval 62"/>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Oval 63"/>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5" name="Oval 64"/>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Oval 65"/>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Oval 66"/>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Oval 67"/>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Oval 68"/>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0" name="Oval 69"/>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71" name="Group 70"/>
            <p:cNvGrpSpPr/>
            <p:nvPr/>
          </p:nvGrpSpPr>
          <p:grpSpPr>
            <a:xfrm>
              <a:off x="963093" y="2080970"/>
              <a:ext cx="1800183" cy="144000"/>
              <a:chOff x="2267745" y="2787775"/>
              <a:chExt cx="1800183" cy="144000"/>
            </a:xfrm>
          </p:grpSpPr>
          <p:sp>
            <p:nvSpPr>
              <p:cNvPr id="72" name="Oval 71"/>
              <p:cNvSpPr/>
              <p:nvPr/>
            </p:nvSpPr>
            <p:spPr>
              <a:xfrm>
                <a:off x="2267745" y="2787775"/>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Oval 72"/>
              <p:cNvSpPr/>
              <p:nvPr/>
            </p:nvSpPr>
            <p:spPr>
              <a:xfrm>
                <a:off x="2451765" y="2787775"/>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4" name="Oval 73"/>
              <p:cNvSpPr/>
              <p:nvPr/>
            </p:nvSpPr>
            <p:spPr>
              <a:xfrm>
                <a:off x="2635785" y="2787775"/>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5" name="Oval 74"/>
              <p:cNvSpPr/>
              <p:nvPr/>
            </p:nvSpPr>
            <p:spPr>
              <a:xfrm>
                <a:off x="2819805" y="2787775"/>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Oval 75"/>
              <p:cNvSpPr/>
              <p:nvPr/>
            </p:nvSpPr>
            <p:spPr>
              <a:xfrm>
                <a:off x="300382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Oval 76"/>
              <p:cNvSpPr/>
              <p:nvPr/>
            </p:nvSpPr>
            <p:spPr>
              <a:xfrm>
                <a:off x="318784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Oval 77"/>
              <p:cNvSpPr/>
              <p:nvPr/>
            </p:nvSpPr>
            <p:spPr>
              <a:xfrm>
                <a:off x="337186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Oval 78"/>
              <p:cNvSpPr/>
              <p:nvPr/>
            </p:nvSpPr>
            <p:spPr>
              <a:xfrm>
                <a:off x="355588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Oval 79"/>
              <p:cNvSpPr/>
              <p:nvPr/>
            </p:nvSpPr>
            <p:spPr>
              <a:xfrm>
                <a:off x="373990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1" name="Oval 80"/>
              <p:cNvSpPr/>
              <p:nvPr/>
            </p:nvSpPr>
            <p:spPr>
              <a:xfrm>
                <a:off x="3923928"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2" name="Group 81"/>
            <p:cNvGrpSpPr/>
            <p:nvPr/>
          </p:nvGrpSpPr>
          <p:grpSpPr>
            <a:xfrm>
              <a:off x="963093" y="1893367"/>
              <a:ext cx="1800183" cy="144000"/>
              <a:chOff x="2267745" y="2787775"/>
              <a:chExt cx="1800183" cy="144000"/>
            </a:xfrm>
            <a:solidFill>
              <a:schemeClr val="bg1"/>
            </a:solidFill>
          </p:grpSpPr>
          <p:sp>
            <p:nvSpPr>
              <p:cNvPr id="83" name="Oval 82"/>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4" name="Oval 83"/>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5" name="Oval 84"/>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Oval 85"/>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7" name="Oval 86"/>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Oval 87"/>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9" name="Oval 88"/>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Oval 89"/>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1" name="Oval 90"/>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2" name="Oval 91"/>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93" name="Group 92"/>
            <p:cNvGrpSpPr/>
            <p:nvPr/>
          </p:nvGrpSpPr>
          <p:grpSpPr>
            <a:xfrm>
              <a:off x="963093" y="1705764"/>
              <a:ext cx="1800183" cy="144000"/>
              <a:chOff x="2267745" y="2787775"/>
              <a:chExt cx="1800183" cy="144000"/>
            </a:xfrm>
            <a:solidFill>
              <a:schemeClr val="bg1"/>
            </a:solidFill>
          </p:grpSpPr>
          <p:sp>
            <p:nvSpPr>
              <p:cNvPr id="94" name="Oval 93"/>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5" name="Oval 94"/>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6" name="Oval 95"/>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7" name="Oval 96"/>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8" name="Oval 97"/>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Oval 98"/>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Oval 99"/>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1" name="Oval 100"/>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2" name="Oval 101"/>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3" name="Oval 102"/>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04" name="Group 103"/>
            <p:cNvGrpSpPr/>
            <p:nvPr/>
          </p:nvGrpSpPr>
          <p:grpSpPr>
            <a:xfrm>
              <a:off x="963093" y="1518161"/>
              <a:ext cx="1800183" cy="144000"/>
              <a:chOff x="2267745" y="2787775"/>
              <a:chExt cx="1800183" cy="144000"/>
            </a:xfrm>
            <a:solidFill>
              <a:schemeClr val="bg1"/>
            </a:solidFill>
          </p:grpSpPr>
          <p:sp>
            <p:nvSpPr>
              <p:cNvPr id="105" name="Oval 104"/>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6" name="Oval 105"/>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7" name="Oval 106"/>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8" name="Oval 107"/>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9" name="Oval 108"/>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0" name="Oval 109"/>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1" name="Oval 110"/>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2" name="Oval 111"/>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3" name="Oval 112"/>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Oval 113"/>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5" name="Group 114"/>
            <p:cNvGrpSpPr/>
            <p:nvPr/>
          </p:nvGrpSpPr>
          <p:grpSpPr>
            <a:xfrm>
              <a:off x="963093" y="1330558"/>
              <a:ext cx="1800183" cy="144000"/>
              <a:chOff x="2267745" y="2787775"/>
              <a:chExt cx="1800183" cy="144000"/>
            </a:xfrm>
            <a:solidFill>
              <a:schemeClr val="bg1"/>
            </a:solidFill>
          </p:grpSpPr>
          <p:sp>
            <p:nvSpPr>
              <p:cNvPr id="116" name="Oval 115"/>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Oval 116"/>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Oval 117"/>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9" name="Oval 118"/>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0" name="Oval 119"/>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1" name="Oval 120"/>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2" name="Oval 121"/>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3" name="Oval 122"/>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4" name="Oval 123"/>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5" name="Oval 124"/>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26" name="Group 125"/>
            <p:cNvGrpSpPr/>
            <p:nvPr/>
          </p:nvGrpSpPr>
          <p:grpSpPr>
            <a:xfrm>
              <a:off x="963093" y="1142955"/>
              <a:ext cx="1800183" cy="144000"/>
              <a:chOff x="2267745" y="2787775"/>
              <a:chExt cx="1800183" cy="144000"/>
            </a:xfrm>
            <a:solidFill>
              <a:schemeClr val="bg1"/>
            </a:solidFill>
          </p:grpSpPr>
          <p:sp>
            <p:nvSpPr>
              <p:cNvPr id="127" name="Oval 126"/>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8" name="Oval 127"/>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9" name="Oval 128"/>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0" name="Oval 129"/>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1" name="Oval 130"/>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2" name="Oval 131"/>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3" name="Oval 132"/>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4" name="Oval 133"/>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5" name="Oval 134"/>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6" name="Oval 135"/>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grpSp>
        <p:nvGrpSpPr>
          <p:cNvPr id="359" name="Group 358"/>
          <p:cNvGrpSpPr/>
          <p:nvPr/>
        </p:nvGrpSpPr>
        <p:grpSpPr>
          <a:xfrm>
            <a:off x="3671863" y="1931210"/>
            <a:ext cx="1800183" cy="1832423"/>
            <a:chOff x="3923928" y="1226655"/>
            <a:chExt cx="1800183" cy="1832423"/>
          </a:xfrm>
        </p:grpSpPr>
        <p:grpSp>
          <p:nvGrpSpPr>
            <p:cNvPr id="138" name="Group 137"/>
            <p:cNvGrpSpPr/>
            <p:nvPr/>
          </p:nvGrpSpPr>
          <p:grpSpPr>
            <a:xfrm>
              <a:off x="3923928" y="2915078"/>
              <a:ext cx="1800183" cy="144000"/>
              <a:chOff x="2267745" y="2787775"/>
              <a:chExt cx="1800183" cy="144000"/>
            </a:xfrm>
            <a:solidFill>
              <a:schemeClr val="tx1">
                <a:lumMod val="75000"/>
                <a:lumOff val="25000"/>
              </a:schemeClr>
            </a:solidFill>
          </p:grpSpPr>
          <p:sp>
            <p:nvSpPr>
              <p:cNvPr id="139" name="Oval 138"/>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0" name="Oval 139"/>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1" name="Oval 140"/>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2" name="Oval 141"/>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3" name="Oval 142"/>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4" name="Oval 143"/>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5" name="Oval 144"/>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6" name="Oval 145"/>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7" name="Oval 146"/>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8" name="Oval 147"/>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49" name="Group 148"/>
            <p:cNvGrpSpPr/>
            <p:nvPr/>
          </p:nvGrpSpPr>
          <p:grpSpPr>
            <a:xfrm>
              <a:off x="3923928" y="2727479"/>
              <a:ext cx="1800183" cy="144000"/>
              <a:chOff x="2267745" y="2787775"/>
              <a:chExt cx="1800183" cy="144000"/>
            </a:xfrm>
            <a:solidFill>
              <a:schemeClr val="tx1">
                <a:lumMod val="75000"/>
                <a:lumOff val="25000"/>
              </a:schemeClr>
            </a:solidFill>
          </p:grpSpPr>
          <p:sp>
            <p:nvSpPr>
              <p:cNvPr id="150" name="Oval 149"/>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1" name="Oval 150"/>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2" name="Oval 151"/>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3" name="Oval 152"/>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Oval 153"/>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Oval 154"/>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6" name="Oval 155"/>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7" name="Oval 156"/>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8" name="Oval 157"/>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9" name="Oval 158"/>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0" name="Group 159"/>
            <p:cNvGrpSpPr/>
            <p:nvPr/>
          </p:nvGrpSpPr>
          <p:grpSpPr>
            <a:xfrm>
              <a:off x="3923928" y="2539876"/>
              <a:ext cx="1800183" cy="144000"/>
              <a:chOff x="2267745" y="2787775"/>
              <a:chExt cx="1800183" cy="144000"/>
            </a:xfrm>
            <a:solidFill>
              <a:schemeClr val="tx1">
                <a:lumMod val="75000"/>
                <a:lumOff val="25000"/>
              </a:schemeClr>
            </a:solidFill>
          </p:grpSpPr>
          <p:sp>
            <p:nvSpPr>
              <p:cNvPr id="161" name="Oval 160"/>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2" name="Oval 161"/>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3" name="Oval 162"/>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4" name="Oval 163"/>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5" name="Oval 164"/>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6" name="Oval 165"/>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7" name="Oval 166"/>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8" name="Oval 167"/>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9" name="Oval 168"/>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0" name="Oval 169"/>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71" name="Group 170"/>
            <p:cNvGrpSpPr/>
            <p:nvPr/>
          </p:nvGrpSpPr>
          <p:grpSpPr>
            <a:xfrm>
              <a:off x="3923928" y="2352273"/>
              <a:ext cx="1800183" cy="144000"/>
              <a:chOff x="2267745" y="2787775"/>
              <a:chExt cx="1800183" cy="144000"/>
            </a:xfrm>
            <a:solidFill>
              <a:schemeClr val="tx1">
                <a:lumMod val="75000"/>
                <a:lumOff val="25000"/>
              </a:schemeClr>
            </a:solidFill>
          </p:grpSpPr>
          <p:sp>
            <p:nvSpPr>
              <p:cNvPr id="172" name="Oval 171"/>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3" name="Oval 172"/>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4" name="Oval 173"/>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5" name="Oval 174"/>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6" name="Oval 175"/>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7" name="Oval 176"/>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8" name="Oval 177"/>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9" name="Oval 178"/>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0" name="Oval 179"/>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1" name="Oval 180"/>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82" name="Group 181"/>
            <p:cNvGrpSpPr/>
            <p:nvPr/>
          </p:nvGrpSpPr>
          <p:grpSpPr>
            <a:xfrm>
              <a:off x="3923928" y="2164670"/>
              <a:ext cx="1800183" cy="144000"/>
              <a:chOff x="2267745" y="2787775"/>
              <a:chExt cx="1800183" cy="144000"/>
            </a:xfrm>
            <a:solidFill>
              <a:schemeClr val="tx1">
                <a:lumMod val="75000"/>
                <a:lumOff val="25000"/>
              </a:schemeClr>
            </a:solidFill>
          </p:grpSpPr>
          <p:sp>
            <p:nvSpPr>
              <p:cNvPr id="183" name="Oval 182"/>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4" name="Oval 183"/>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5" name="Oval 184"/>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6" name="Oval 185"/>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7" name="Oval 186"/>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8" name="Oval 187"/>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9" name="Oval 188"/>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0" name="Oval 189"/>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1" name="Oval 190"/>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2" name="Oval 191"/>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3" name="Group 192"/>
            <p:cNvGrpSpPr/>
            <p:nvPr/>
          </p:nvGrpSpPr>
          <p:grpSpPr>
            <a:xfrm>
              <a:off x="3923928" y="1977067"/>
              <a:ext cx="1800183" cy="144000"/>
              <a:chOff x="2267745" y="2787775"/>
              <a:chExt cx="1800183" cy="144000"/>
            </a:xfrm>
            <a:solidFill>
              <a:schemeClr val="tx1">
                <a:lumMod val="75000"/>
                <a:lumOff val="25000"/>
              </a:schemeClr>
            </a:solidFill>
          </p:grpSpPr>
          <p:sp>
            <p:nvSpPr>
              <p:cNvPr id="194" name="Oval 193"/>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5" name="Oval 194"/>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6" name="Oval 195"/>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7" name="Oval 196"/>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8" name="Oval 197"/>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9" name="Oval 198"/>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0" name="Oval 199"/>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1" name="Oval 200"/>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2" name="Oval 201"/>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3" name="Oval 202"/>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04" name="Group 203"/>
            <p:cNvGrpSpPr/>
            <p:nvPr/>
          </p:nvGrpSpPr>
          <p:grpSpPr>
            <a:xfrm>
              <a:off x="3923928" y="1789464"/>
              <a:ext cx="1800183" cy="144000"/>
              <a:chOff x="2267745" y="2787775"/>
              <a:chExt cx="1800183" cy="144000"/>
            </a:xfrm>
            <a:solidFill>
              <a:schemeClr val="bg1"/>
            </a:solidFill>
          </p:grpSpPr>
          <p:sp>
            <p:nvSpPr>
              <p:cNvPr id="205" name="Oval 204"/>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6" name="Oval 205"/>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7" name="Oval 206"/>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8" name="Oval 207"/>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9" name="Oval 208"/>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0" name="Oval 209"/>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1" name="Oval 210"/>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2" name="Oval 211"/>
              <p:cNvSpPr/>
              <p:nvPr/>
            </p:nvSpPr>
            <p:spPr>
              <a:xfrm>
                <a:off x="355588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3" name="Oval 212"/>
              <p:cNvSpPr/>
              <p:nvPr/>
            </p:nvSpPr>
            <p:spPr>
              <a:xfrm>
                <a:off x="373990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4" name="Oval 213"/>
              <p:cNvSpPr/>
              <p:nvPr/>
            </p:nvSpPr>
            <p:spPr>
              <a:xfrm>
                <a:off x="3923928"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5" name="Group 214"/>
            <p:cNvGrpSpPr/>
            <p:nvPr/>
          </p:nvGrpSpPr>
          <p:grpSpPr>
            <a:xfrm>
              <a:off x="3923928" y="1601861"/>
              <a:ext cx="1800183" cy="144000"/>
              <a:chOff x="2267745" y="2787775"/>
              <a:chExt cx="1800183" cy="144000"/>
            </a:xfrm>
            <a:solidFill>
              <a:schemeClr val="bg1"/>
            </a:solidFill>
          </p:grpSpPr>
          <p:sp>
            <p:nvSpPr>
              <p:cNvPr id="216" name="Oval 215"/>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7" name="Oval 216"/>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8" name="Oval 217"/>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9" name="Oval 218"/>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0" name="Oval 219"/>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1" name="Oval 220"/>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2" name="Oval 221"/>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3" name="Oval 222"/>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4" name="Oval 223"/>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5" name="Oval 224"/>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26" name="Group 225"/>
            <p:cNvGrpSpPr/>
            <p:nvPr/>
          </p:nvGrpSpPr>
          <p:grpSpPr>
            <a:xfrm>
              <a:off x="3923928" y="1414258"/>
              <a:ext cx="1800183" cy="144000"/>
              <a:chOff x="2267745" y="2787775"/>
              <a:chExt cx="1800183" cy="144000"/>
            </a:xfrm>
            <a:solidFill>
              <a:schemeClr val="bg1"/>
            </a:solidFill>
          </p:grpSpPr>
          <p:sp>
            <p:nvSpPr>
              <p:cNvPr id="227" name="Oval 226"/>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8" name="Oval 227"/>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9" name="Oval 228"/>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0" name="Oval 229"/>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1" name="Oval 230"/>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2" name="Oval 231"/>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3" name="Oval 232"/>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4" name="Oval 233"/>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5" name="Oval 234"/>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6" name="Oval 235"/>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37" name="Group 236"/>
            <p:cNvGrpSpPr/>
            <p:nvPr/>
          </p:nvGrpSpPr>
          <p:grpSpPr>
            <a:xfrm>
              <a:off x="3923928" y="1226655"/>
              <a:ext cx="1800183" cy="144000"/>
              <a:chOff x="2267745" y="2787775"/>
              <a:chExt cx="1800183" cy="144000"/>
            </a:xfrm>
            <a:solidFill>
              <a:schemeClr val="bg1"/>
            </a:solidFill>
          </p:grpSpPr>
          <p:sp>
            <p:nvSpPr>
              <p:cNvPr id="238" name="Oval 237"/>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9" name="Oval 238"/>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0" name="Oval 239"/>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1" name="Oval 240"/>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2" name="Oval 241"/>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3" name="Oval 242"/>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4" name="Oval 243"/>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5" name="Oval 244"/>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6" name="Oval 245"/>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7" name="Oval 246"/>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grpSp>
        <p:nvGrpSpPr>
          <p:cNvPr id="358" name="Group 357"/>
          <p:cNvGrpSpPr/>
          <p:nvPr/>
        </p:nvGrpSpPr>
        <p:grpSpPr>
          <a:xfrm>
            <a:off x="6388119" y="1931210"/>
            <a:ext cx="1800183" cy="1832423"/>
            <a:chOff x="6588224" y="1286955"/>
            <a:chExt cx="1800183" cy="1832423"/>
          </a:xfrm>
        </p:grpSpPr>
        <p:grpSp>
          <p:nvGrpSpPr>
            <p:cNvPr id="248" name="Group 247"/>
            <p:cNvGrpSpPr/>
            <p:nvPr/>
          </p:nvGrpSpPr>
          <p:grpSpPr>
            <a:xfrm>
              <a:off x="6588224" y="2975378"/>
              <a:ext cx="1800183" cy="144000"/>
              <a:chOff x="2267745" y="2787775"/>
              <a:chExt cx="1800183" cy="144000"/>
            </a:xfrm>
            <a:solidFill>
              <a:schemeClr val="tx1">
                <a:lumMod val="75000"/>
                <a:lumOff val="25000"/>
              </a:schemeClr>
            </a:solidFill>
          </p:grpSpPr>
          <p:sp>
            <p:nvSpPr>
              <p:cNvPr id="249" name="Oval 248"/>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0" name="Oval 249"/>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1" name="Oval 250"/>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2" name="Oval 251"/>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3" name="Oval 252"/>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4" name="Oval 253"/>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5" name="Oval 254"/>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6" name="Oval 255"/>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7" name="Oval 256"/>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8" name="Oval 257"/>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59" name="Group 258"/>
            <p:cNvGrpSpPr/>
            <p:nvPr/>
          </p:nvGrpSpPr>
          <p:grpSpPr>
            <a:xfrm>
              <a:off x="6588224" y="2787779"/>
              <a:ext cx="1800183" cy="144000"/>
              <a:chOff x="2267745" y="2787775"/>
              <a:chExt cx="1800183" cy="144000"/>
            </a:xfrm>
            <a:solidFill>
              <a:schemeClr val="tx1">
                <a:lumMod val="75000"/>
                <a:lumOff val="25000"/>
              </a:schemeClr>
            </a:solidFill>
          </p:grpSpPr>
          <p:sp>
            <p:nvSpPr>
              <p:cNvPr id="260" name="Oval 259"/>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1" name="Oval 260"/>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2" name="Oval 261"/>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3" name="Oval 262"/>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4" name="Oval 263"/>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5" name="Oval 264"/>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6" name="Oval 265"/>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7" name="Oval 266"/>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8" name="Oval 267"/>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9" name="Oval 268"/>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70" name="Group 269"/>
            <p:cNvGrpSpPr/>
            <p:nvPr/>
          </p:nvGrpSpPr>
          <p:grpSpPr>
            <a:xfrm>
              <a:off x="6588224" y="2600176"/>
              <a:ext cx="1800183" cy="144000"/>
              <a:chOff x="2267745" y="2787775"/>
              <a:chExt cx="1800183" cy="144000"/>
            </a:xfrm>
            <a:solidFill>
              <a:schemeClr val="tx1">
                <a:lumMod val="75000"/>
                <a:lumOff val="25000"/>
              </a:schemeClr>
            </a:solidFill>
          </p:grpSpPr>
          <p:sp>
            <p:nvSpPr>
              <p:cNvPr id="271" name="Oval 270"/>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2" name="Oval 271"/>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3" name="Oval 272"/>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4" name="Oval 273"/>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5" name="Oval 274"/>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6" name="Oval 275"/>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7" name="Oval 276"/>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8" name="Oval 277"/>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9" name="Oval 278"/>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0" name="Oval 279"/>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81" name="Group 280"/>
            <p:cNvGrpSpPr/>
            <p:nvPr/>
          </p:nvGrpSpPr>
          <p:grpSpPr>
            <a:xfrm>
              <a:off x="6588224" y="2412573"/>
              <a:ext cx="1800183" cy="144000"/>
              <a:chOff x="2267745" y="2787775"/>
              <a:chExt cx="1800183" cy="144000"/>
            </a:xfrm>
            <a:solidFill>
              <a:schemeClr val="tx1">
                <a:lumMod val="75000"/>
                <a:lumOff val="25000"/>
              </a:schemeClr>
            </a:solidFill>
          </p:grpSpPr>
          <p:sp>
            <p:nvSpPr>
              <p:cNvPr id="282" name="Oval 281"/>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3" name="Oval 282"/>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4" name="Oval 283"/>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5" name="Oval 284"/>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6" name="Oval 285"/>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7" name="Oval 286"/>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8" name="Oval 287"/>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9" name="Oval 288"/>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0" name="Oval 289"/>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1" name="Oval 290"/>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92" name="Group 291"/>
            <p:cNvGrpSpPr/>
            <p:nvPr/>
          </p:nvGrpSpPr>
          <p:grpSpPr>
            <a:xfrm>
              <a:off x="6588224" y="2224970"/>
              <a:ext cx="1800183" cy="144000"/>
              <a:chOff x="2267745" y="2787775"/>
              <a:chExt cx="1800183" cy="144000"/>
            </a:xfrm>
            <a:solidFill>
              <a:schemeClr val="tx1">
                <a:lumMod val="75000"/>
                <a:lumOff val="25000"/>
              </a:schemeClr>
            </a:solidFill>
          </p:grpSpPr>
          <p:sp>
            <p:nvSpPr>
              <p:cNvPr id="293" name="Oval 292"/>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4" name="Oval 293"/>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5" name="Oval 294"/>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6" name="Oval 295"/>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7" name="Oval 296"/>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8" name="Oval 297"/>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9" name="Oval 298"/>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0" name="Oval 299"/>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1" name="Oval 300"/>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2" name="Oval 301"/>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03" name="Group 302"/>
            <p:cNvGrpSpPr/>
            <p:nvPr/>
          </p:nvGrpSpPr>
          <p:grpSpPr>
            <a:xfrm>
              <a:off x="6588224" y="2037367"/>
              <a:ext cx="1800183" cy="144000"/>
              <a:chOff x="2267745" y="2787775"/>
              <a:chExt cx="1800183" cy="144000"/>
            </a:xfrm>
            <a:solidFill>
              <a:schemeClr val="tx1">
                <a:lumMod val="75000"/>
                <a:lumOff val="25000"/>
              </a:schemeClr>
            </a:solidFill>
          </p:grpSpPr>
          <p:sp>
            <p:nvSpPr>
              <p:cNvPr id="304" name="Oval 303"/>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5" name="Oval 304"/>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6" name="Oval 305"/>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7" name="Oval 306"/>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8" name="Oval 307"/>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9" name="Oval 308"/>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0" name="Oval 309"/>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1" name="Oval 310"/>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2" name="Oval 311"/>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3" name="Oval 312"/>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14" name="Group 313"/>
            <p:cNvGrpSpPr/>
            <p:nvPr/>
          </p:nvGrpSpPr>
          <p:grpSpPr>
            <a:xfrm>
              <a:off x="6588224" y="1849764"/>
              <a:ext cx="1800183" cy="144000"/>
              <a:chOff x="2267745" y="2787775"/>
              <a:chExt cx="1800183" cy="144000"/>
            </a:xfrm>
            <a:solidFill>
              <a:schemeClr val="tx1">
                <a:lumMod val="75000"/>
                <a:lumOff val="25000"/>
              </a:schemeClr>
            </a:solidFill>
          </p:grpSpPr>
          <p:sp>
            <p:nvSpPr>
              <p:cNvPr id="315" name="Oval 314"/>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6" name="Oval 315"/>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7" name="Oval 316"/>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8" name="Oval 317"/>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9" name="Oval 318"/>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0" name="Oval 319"/>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1" name="Oval 320"/>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2" name="Oval 321"/>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3" name="Oval 322"/>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4" name="Oval 323"/>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25" name="Group 324"/>
            <p:cNvGrpSpPr/>
            <p:nvPr/>
          </p:nvGrpSpPr>
          <p:grpSpPr>
            <a:xfrm>
              <a:off x="6588224" y="1662161"/>
              <a:ext cx="1800183" cy="144000"/>
              <a:chOff x="2267745" y="2787775"/>
              <a:chExt cx="1800183" cy="144000"/>
            </a:xfrm>
            <a:solidFill>
              <a:schemeClr val="bg1"/>
            </a:solidFill>
          </p:grpSpPr>
          <p:sp>
            <p:nvSpPr>
              <p:cNvPr id="326" name="Oval 325"/>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7" name="Oval 326"/>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8" name="Oval 327"/>
              <p:cNvSpPr/>
              <p:nvPr/>
            </p:nvSpPr>
            <p:spPr>
              <a:xfrm>
                <a:off x="263578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9" name="Oval 328"/>
              <p:cNvSpPr/>
              <p:nvPr/>
            </p:nvSpPr>
            <p:spPr>
              <a:xfrm>
                <a:off x="281980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0" name="Oval 329"/>
              <p:cNvSpPr/>
              <p:nvPr/>
            </p:nvSpPr>
            <p:spPr>
              <a:xfrm>
                <a:off x="300382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1" name="Oval 330"/>
              <p:cNvSpPr/>
              <p:nvPr/>
            </p:nvSpPr>
            <p:spPr>
              <a:xfrm>
                <a:off x="318784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2" name="Oval 331"/>
              <p:cNvSpPr/>
              <p:nvPr/>
            </p:nvSpPr>
            <p:spPr>
              <a:xfrm>
                <a:off x="337186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3" name="Oval 332"/>
              <p:cNvSpPr/>
              <p:nvPr/>
            </p:nvSpPr>
            <p:spPr>
              <a:xfrm>
                <a:off x="355588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4" name="Oval 333"/>
              <p:cNvSpPr/>
              <p:nvPr/>
            </p:nvSpPr>
            <p:spPr>
              <a:xfrm>
                <a:off x="3739905"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5" name="Oval 334"/>
              <p:cNvSpPr/>
              <p:nvPr/>
            </p:nvSpPr>
            <p:spPr>
              <a:xfrm>
                <a:off x="3923928" y="2787775"/>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36" name="Group 335"/>
            <p:cNvGrpSpPr/>
            <p:nvPr/>
          </p:nvGrpSpPr>
          <p:grpSpPr>
            <a:xfrm>
              <a:off x="6588224" y="1474558"/>
              <a:ext cx="1800183" cy="144000"/>
              <a:chOff x="2267745" y="2787775"/>
              <a:chExt cx="1800183" cy="144000"/>
            </a:xfrm>
            <a:solidFill>
              <a:schemeClr val="bg1"/>
            </a:solidFill>
          </p:grpSpPr>
          <p:sp>
            <p:nvSpPr>
              <p:cNvPr id="337" name="Oval 336"/>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8" name="Oval 337"/>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9" name="Oval 338"/>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0" name="Oval 339"/>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1" name="Oval 340"/>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2" name="Oval 341"/>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3" name="Oval 342"/>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4" name="Oval 343"/>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5" name="Oval 344"/>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6" name="Oval 345"/>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47" name="Group 346"/>
            <p:cNvGrpSpPr/>
            <p:nvPr/>
          </p:nvGrpSpPr>
          <p:grpSpPr>
            <a:xfrm>
              <a:off x="6588224" y="1286955"/>
              <a:ext cx="1800183" cy="144000"/>
              <a:chOff x="2267745" y="2787775"/>
              <a:chExt cx="1800183" cy="144000"/>
            </a:xfrm>
            <a:solidFill>
              <a:schemeClr val="bg1"/>
            </a:solidFill>
          </p:grpSpPr>
          <p:sp>
            <p:nvSpPr>
              <p:cNvPr id="348" name="Oval 347"/>
              <p:cNvSpPr/>
              <p:nvPr/>
            </p:nvSpPr>
            <p:spPr>
              <a:xfrm>
                <a:off x="22677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9" name="Oval 348"/>
              <p:cNvSpPr/>
              <p:nvPr/>
            </p:nvSpPr>
            <p:spPr>
              <a:xfrm>
                <a:off x="24517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0" name="Oval 349"/>
              <p:cNvSpPr/>
              <p:nvPr/>
            </p:nvSpPr>
            <p:spPr>
              <a:xfrm>
                <a:off x="26357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1" name="Oval 350"/>
              <p:cNvSpPr/>
              <p:nvPr/>
            </p:nvSpPr>
            <p:spPr>
              <a:xfrm>
                <a:off x="28198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2" name="Oval 351"/>
              <p:cNvSpPr/>
              <p:nvPr/>
            </p:nvSpPr>
            <p:spPr>
              <a:xfrm>
                <a:off x="300382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3" name="Oval 352"/>
              <p:cNvSpPr/>
              <p:nvPr/>
            </p:nvSpPr>
            <p:spPr>
              <a:xfrm>
                <a:off x="318784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4" name="Oval 353"/>
              <p:cNvSpPr/>
              <p:nvPr/>
            </p:nvSpPr>
            <p:spPr>
              <a:xfrm>
                <a:off x="337186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5" name="Oval 354"/>
              <p:cNvSpPr/>
              <p:nvPr/>
            </p:nvSpPr>
            <p:spPr>
              <a:xfrm>
                <a:off x="355588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6" name="Oval 355"/>
              <p:cNvSpPr/>
              <p:nvPr/>
            </p:nvSpPr>
            <p:spPr>
              <a:xfrm>
                <a:off x="3739905"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7" name="Oval 356"/>
              <p:cNvSpPr/>
              <p:nvPr/>
            </p:nvSpPr>
            <p:spPr>
              <a:xfrm>
                <a:off x="3923928" y="278777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61" name="Oval 360"/>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2" name="Oval 361"/>
          <p:cNvSpPr/>
          <p:nvPr/>
        </p:nvSpPr>
        <p:spPr>
          <a:xfrm>
            <a:off x="4230652"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3" name="Oval 362"/>
          <p:cNvSpPr/>
          <p:nvPr/>
        </p:nvSpPr>
        <p:spPr>
          <a:xfrm>
            <a:off x="6946907"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4" name="TextBox 363"/>
          <p:cNvSpPr txBox="1"/>
          <p:nvPr/>
        </p:nvSpPr>
        <p:spPr>
          <a:xfrm>
            <a:off x="1531143" y="1327981"/>
            <a:ext cx="664593" cy="369332"/>
          </a:xfrm>
          <a:prstGeom prst="rect">
            <a:avLst/>
          </a:prstGeom>
          <a:noFill/>
        </p:spPr>
        <p:txBody>
          <a:bodyPr wrap="square" rtlCol="0" anchor="ctr">
            <a:spAutoFit/>
          </a:bodyPr>
          <a:lstStyle/>
          <a:p>
            <a:pPr algn="ctr"/>
            <a:r>
              <a:rPr lang="en-US" altLang="ko-KR" b="1" dirty="0">
                <a:solidFill>
                  <a:schemeClr val="accent1"/>
                </a:solidFill>
                <a:cs typeface="Arial" pitchFamily="34" charset="0"/>
              </a:rPr>
              <a:t>46%</a:t>
            </a:r>
            <a:endParaRPr lang="ko-KR" altLang="en-US" b="1" dirty="0">
              <a:solidFill>
                <a:schemeClr val="accent1"/>
              </a:solidFill>
              <a:cs typeface="Arial" pitchFamily="34" charset="0"/>
            </a:endParaRPr>
          </a:p>
        </p:txBody>
      </p:sp>
      <p:sp>
        <p:nvSpPr>
          <p:cNvPr id="365" name="TextBox 364"/>
          <p:cNvSpPr txBox="1"/>
          <p:nvPr/>
        </p:nvSpPr>
        <p:spPr>
          <a:xfrm>
            <a:off x="4241931" y="1320116"/>
            <a:ext cx="664593" cy="369332"/>
          </a:xfrm>
          <a:prstGeom prst="rect">
            <a:avLst/>
          </a:prstGeom>
          <a:noFill/>
        </p:spPr>
        <p:txBody>
          <a:bodyPr wrap="square" rtlCol="0" anchor="ctr">
            <a:spAutoFit/>
          </a:bodyPr>
          <a:lstStyle/>
          <a:p>
            <a:pPr algn="ctr"/>
            <a:r>
              <a:rPr lang="en-US" altLang="ko-KR" b="1" dirty="0">
                <a:solidFill>
                  <a:schemeClr val="accent1"/>
                </a:solidFill>
                <a:cs typeface="Arial" pitchFamily="34" charset="0"/>
              </a:rPr>
              <a:t>63%</a:t>
            </a:r>
            <a:endParaRPr lang="ko-KR" altLang="en-US" b="1" dirty="0">
              <a:solidFill>
                <a:schemeClr val="accent1"/>
              </a:solidFill>
              <a:cs typeface="Arial" pitchFamily="34" charset="0"/>
            </a:endParaRPr>
          </a:p>
        </p:txBody>
      </p:sp>
      <p:sp>
        <p:nvSpPr>
          <p:cNvPr id="366" name="TextBox 365"/>
          <p:cNvSpPr txBox="1"/>
          <p:nvPr/>
        </p:nvSpPr>
        <p:spPr>
          <a:xfrm>
            <a:off x="6952719" y="1312251"/>
            <a:ext cx="664593" cy="369332"/>
          </a:xfrm>
          <a:prstGeom prst="rect">
            <a:avLst/>
          </a:prstGeom>
          <a:noFill/>
        </p:spPr>
        <p:txBody>
          <a:bodyPr wrap="square" rtlCol="0" anchor="ctr">
            <a:spAutoFit/>
          </a:bodyPr>
          <a:lstStyle/>
          <a:p>
            <a:pPr algn="ctr"/>
            <a:r>
              <a:rPr lang="en-US" altLang="ko-KR" b="1" dirty="0">
                <a:solidFill>
                  <a:schemeClr val="accent1"/>
                </a:solidFill>
                <a:cs typeface="Arial" pitchFamily="34" charset="0"/>
              </a:rPr>
              <a:t>78%</a:t>
            </a:r>
            <a:endParaRPr lang="ko-KR" altLang="en-US" b="1" dirty="0">
              <a:solidFill>
                <a:schemeClr val="accent1"/>
              </a:solidFill>
              <a:cs typeface="Arial" pitchFamily="34" charset="0"/>
            </a:endParaRPr>
          </a:p>
        </p:txBody>
      </p:sp>
      <p:grpSp>
        <p:nvGrpSpPr>
          <p:cNvPr id="367" name="Group 366"/>
          <p:cNvGrpSpPr/>
          <p:nvPr/>
        </p:nvGrpSpPr>
        <p:grpSpPr>
          <a:xfrm>
            <a:off x="949435" y="3835641"/>
            <a:ext cx="1806356" cy="863358"/>
            <a:chOff x="803640" y="3362835"/>
            <a:chExt cx="2059657" cy="863358"/>
          </a:xfrm>
        </p:grpSpPr>
        <p:sp>
          <p:nvSpPr>
            <p:cNvPr id="368" name="TextBox 367"/>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369" name="TextBox 368"/>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0" name="Group 369"/>
          <p:cNvGrpSpPr/>
          <p:nvPr/>
        </p:nvGrpSpPr>
        <p:grpSpPr>
          <a:xfrm>
            <a:off x="3671049" y="3835641"/>
            <a:ext cx="1806356" cy="863358"/>
            <a:chOff x="803640" y="3362835"/>
            <a:chExt cx="2059657" cy="863358"/>
          </a:xfrm>
        </p:grpSpPr>
        <p:sp>
          <p:nvSpPr>
            <p:cNvPr id="371" name="TextBox 370"/>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372" name="TextBox 371"/>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3" name="Group 372"/>
          <p:cNvGrpSpPr/>
          <p:nvPr/>
        </p:nvGrpSpPr>
        <p:grpSpPr>
          <a:xfrm>
            <a:off x="6392663" y="3835641"/>
            <a:ext cx="1806356" cy="863358"/>
            <a:chOff x="803640" y="3362835"/>
            <a:chExt cx="2059657" cy="863358"/>
          </a:xfrm>
        </p:grpSpPr>
        <p:sp>
          <p:nvSpPr>
            <p:cNvPr id="374" name="TextBox 373"/>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375" name="TextBox 374"/>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11990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71438" y="1539294"/>
            <a:ext cx="624015" cy="624015"/>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1" name="Block Arc 14"/>
          <p:cNvSpPr/>
          <p:nvPr/>
        </p:nvSpPr>
        <p:spPr>
          <a:xfrm rot="16200000">
            <a:off x="568241" y="1737460"/>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2" name="Group 11"/>
          <p:cNvGrpSpPr/>
          <p:nvPr/>
        </p:nvGrpSpPr>
        <p:grpSpPr>
          <a:xfrm>
            <a:off x="371438" y="2405589"/>
            <a:ext cx="624015" cy="624015"/>
            <a:chOff x="5364088" y="2787774"/>
            <a:chExt cx="914400" cy="914400"/>
          </a:xfrm>
        </p:grpSpPr>
        <p:sp>
          <p:nvSpPr>
            <p:cNvPr id="13" name="Oval 12"/>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Oval 13"/>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5" name="Group 14"/>
          <p:cNvGrpSpPr/>
          <p:nvPr/>
        </p:nvGrpSpPr>
        <p:grpSpPr>
          <a:xfrm>
            <a:off x="371438" y="3271884"/>
            <a:ext cx="624015" cy="624015"/>
            <a:chOff x="5364088" y="2787774"/>
            <a:chExt cx="914400" cy="914400"/>
          </a:xfrm>
        </p:grpSpPr>
        <p:sp>
          <p:nvSpPr>
            <p:cNvPr id="16" name="Oval 15"/>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Oval 16"/>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8" name="Group 17"/>
          <p:cNvGrpSpPr/>
          <p:nvPr/>
        </p:nvGrpSpPr>
        <p:grpSpPr>
          <a:xfrm>
            <a:off x="1147853" y="1419622"/>
            <a:ext cx="2016224" cy="863358"/>
            <a:chOff x="803640" y="3362835"/>
            <a:chExt cx="2059657" cy="863358"/>
          </a:xfrm>
        </p:grpSpPr>
        <p:sp>
          <p:nvSpPr>
            <p:cNvPr id="19" name="TextBox 18"/>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1" name="Rectangle 36"/>
          <p:cNvSpPr/>
          <p:nvPr/>
        </p:nvSpPr>
        <p:spPr>
          <a:xfrm>
            <a:off x="562770" y="2615269"/>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7"/>
          <p:cNvSpPr/>
          <p:nvPr/>
        </p:nvSpPr>
        <p:spPr>
          <a:xfrm>
            <a:off x="549614" y="3485117"/>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1147853" y="2281016"/>
            <a:ext cx="2016224"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1147853" y="3142410"/>
            <a:ext cx="2016224" cy="863358"/>
            <a:chOff x="803640" y="3362835"/>
            <a:chExt cx="2059657" cy="863358"/>
          </a:xfrm>
        </p:grpSpPr>
        <p:sp>
          <p:nvSpPr>
            <p:cNvPr id="27" name="TextBox 2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355520" y="4138179"/>
            <a:ext cx="624015" cy="624015"/>
            <a:chOff x="5364088" y="2787774"/>
            <a:chExt cx="914400" cy="914400"/>
          </a:xfrm>
        </p:grpSpPr>
        <p:sp>
          <p:nvSpPr>
            <p:cNvPr id="30" name="Oval 29"/>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Oval 30"/>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2" name="Group 31"/>
          <p:cNvGrpSpPr/>
          <p:nvPr/>
        </p:nvGrpSpPr>
        <p:grpSpPr>
          <a:xfrm>
            <a:off x="1147853" y="4003805"/>
            <a:ext cx="2016224" cy="863358"/>
            <a:chOff x="803640" y="3362835"/>
            <a:chExt cx="2059657" cy="863358"/>
          </a:xfrm>
        </p:grpSpPr>
        <p:sp>
          <p:nvSpPr>
            <p:cNvPr id="33" name="TextBox 32"/>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5" name="Rectangle 16"/>
          <p:cNvSpPr/>
          <p:nvPr/>
        </p:nvSpPr>
        <p:spPr>
          <a:xfrm rot="2700000">
            <a:off x="578077" y="4278306"/>
            <a:ext cx="178897" cy="34036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 Placeholder 1"/>
          <p:cNvSpPr txBox="1">
            <a:spLocks/>
          </p:cNvSpPr>
          <p:nvPr/>
        </p:nvSpPr>
        <p:spPr>
          <a:xfrm>
            <a:off x="395536" y="147331"/>
            <a:ext cx="2952328" cy="120028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Portfolio </a:t>
            </a:r>
          </a:p>
          <a:p>
            <a:pPr marL="0" indent="0">
              <a:buNone/>
            </a:pPr>
            <a:r>
              <a:rPr lang="en-US" altLang="ko-KR" b="1" dirty="0">
                <a:solidFill>
                  <a:schemeClr val="tx1">
                    <a:lumMod val="75000"/>
                    <a:lumOff val="25000"/>
                  </a:schemeClr>
                </a:solidFill>
                <a:latin typeface="+mj-lt"/>
                <a:cs typeface="Arial" pitchFamily="34" charset="0"/>
              </a:rPr>
              <a:t>Presentation</a:t>
            </a:r>
          </a:p>
        </p:txBody>
      </p:sp>
      <p:sp>
        <p:nvSpPr>
          <p:cNvPr id="43" name="Frame 42"/>
          <p:cNvSpPr/>
          <p:nvPr/>
        </p:nvSpPr>
        <p:spPr>
          <a:xfrm rot="18900000">
            <a:off x="6357213" y="1495074"/>
            <a:ext cx="1164819" cy="1164819"/>
          </a:xfrm>
          <a:prstGeom prst="frame">
            <a:avLst>
              <a:gd name="adj1" fmla="val 77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8" name="그림 개체 틀 37">
            <a:extLst>
              <a:ext uri="{FF2B5EF4-FFF2-40B4-BE49-F238E27FC236}">
                <a16:creationId xmlns:a16="http://schemas.microsoft.com/office/drawing/2014/main" id="{A9279663-8533-40CD-B2A7-73949CEAC06D}"/>
              </a:ext>
            </a:extLst>
          </p:cNvPr>
          <p:cNvSpPr>
            <a:spLocks noGrp="1"/>
          </p:cNvSpPr>
          <p:nvPr>
            <p:ph type="pic" idx="1"/>
          </p:nvPr>
        </p:nvSpPr>
        <p:spPr/>
      </p:sp>
      <p:sp>
        <p:nvSpPr>
          <p:cNvPr id="7" name="그림 개체 틀 6">
            <a:extLst>
              <a:ext uri="{FF2B5EF4-FFF2-40B4-BE49-F238E27FC236}">
                <a16:creationId xmlns:a16="http://schemas.microsoft.com/office/drawing/2014/main" id="{3714BDFE-E853-4E4E-8E76-2A4BB65032C9}"/>
              </a:ext>
            </a:extLst>
          </p:cNvPr>
          <p:cNvSpPr>
            <a:spLocks noGrp="1"/>
          </p:cNvSpPr>
          <p:nvPr>
            <p:ph type="pic" idx="12"/>
          </p:nvPr>
        </p:nvSpPr>
        <p:spPr/>
      </p:sp>
      <p:sp>
        <p:nvSpPr>
          <p:cNvPr id="3" name="그림 개체 틀 2">
            <a:extLst>
              <a:ext uri="{FF2B5EF4-FFF2-40B4-BE49-F238E27FC236}">
                <a16:creationId xmlns:a16="http://schemas.microsoft.com/office/drawing/2014/main" id="{7F45A51F-D51E-4990-B1E6-41EA580827E1}"/>
              </a:ext>
            </a:extLst>
          </p:cNvPr>
          <p:cNvSpPr>
            <a:spLocks noGrp="1"/>
          </p:cNvSpPr>
          <p:nvPr>
            <p:ph type="pic" idx="13"/>
          </p:nvPr>
        </p:nvSpPr>
        <p:spPr/>
      </p:sp>
      <p:sp>
        <p:nvSpPr>
          <p:cNvPr id="5" name="그림 개체 틀 4">
            <a:extLst>
              <a:ext uri="{FF2B5EF4-FFF2-40B4-BE49-F238E27FC236}">
                <a16:creationId xmlns:a16="http://schemas.microsoft.com/office/drawing/2014/main" id="{D2C4CCD0-F317-4CE8-85E2-542A9897BDD2}"/>
              </a:ext>
            </a:extLst>
          </p:cNvPr>
          <p:cNvSpPr>
            <a:spLocks noGrp="1"/>
          </p:cNvSpPr>
          <p:nvPr>
            <p:ph type="pic" idx="14"/>
          </p:nvPr>
        </p:nvSpPr>
        <p:spPr/>
      </p:sp>
    </p:spTree>
    <p:extLst>
      <p:ext uri="{BB962C8B-B14F-4D97-AF65-F5344CB8AC3E}">
        <p14:creationId xmlns:p14="http://schemas.microsoft.com/office/powerpoint/2010/main" val="383696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rot="13851310">
            <a:off x="3096313" y="2396418"/>
            <a:ext cx="1772081" cy="360040"/>
            <a:chOff x="3779912" y="1815666"/>
            <a:chExt cx="1772081" cy="360040"/>
          </a:xfrm>
        </p:grpSpPr>
        <p:sp>
          <p:nvSpPr>
            <p:cNvPr id="17" name="Pentagon 16"/>
            <p:cNvSpPr/>
            <p:nvPr/>
          </p:nvSpPr>
          <p:spPr>
            <a:xfrm flipV="1">
              <a:off x="3779912" y="1815666"/>
              <a:ext cx="907986" cy="36004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Chevron 17"/>
            <p:cNvSpPr/>
            <p:nvPr/>
          </p:nvSpPr>
          <p:spPr>
            <a:xfrm>
              <a:off x="4560654" y="1815666"/>
              <a:ext cx="991339" cy="360040"/>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3" name="Group 12"/>
          <p:cNvGrpSpPr/>
          <p:nvPr/>
        </p:nvGrpSpPr>
        <p:grpSpPr>
          <a:xfrm rot="7384107">
            <a:off x="4229771" y="2340262"/>
            <a:ext cx="1772081" cy="360040"/>
            <a:chOff x="3779912" y="1815666"/>
            <a:chExt cx="1772081" cy="360040"/>
          </a:xfrm>
        </p:grpSpPr>
        <p:sp>
          <p:nvSpPr>
            <p:cNvPr id="14" name="Pentagon 13"/>
            <p:cNvSpPr/>
            <p:nvPr/>
          </p:nvSpPr>
          <p:spPr>
            <a:xfrm flipV="1">
              <a:off x="3779912" y="1815666"/>
              <a:ext cx="907986" cy="36004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Chevron 14"/>
            <p:cNvSpPr/>
            <p:nvPr/>
          </p:nvSpPr>
          <p:spPr>
            <a:xfrm>
              <a:off x="4560654" y="1815666"/>
              <a:ext cx="991339" cy="360040"/>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3663042" y="1571524"/>
            <a:ext cx="1772081" cy="360040"/>
            <a:chOff x="3779912" y="1815666"/>
            <a:chExt cx="1772081" cy="360040"/>
          </a:xfrm>
        </p:grpSpPr>
        <p:sp>
          <p:nvSpPr>
            <p:cNvPr id="9" name="Pentagon 8"/>
            <p:cNvSpPr/>
            <p:nvPr/>
          </p:nvSpPr>
          <p:spPr>
            <a:xfrm flipV="1">
              <a:off x="3779912" y="1815666"/>
              <a:ext cx="907986" cy="36004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Chevron 9"/>
            <p:cNvSpPr/>
            <p:nvPr/>
          </p:nvSpPr>
          <p:spPr>
            <a:xfrm>
              <a:off x="4560654" y="1815666"/>
              <a:ext cx="991339" cy="360040"/>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Oval 3"/>
          <p:cNvSpPr/>
          <p:nvPr/>
        </p:nvSpPr>
        <p:spPr>
          <a:xfrm>
            <a:off x="2987824" y="1319496"/>
            <a:ext cx="864096" cy="864096"/>
          </a:xfrm>
          <a:prstGeom prst="ellipse">
            <a:avLst/>
          </a:prstGeom>
          <a:solidFill>
            <a:schemeClr val="accent1"/>
          </a:solidFill>
          <a:ln w="889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Oval 5"/>
          <p:cNvSpPr/>
          <p:nvPr/>
        </p:nvSpPr>
        <p:spPr>
          <a:xfrm>
            <a:off x="4135255" y="2975680"/>
            <a:ext cx="864096" cy="864096"/>
          </a:xfrm>
          <a:prstGeom prst="ellipse">
            <a:avLst/>
          </a:prstGeom>
          <a:solidFill>
            <a:schemeClr val="accent1"/>
          </a:solidFill>
          <a:ln w="889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6"/>
          <p:cNvSpPr/>
          <p:nvPr/>
        </p:nvSpPr>
        <p:spPr>
          <a:xfrm>
            <a:off x="5282686" y="1319496"/>
            <a:ext cx="864096" cy="864096"/>
          </a:xfrm>
          <a:prstGeom prst="ellipse">
            <a:avLst/>
          </a:prstGeom>
          <a:solidFill>
            <a:schemeClr val="accent1"/>
          </a:solidFill>
          <a:ln w="889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Block Arc 14"/>
          <p:cNvSpPr/>
          <p:nvPr/>
        </p:nvSpPr>
        <p:spPr>
          <a:xfrm rot="16200000">
            <a:off x="3253166" y="1584729"/>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ectangle 16"/>
          <p:cNvSpPr/>
          <p:nvPr/>
        </p:nvSpPr>
        <p:spPr>
          <a:xfrm rot="2700000">
            <a:off x="4460187" y="3194995"/>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27"/>
          <p:cNvSpPr/>
          <p:nvPr/>
        </p:nvSpPr>
        <p:spPr>
          <a:xfrm>
            <a:off x="5550199" y="1625159"/>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2" name="Group 21"/>
          <p:cNvGrpSpPr/>
          <p:nvPr/>
        </p:nvGrpSpPr>
        <p:grpSpPr>
          <a:xfrm>
            <a:off x="3271159" y="3940640"/>
            <a:ext cx="2592288" cy="863358"/>
            <a:chOff x="803640" y="3362835"/>
            <a:chExt cx="2059657" cy="863358"/>
          </a:xfrm>
        </p:grpSpPr>
        <p:sp>
          <p:nvSpPr>
            <p:cNvPr id="23" name="TextBox 22"/>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6300192" y="1320234"/>
            <a:ext cx="2592288"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277403" y="1320234"/>
            <a:ext cx="2592288"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64771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p:cNvSpPr txBox="1">
            <a:spLocks/>
          </p:cNvSpPr>
          <p:nvPr/>
        </p:nvSpPr>
        <p:spPr>
          <a:xfrm>
            <a:off x="395536" y="699294"/>
            <a:ext cx="2952328"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Portfolio </a:t>
            </a:r>
          </a:p>
          <a:p>
            <a:pPr marL="0" indent="0">
              <a:buNone/>
            </a:pPr>
            <a:r>
              <a:rPr lang="en-US" altLang="ko-KR" b="1" dirty="0">
                <a:solidFill>
                  <a:schemeClr val="tx1">
                    <a:lumMod val="75000"/>
                    <a:lumOff val="25000"/>
                  </a:schemeClr>
                </a:solidFill>
                <a:latin typeface="+mj-lt"/>
                <a:cs typeface="Arial" pitchFamily="34" charset="0"/>
              </a:rPr>
              <a:t>Presentation</a:t>
            </a:r>
          </a:p>
          <a:p>
            <a:pPr marL="0" indent="0">
              <a:buNone/>
            </a:pPr>
            <a:r>
              <a:rPr lang="en-US" altLang="ko-KR" b="1" dirty="0">
                <a:solidFill>
                  <a:schemeClr val="tx1">
                    <a:lumMod val="75000"/>
                    <a:lumOff val="25000"/>
                  </a:schemeClr>
                </a:solidFill>
                <a:latin typeface="+mj-lt"/>
                <a:cs typeface="Arial" pitchFamily="34" charset="0"/>
              </a:rPr>
              <a:t>Designed</a:t>
            </a:r>
            <a:endParaRPr lang="ko-KR" altLang="en-US" b="1" dirty="0">
              <a:solidFill>
                <a:schemeClr val="tx1">
                  <a:lumMod val="75000"/>
                  <a:lumOff val="25000"/>
                </a:schemeClr>
              </a:solidFill>
              <a:latin typeface="+mj-lt"/>
              <a:cs typeface="Arial" pitchFamily="34" charset="0"/>
            </a:endParaRPr>
          </a:p>
        </p:txBody>
      </p:sp>
      <p:grpSp>
        <p:nvGrpSpPr>
          <p:cNvPr id="15" name="Group 14"/>
          <p:cNvGrpSpPr/>
          <p:nvPr/>
        </p:nvGrpSpPr>
        <p:grpSpPr>
          <a:xfrm>
            <a:off x="5436096" y="283517"/>
            <a:ext cx="3168352" cy="863358"/>
            <a:chOff x="803640" y="3362835"/>
            <a:chExt cx="2059657" cy="863358"/>
          </a:xfrm>
        </p:grpSpPr>
        <p:sp>
          <p:nvSpPr>
            <p:cNvPr id="16" name="TextBox 15"/>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4324172" y="4011910"/>
            <a:ext cx="3168352" cy="863358"/>
            <a:chOff x="803640" y="3362835"/>
            <a:chExt cx="2059657" cy="863358"/>
          </a:xfrm>
        </p:grpSpPr>
        <p:sp>
          <p:nvSpPr>
            <p:cNvPr id="19" name="TextBox 1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3676100" y="1786118"/>
            <a:ext cx="1332148" cy="1602022"/>
            <a:chOff x="803640" y="3362835"/>
            <a:chExt cx="2059657" cy="1602022"/>
          </a:xfrm>
        </p:grpSpPr>
        <p:sp>
          <p:nvSpPr>
            <p:cNvPr id="22" name="TextBox 21"/>
            <p:cNvSpPr txBox="1"/>
            <p:nvPr/>
          </p:nvSpPr>
          <p:spPr>
            <a:xfrm>
              <a:off x="803640" y="3579862"/>
              <a:ext cx="2059657" cy="13849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4" name="TextBox 23"/>
          <p:cNvSpPr txBox="1"/>
          <p:nvPr/>
        </p:nvSpPr>
        <p:spPr>
          <a:xfrm>
            <a:off x="395536" y="2804324"/>
            <a:ext cx="266429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sp>
        <p:nvSpPr>
          <p:cNvPr id="25" name="TextBox 24"/>
          <p:cNvSpPr txBox="1"/>
          <p:nvPr/>
        </p:nvSpPr>
        <p:spPr>
          <a:xfrm>
            <a:off x="395536" y="3795886"/>
            <a:ext cx="2664296"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 can simply impress your audience and add a unique zing.</a:t>
            </a:r>
            <a:endParaRPr lang="ko-KR" altLang="en-US" sz="1200" b="1" dirty="0">
              <a:solidFill>
                <a:schemeClr val="tx1">
                  <a:lumMod val="75000"/>
                  <a:lumOff val="25000"/>
                </a:schemeClr>
              </a:solidFill>
              <a:cs typeface="Arial" pitchFamily="34" charset="0"/>
            </a:endParaRPr>
          </a:p>
        </p:txBody>
      </p:sp>
      <p:sp>
        <p:nvSpPr>
          <p:cNvPr id="26" name="Frame 25"/>
          <p:cNvSpPr/>
          <p:nvPr/>
        </p:nvSpPr>
        <p:spPr>
          <a:xfrm>
            <a:off x="5244150" y="1513554"/>
            <a:ext cx="2376264" cy="2115632"/>
          </a:xfrm>
          <a:prstGeom prst="frame">
            <a:avLst>
              <a:gd name="adj1" fmla="val 1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Frame 26"/>
          <p:cNvSpPr/>
          <p:nvPr/>
        </p:nvSpPr>
        <p:spPr>
          <a:xfrm>
            <a:off x="3800094" y="90723"/>
            <a:ext cx="1255940" cy="1258555"/>
          </a:xfrm>
          <a:prstGeom prst="frame">
            <a:avLst>
              <a:gd name="adj1" fmla="val 26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Frame 27"/>
          <p:cNvSpPr/>
          <p:nvPr/>
        </p:nvSpPr>
        <p:spPr>
          <a:xfrm>
            <a:off x="7796030" y="3794223"/>
            <a:ext cx="1255940" cy="1258555"/>
          </a:xfrm>
          <a:prstGeom prst="frame">
            <a:avLst>
              <a:gd name="adj1" fmla="val 26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그림 개체 틀 4">
            <a:extLst>
              <a:ext uri="{FF2B5EF4-FFF2-40B4-BE49-F238E27FC236}">
                <a16:creationId xmlns:a16="http://schemas.microsoft.com/office/drawing/2014/main" id="{01DE4598-FB05-4709-9F46-3AF139A74878}"/>
              </a:ext>
            </a:extLst>
          </p:cNvPr>
          <p:cNvSpPr>
            <a:spLocks noGrp="1"/>
          </p:cNvSpPr>
          <p:nvPr>
            <p:ph type="pic" idx="1"/>
          </p:nvPr>
        </p:nvSpPr>
        <p:spPr/>
      </p:sp>
      <p:sp>
        <p:nvSpPr>
          <p:cNvPr id="7" name="그림 개체 틀 6">
            <a:extLst>
              <a:ext uri="{FF2B5EF4-FFF2-40B4-BE49-F238E27FC236}">
                <a16:creationId xmlns:a16="http://schemas.microsoft.com/office/drawing/2014/main" id="{F3043DC1-A89C-43E6-9A79-885C7FBD3107}"/>
              </a:ext>
            </a:extLst>
          </p:cNvPr>
          <p:cNvSpPr>
            <a:spLocks noGrp="1"/>
          </p:cNvSpPr>
          <p:nvPr>
            <p:ph type="pic" idx="10"/>
          </p:nvPr>
        </p:nvSpPr>
        <p:spPr/>
      </p:sp>
      <p:sp>
        <p:nvSpPr>
          <p:cNvPr id="3" name="그림 개체 틀 2">
            <a:extLst>
              <a:ext uri="{FF2B5EF4-FFF2-40B4-BE49-F238E27FC236}">
                <a16:creationId xmlns:a16="http://schemas.microsoft.com/office/drawing/2014/main" id="{22E13F3E-59B9-40F2-BBC8-18BBD0D6EFA0}"/>
              </a:ext>
            </a:extLst>
          </p:cNvPr>
          <p:cNvSpPr>
            <a:spLocks noGrp="1"/>
          </p:cNvSpPr>
          <p:nvPr>
            <p:ph type="pic" idx="11"/>
          </p:nvPr>
        </p:nvSpPr>
        <p:spPr/>
      </p:sp>
    </p:spTree>
    <p:extLst>
      <p:ext uri="{BB962C8B-B14F-4D97-AF65-F5344CB8AC3E}">
        <p14:creationId xmlns:p14="http://schemas.microsoft.com/office/powerpoint/2010/main" val="1814632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Chart 4"/>
          <p:cNvGraphicFramePr/>
          <p:nvPr>
            <p:extLst>
              <p:ext uri="{D42A27DB-BD31-4B8C-83A1-F6EECF244321}">
                <p14:modId xmlns:p14="http://schemas.microsoft.com/office/powerpoint/2010/main" val="1905179845"/>
              </p:ext>
            </p:extLst>
          </p:nvPr>
        </p:nvGraphicFramePr>
        <p:xfrm>
          <a:off x="2820111" y="1224747"/>
          <a:ext cx="3552089" cy="33230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85504" y="2258604"/>
            <a:ext cx="799269"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45%</a:t>
            </a:r>
            <a:endParaRPr lang="ko-KR" altLang="en-US" sz="2000" b="1" dirty="0">
              <a:solidFill>
                <a:schemeClr val="bg1"/>
              </a:solidFill>
              <a:latin typeface="Arial" pitchFamily="34" charset="0"/>
              <a:cs typeface="Arial" pitchFamily="34" charset="0"/>
            </a:endParaRPr>
          </a:p>
        </p:txBody>
      </p:sp>
      <p:sp>
        <p:nvSpPr>
          <p:cNvPr id="7" name="TextBox 6"/>
          <p:cNvSpPr txBox="1"/>
          <p:nvPr/>
        </p:nvSpPr>
        <p:spPr>
          <a:xfrm>
            <a:off x="3468183" y="3554748"/>
            <a:ext cx="799269"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30%</a:t>
            </a:r>
            <a:endParaRPr lang="ko-KR" altLang="en-US" sz="2000" b="1" dirty="0">
              <a:solidFill>
                <a:schemeClr val="bg1"/>
              </a:solidFill>
              <a:latin typeface="Arial" pitchFamily="34" charset="0"/>
              <a:cs typeface="Arial" pitchFamily="34" charset="0"/>
            </a:endParaRPr>
          </a:p>
        </p:txBody>
      </p:sp>
      <p:sp>
        <p:nvSpPr>
          <p:cNvPr id="9" name="TextBox 8"/>
          <p:cNvSpPr txBox="1"/>
          <p:nvPr/>
        </p:nvSpPr>
        <p:spPr>
          <a:xfrm>
            <a:off x="3388994" y="1834251"/>
            <a:ext cx="799269"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25%</a:t>
            </a:r>
            <a:endParaRPr lang="ko-KR" altLang="en-US" sz="2000" b="1" dirty="0">
              <a:solidFill>
                <a:schemeClr val="bg1"/>
              </a:solidFill>
              <a:latin typeface="Arial" pitchFamily="34" charset="0"/>
              <a:cs typeface="Arial" pitchFamily="34" charset="0"/>
            </a:endParaRPr>
          </a:p>
        </p:txBody>
      </p:sp>
      <p:sp>
        <p:nvSpPr>
          <p:cNvPr id="10" name="Oval 9"/>
          <p:cNvSpPr/>
          <p:nvPr/>
        </p:nvSpPr>
        <p:spPr>
          <a:xfrm>
            <a:off x="3744203" y="2034306"/>
            <a:ext cx="1703904" cy="1703904"/>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Block Arc 14"/>
          <p:cNvSpPr/>
          <p:nvPr/>
        </p:nvSpPr>
        <p:spPr>
          <a:xfrm rot="16200000">
            <a:off x="4229268" y="2555156"/>
            <a:ext cx="661771" cy="66220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2" name="Group 11"/>
          <p:cNvGrpSpPr/>
          <p:nvPr/>
        </p:nvGrpSpPr>
        <p:grpSpPr>
          <a:xfrm>
            <a:off x="6228184" y="1434095"/>
            <a:ext cx="2376264" cy="2608807"/>
            <a:chOff x="803640" y="3362835"/>
            <a:chExt cx="2059657" cy="2608807"/>
          </a:xfrm>
        </p:grpSpPr>
        <p:sp>
          <p:nvSpPr>
            <p:cNvPr id="13" name="TextBox 12"/>
            <p:cNvSpPr txBox="1"/>
            <p:nvPr/>
          </p:nvSpPr>
          <p:spPr>
            <a:xfrm>
              <a:off x="803640" y="3663318"/>
              <a:ext cx="2059657"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62835"/>
              <a:ext cx="2059657" cy="276999"/>
            </a:xfrm>
            <a:prstGeom prst="rect">
              <a:avLst/>
            </a:prstGeom>
            <a:solidFill>
              <a:schemeClr val="tx1">
                <a:lumMod val="75000"/>
                <a:lumOff val="25000"/>
              </a:schemeClr>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8" name="Group 17"/>
          <p:cNvGrpSpPr/>
          <p:nvPr/>
        </p:nvGrpSpPr>
        <p:grpSpPr>
          <a:xfrm>
            <a:off x="539552" y="1434095"/>
            <a:ext cx="2376264" cy="1500812"/>
            <a:chOff x="803640" y="3362835"/>
            <a:chExt cx="2059657" cy="1500812"/>
          </a:xfrm>
        </p:grpSpPr>
        <p:sp>
          <p:nvSpPr>
            <p:cNvPr id="19" name="TextBox 18"/>
            <p:cNvSpPr txBox="1"/>
            <p:nvPr/>
          </p:nvSpPr>
          <p:spPr>
            <a:xfrm>
              <a:off x="803640" y="3663318"/>
              <a:ext cx="2059657"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62835"/>
              <a:ext cx="2059657" cy="276999"/>
            </a:xfrm>
            <a:prstGeom prst="rect">
              <a:avLst/>
            </a:prstGeom>
            <a:solidFill>
              <a:schemeClr val="tx1">
                <a:lumMod val="75000"/>
                <a:lumOff val="25000"/>
              </a:schemeClr>
            </a:solid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1" name="Group 20"/>
          <p:cNvGrpSpPr/>
          <p:nvPr/>
        </p:nvGrpSpPr>
        <p:grpSpPr>
          <a:xfrm>
            <a:off x="539552" y="2971182"/>
            <a:ext cx="2376264" cy="1500812"/>
            <a:chOff x="803640" y="3362835"/>
            <a:chExt cx="2059657" cy="1500812"/>
          </a:xfrm>
        </p:grpSpPr>
        <p:sp>
          <p:nvSpPr>
            <p:cNvPr id="22" name="TextBox 21"/>
            <p:cNvSpPr txBox="1"/>
            <p:nvPr/>
          </p:nvSpPr>
          <p:spPr>
            <a:xfrm>
              <a:off x="803640" y="3663318"/>
              <a:ext cx="2059657"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62835"/>
              <a:ext cx="2059657" cy="276999"/>
            </a:xfrm>
            <a:prstGeom prst="rect">
              <a:avLst/>
            </a:prstGeom>
            <a:solidFill>
              <a:schemeClr val="tx1">
                <a:lumMod val="75000"/>
                <a:lumOff val="25000"/>
              </a:schemeClr>
            </a:solid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65452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3508231" y="1082094"/>
            <a:ext cx="5024209" cy="3042920"/>
            <a:chOff x="3687661" y="1203598"/>
            <a:chExt cx="2252491" cy="3042920"/>
          </a:xfrm>
        </p:grpSpPr>
        <p:sp>
          <p:nvSpPr>
            <p:cNvPr id="5" name="TextBox 4"/>
            <p:cNvSpPr txBox="1"/>
            <p:nvPr/>
          </p:nvSpPr>
          <p:spPr>
            <a:xfrm>
              <a:off x="3687661" y="1568862"/>
              <a:ext cx="2252491"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6" name="TextBox 5"/>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2183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0" name="Group 9"/>
          <p:cNvGrpSpPr/>
          <p:nvPr/>
        </p:nvGrpSpPr>
        <p:grpSpPr>
          <a:xfrm>
            <a:off x="3508231" y="1082094"/>
            <a:ext cx="2252491" cy="3042920"/>
            <a:chOff x="3687661" y="1203598"/>
            <a:chExt cx="2252491" cy="3042920"/>
          </a:xfrm>
        </p:grpSpPr>
        <p:sp>
          <p:nvSpPr>
            <p:cNvPr id="6" name="TextBox 5"/>
            <p:cNvSpPr txBox="1"/>
            <p:nvPr/>
          </p:nvSpPr>
          <p:spPr>
            <a:xfrm>
              <a:off x="3687661" y="1568862"/>
              <a:ext cx="2252491"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7" name="TextBox 6"/>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1" name="Group 10"/>
          <p:cNvGrpSpPr/>
          <p:nvPr/>
        </p:nvGrpSpPr>
        <p:grpSpPr>
          <a:xfrm>
            <a:off x="6120762" y="1082094"/>
            <a:ext cx="2252491" cy="3042920"/>
            <a:chOff x="3687661" y="1203598"/>
            <a:chExt cx="2252491" cy="3042920"/>
          </a:xfrm>
        </p:grpSpPr>
        <p:sp>
          <p:nvSpPr>
            <p:cNvPr id="12" name="TextBox 11"/>
            <p:cNvSpPr txBox="1"/>
            <p:nvPr/>
          </p:nvSpPr>
          <p:spPr>
            <a:xfrm>
              <a:off x="3687661" y="1568862"/>
              <a:ext cx="2252491"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3" name="TextBox 12"/>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95280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34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B86A135F-A529-42B2-91FE-4ED8B241786A}"/>
              </a:ext>
            </a:extLst>
          </p:cNvPr>
          <p:cNvSpPr>
            <a:spLocks noGrp="1"/>
          </p:cNvSpPr>
          <p:nvPr>
            <p:ph type="body" sz="quarter" idx="10"/>
          </p:nvPr>
        </p:nvSpPr>
        <p:spPr/>
        <p:txBody>
          <a:bodyPr/>
          <a:lstStyle/>
          <a:p>
            <a:r>
              <a:rPr lang="en-US" altLang="ko-KR" dirty="0"/>
              <a:t>Fully Editable Shapes</a:t>
            </a:r>
          </a:p>
        </p:txBody>
      </p:sp>
      <p:grpSp>
        <p:nvGrpSpPr>
          <p:cNvPr id="5" name="그룹 4">
            <a:extLst>
              <a:ext uri="{FF2B5EF4-FFF2-40B4-BE49-F238E27FC236}">
                <a16:creationId xmlns:a16="http://schemas.microsoft.com/office/drawing/2014/main" id="{71752301-D92E-4D79-BF2B-4305B126D797}"/>
              </a:ext>
            </a:extLst>
          </p:cNvPr>
          <p:cNvGrpSpPr/>
          <p:nvPr/>
        </p:nvGrpSpPr>
        <p:grpSpPr>
          <a:xfrm>
            <a:off x="241998" y="2652204"/>
            <a:ext cx="3495415" cy="2238106"/>
            <a:chOff x="2401342" y="248706"/>
            <a:chExt cx="5620059" cy="3598510"/>
          </a:xfrm>
          <a:solidFill>
            <a:schemeClr val="accent1"/>
          </a:solidFill>
        </p:grpSpPr>
        <p:sp>
          <p:nvSpPr>
            <p:cNvPr id="6" name="Oval 11">
              <a:extLst>
                <a:ext uri="{FF2B5EF4-FFF2-40B4-BE49-F238E27FC236}">
                  <a16:creationId xmlns:a16="http://schemas.microsoft.com/office/drawing/2014/main" id="{E3ED16A4-1376-4238-9F5E-F0B1FFDB562F}"/>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11">
              <a:extLst>
                <a:ext uri="{FF2B5EF4-FFF2-40B4-BE49-F238E27FC236}">
                  <a16:creationId xmlns:a16="http://schemas.microsoft.com/office/drawing/2014/main" id="{65098AB4-3535-4F1E-89FE-167B43C54770}"/>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11">
              <a:extLst>
                <a:ext uri="{FF2B5EF4-FFF2-40B4-BE49-F238E27FC236}">
                  <a16:creationId xmlns:a16="http://schemas.microsoft.com/office/drawing/2014/main" id="{825C163D-A1BF-41C8-B303-595E350C1FDA}"/>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11">
              <a:extLst>
                <a:ext uri="{FF2B5EF4-FFF2-40B4-BE49-F238E27FC236}">
                  <a16:creationId xmlns:a16="http://schemas.microsoft.com/office/drawing/2014/main" id="{8DC744F5-F671-4926-8885-018D87EFF748}"/>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11">
              <a:extLst>
                <a:ext uri="{FF2B5EF4-FFF2-40B4-BE49-F238E27FC236}">
                  <a16:creationId xmlns:a16="http://schemas.microsoft.com/office/drawing/2014/main" id="{645BFE60-66EB-4AB1-99BB-AC1028C9DAB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1">
              <a:extLst>
                <a:ext uri="{FF2B5EF4-FFF2-40B4-BE49-F238E27FC236}">
                  <a16:creationId xmlns:a16="http://schemas.microsoft.com/office/drawing/2014/main" id="{9752675A-9CE1-4787-BDA7-2F13CE27E25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a:extLst>
                <a:ext uri="{FF2B5EF4-FFF2-40B4-BE49-F238E27FC236}">
                  <a16:creationId xmlns:a16="http://schemas.microsoft.com/office/drawing/2014/main" id="{70AA3E2F-FFD7-41C8-937B-1BB1FD6D48AA}"/>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1">
              <a:extLst>
                <a:ext uri="{FF2B5EF4-FFF2-40B4-BE49-F238E27FC236}">
                  <a16:creationId xmlns:a16="http://schemas.microsoft.com/office/drawing/2014/main" id="{E2FB70C2-4275-44C2-BEBB-19D2A59B2B29}"/>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1">
              <a:extLst>
                <a:ext uri="{FF2B5EF4-FFF2-40B4-BE49-F238E27FC236}">
                  <a16:creationId xmlns:a16="http://schemas.microsoft.com/office/drawing/2014/main" id="{BBB44E7F-6D1B-47B6-9E98-3ED138935D38}"/>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1">
              <a:extLst>
                <a:ext uri="{FF2B5EF4-FFF2-40B4-BE49-F238E27FC236}">
                  <a16:creationId xmlns:a16="http://schemas.microsoft.com/office/drawing/2014/main" id="{6C2339E1-B72E-4353-8A5C-175C317F45CF}"/>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1">
              <a:extLst>
                <a:ext uri="{FF2B5EF4-FFF2-40B4-BE49-F238E27FC236}">
                  <a16:creationId xmlns:a16="http://schemas.microsoft.com/office/drawing/2014/main" id="{658111E6-1D20-456F-800A-B2F95B3FF91B}"/>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1">
              <a:extLst>
                <a:ext uri="{FF2B5EF4-FFF2-40B4-BE49-F238E27FC236}">
                  <a16:creationId xmlns:a16="http://schemas.microsoft.com/office/drawing/2014/main" id="{0678419F-6DC9-4A44-A8DE-1A75E6FE4310}"/>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1">
              <a:extLst>
                <a:ext uri="{FF2B5EF4-FFF2-40B4-BE49-F238E27FC236}">
                  <a16:creationId xmlns:a16="http://schemas.microsoft.com/office/drawing/2014/main" id="{47EA14DE-3051-4A53-AFAB-78F38092F6BF}"/>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1">
              <a:extLst>
                <a:ext uri="{FF2B5EF4-FFF2-40B4-BE49-F238E27FC236}">
                  <a16:creationId xmlns:a16="http://schemas.microsoft.com/office/drawing/2014/main" id="{E8861E65-EAD0-466F-B6C6-5253411D3A55}"/>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1">
              <a:extLst>
                <a:ext uri="{FF2B5EF4-FFF2-40B4-BE49-F238E27FC236}">
                  <a16:creationId xmlns:a16="http://schemas.microsoft.com/office/drawing/2014/main" id="{F0A73230-26FA-4986-B498-5344E4819AB0}"/>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11">
              <a:extLst>
                <a:ext uri="{FF2B5EF4-FFF2-40B4-BE49-F238E27FC236}">
                  <a16:creationId xmlns:a16="http://schemas.microsoft.com/office/drawing/2014/main" id="{6F66F626-346C-49CA-B56E-D85565363C03}"/>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11">
              <a:extLst>
                <a:ext uri="{FF2B5EF4-FFF2-40B4-BE49-F238E27FC236}">
                  <a16:creationId xmlns:a16="http://schemas.microsoft.com/office/drawing/2014/main" id="{9483083D-2EA9-47BD-B7D3-431AFD4D109C}"/>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다리꼴 22">
              <a:extLst>
                <a:ext uri="{FF2B5EF4-FFF2-40B4-BE49-F238E27FC236}">
                  <a16:creationId xmlns:a16="http://schemas.microsoft.com/office/drawing/2014/main" id="{370D5F0B-6713-44A3-87F1-5C4347632CD8}"/>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그룹 23">
            <a:extLst>
              <a:ext uri="{FF2B5EF4-FFF2-40B4-BE49-F238E27FC236}">
                <a16:creationId xmlns:a16="http://schemas.microsoft.com/office/drawing/2014/main" id="{44838416-64E2-4B8A-B0BE-38B6123CE7AB}"/>
              </a:ext>
            </a:extLst>
          </p:cNvPr>
          <p:cNvGrpSpPr/>
          <p:nvPr/>
        </p:nvGrpSpPr>
        <p:grpSpPr>
          <a:xfrm>
            <a:off x="1529781" y="1437580"/>
            <a:ext cx="783538" cy="1506193"/>
            <a:chOff x="5304862" y="-789923"/>
            <a:chExt cx="645890" cy="1241591"/>
          </a:xfrm>
        </p:grpSpPr>
        <p:grpSp>
          <p:nvGrpSpPr>
            <p:cNvPr id="25" name="그룹 24">
              <a:extLst>
                <a:ext uri="{FF2B5EF4-FFF2-40B4-BE49-F238E27FC236}">
                  <a16:creationId xmlns:a16="http://schemas.microsoft.com/office/drawing/2014/main" id="{E7EF55E3-CB9F-48ED-87C1-08F32340C6BA}"/>
                </a:ext>
              </a:extLst>
            </p:cNvPr>
            <p:cNvGrpSpPr/>
            <p:nvPr userDrawn="1"/>
          </p:nvGrpSpPr>
          <p:grpSpPr>
            <a:xfrm>
              <a:off x="5377232" y="-789923"/>
              <a:ext cx="495969" cy="1052585"/>
              <a:chOff x="5868144" y="-857099"/>
              <a:chExt cx="495969" cy="1052585"/>
            </a:xfrm>
          </p:grpSpPr>
          <p:sp>
            <p:nvSpPr>
              <p:cNvPr id="30" name="이등변 삼각형 49">
                <a:extLst>
                  <a:ext uri="{FF2B5EF4-FFF2-40B4-BE49-F238E27FC236}">
                    <a16:creationId xmlns:a16="http://schemas.microsoft.com/office/drawing/2014/main" id="{28216990-4F60-4C97-A358-84C93070C22A}"/>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도형 30">
                <a:extLst>
                  <a:ext uri="{FF2B5EF4-FFF2-40B4-BE49-F238E27FC236}">
                    <a16:creationId xmlns:a16="http://schemas.microsoft.com/office/drawing/2014/main" id="{D96BE585-05E0-4033-B2FB-312588F9F10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CEA24E68-55C7-4862-96C3-1274E6ED7550}"/>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타원 25">
              <a:extLst>
                <a:ext uri="{FF2B5EF4-FFF2-40B4-BE49-F238E27FC236}">
                  <a16:creationId xmlns:a16="http://schemas.microsoft.com/office/drawing/2014/main" id="{83751921-BBCD-40BB-9C8D-EE9005C6AD6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92FAE15D-637E-4A82-9437-8BDF92AC2116}"/>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도형 27">
              <a:extLst>
                <a:ext uri="{FF2B5EF4-FFF2-40B4-BE49-F238E27FC236}">
                  <a16:creationId xmlns:a16="http://schemas.microsoft.com/office/drawing/2014/main" id="{4E23ACC3-7A6C-4563-A8DC-97C9FA37BDAF}"/>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자유형: 도형 28">
              <a:extLst>
                <a:ext uri="{FF2B5EF4-FFF2-40B4-BE49-F238E27FC236}">
                  <a16:creationId xmlns:a16="http://schemas.microsoft.com/office/drawing/2014/main" id="{19885A41-8F4B-4C95-845E-D567F1462026}"/>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a:extLst>
              <a:ext uri="{FF2B5EF4-FFF2-40B4-BE49-F238E27FC236}">
                <a16:creationId xmlns:a16="http://schemas.microsoft.com/office/drawing/2014/main" id="{A39ACFC6-D3BB-4CA7-9070-DE2A922BA65F}"/>
              </a:ext>
            </a:extLst>
          </p:cNvPr>
          <p:cNvGrpSpPr/>
          <p:nvPr/>
        </p:nvGrpSpPr>
        <p:grpSpPr>
          <a:xfrm>
            <a:off x="5458180" y="2043948"/>
            <a:ext cx="3556378" cy="2826670"/>
            <a:chOff x="3854258" y="1056963"/>
            <a:chExt cx="4671709" cy="3713154"/>
          </a:xfrm>
        </p:grpSpPr>
        <p:grpSp>
          <p:nvGrpSpPr>
            <p:cNvPr id="34" name="Group 84">
              <a:extLst>
                <a:ext uri="{FF2B5EF4-FFF2-40B4-BE49-F238E27FC236}">
                  <a16:creationId xmlns:a16="http://schemas.microsoft.com/office/drawing/2014/main" id="{70398491-A14D-4F7A-9C4F-90DA29B18079}"/>
                </a:ext>
              </a:extLst>
            </p:cNvPr>
            <p:cNvGrpSpPr/>
            <p:nvPr/>
          </p:nvGrpSpPr>
          <p:grpSpPr>
            <a:xfrm>
              <a:off x="3854258" y="1770622"/>
              <a:ext cx="3332582" cy="2999495"/>
              <a:chOff x="3203848" y="1779662"/>
              <a:chExt cx="3332582" cy="2999495"/>
            </a:xfrm>
            <a:solidFill>
              <a:schemeClr val="tx1">
                <a:lumMod val="75000"/>
                <a:lumOff val="25000"/>
              </a:schemeClr>
            </a:solidFill>
          </p:grpSpPr>
          <p:sp>
            <p:nvSpPr>
              <p:cNvPr id="35" name="Rectangle 85">
                <a:extLst>
                  <a:ext uri="{FF2B5EF4-FFF2-40B4-BE49-F238E27FC236}">
                    <a16:creationId xmlns:a16="http://schemas.microsoft.com/office/drawing/2014/main" id="{3B033B92-7C07-4BF8-A770-4E6E5E22FA5B}"/>
                  </a:ext>
                </a:extLst>
              </p:cNvPr>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Block Arc 86">
                <a:extLst>
                  <a:ext uri="{FF2B5EF4-FFF2-40B4-BE49-F238E27FC236}">
                    <a16:creationId xmlns:a16="http://schemas.microsoft.com/office/drawing/2014/main" id="{1E51C634-B8F7-4BE4-A0DC-2B9B3BE08621}"/>
                  </a:ext>
                </a:extLst>
              </p:cNvPr>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87">
                <a:extLst>
                  <a:ext uri="{FF2B5EF4-FFF2-40B4-BE49-F238E27FC236}">
                    <a16:creationId xmlns:a16="http://schemas.microsoft.com/office/drawing/2014/main" id="{209FC2C7-0BD0-4992-A34D-7A774582B6C8}"/>
                  </a:ext>
                </a:extLst>
              </p:cNvPr>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Block Arc 88">
                <a:extLst>
                  <a:ext uri="{FF2B5EF4-FFF2-40B4-BE49-F238E27FC236}">
                    <a16:creationId xmlns:a16="http://schemas.microsoft.com/office/drawing/2014/main" id="{7A705B8D-A3B7-44CA-BB11-A89B93AAB84E}"/>
                  </a:ext>
                </a:extLst>
              </p:cNvPr>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9" name="Rectangle 89">
                <a:extLst>
                  <a:ext uri="{FF2B5EF4-FFF2-40B4-BE49-F238E27FC236}">
                    <a16:creationId xmlns:a16="http://schemas.microsoft.com/office/drawing/2014/main" id="{647DBB64-0A3C-4820-BA27-52FB993FECB8}"/>
                  </a:ext>
                </a:extLst>
              </p:cNvPr>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0" name="Group 108">
              <a:extLst>
                <a:ext uri="{FF2B5EF4-FFF2-40B4-BE49-F238E27FC236}">
                  <a16:creationId xmlns:a16="http://schemas.microsoft.com/office/drawing/2014/main" id="{8AF3A65B-2EAF-4E1C-BE11-3180C2465DDB}"/>
                </a:ext>
              </a:extLst>
            </p:cNvPr>
            <p:cNvGrpSpPr/>
            <p:nvPr/>
          </p:nvGrpSpPr>
          <p:grpSpPr>
            <a:xfrm>
              <a:off x="5767918" y="1056963"/>
              <a:ext cx="2758049" cy="2928608"/>
              <a:chOff x="4848046" y="3681671"/>
              <a:chExt cx="2758049" cy="2928608"/>
            </a:xfrm>
          </p:grpSpPr>
          <p:sp>
            <p:nvSpPr>
              <p:cNvPr id="41" name="Teardrop 30">
                <a:extLst>
                  <a:ext uri="{FF2B5EF4-FFF2-40B4-BE49-F238E27FC236}">
                    <a16:creationId xmlns:a16="http://schemas.microsoft.com/office/drawing/2014/main" id="{9FBDCF1B-CAA9-47FC-9E34-6B442B13AA5F}"/>
                  </a:ext>
                </a:extLst>
              </p:cNvPr>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ounded Rectangle 110">
                <a:extLst>
                  <a:ext uri="{FF2B5EF4-FFF2-40B4-BE49-F238E27FC236}">
                    <a16:creationId xmlns:a16="http://schemas.microsoft.com/office/drawing/2014/main" id="{D9B921C3-B021-4ABC-B3DB-DFA5379FB4A4}"/>
                  </a:ext>
                </a:extLst>
              </p:cNvPr>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ounded Rectangle 111">
                <a:extLst>
                  <a:ext uri="{FF2B5EF4-FFF2-40B4-BE49-F238E27FC236}">
                    <a16:creationId xmlns:a16="http://schemas.microsoft.com/office/drawing/2014/main" id="{D883D21A-1DA6-4A64-AD8F-AE23DEA8AB46}"/>
                  </a:ext>
                </a:extLst>
              </p:cNvPr>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Rounded Rectangle 112">
                <a:extLst>
                  <a:ext uri="{FF2B5EF4-FFF2-40B4-BE49-F238E27FC236}">
                    <a16:creationId xmlns:a16="http://schemas.microsoft.com/office/drawing/2014/main" id="{D6B1BDFE-321C-4F78-9CA1-43885494A3AB}"/>
                  </a:ext>
                </a:extLst>
              </p:cNvPr>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Rounded Rectangle 113">
                <a:extLst>
                  <a:ext uri="{FF2B5EF4-FFF2-40B4-BE49-F238E27FC236}">
                    <a16:creationId xmlns:a16="http://schemas.microsoft.com/office/drawing/2014/main" id="{E1E1F07A-85D0-4AC3-B382-4B199D404CA7}"/>
                  </a:ext>
                </a:extLst>
              </p:cNvPr>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6" name="Rounded Rectangle 114">
                <a:extLst>
                  <a:ext uri="{FF2B5EF4-FFF2-40B4-BE49-F238E27FC236}">
                    <a16:creationId xmlns:a16="http://schemas.microsoft.com/office/drawing/2014/main" id="{7B75D427-E2A3-4B7A-B5B3-10D2A743732A}"/>
                  </a:ext>
                </a:extLst>
              </p:cNvPr>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Rounded Rectangle 115">
                <a:extLst>
                  <a:ext uri="{FF2B5EF4-FFF2-40B4-BE49-F238E27FC236}">
                    <a16:creationId xmlns:a16="http://schemas.microsoft.com/office/drawing/2014/main" id="{D3CD10DB-1AEA-4290-BCB0-C507845A974C}"/>
                  </a:ext>
                </a:extLst>
              </p:cNvPr>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Rounded Rectangle 116">
                <a:extLst>
                  <a:ext uri="{FF2B5EF4-FFF2-40B4-BE49-F238E27FC236}">
                    <a16:creationId xmlns:a16="http://schemas.microsoft.com/office/drawing/2014/main" id="{8211762D-DE19-487D-8B13-F599B5F5A7B0}"/>
                  </a:ext>
                </a:extLst>
              </p:cNvPr>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Rounded Rectangle 117">
                <a:extLst>
                  <a:ext uri="{FF2B5EF4-FFF2-40B4-BE49-F238E27FC236}">
                    <a16:creationId xmlns:a16="http://schemas.microsoft.com/office/drawing/2014/main" id="{30E84D8D-9482-47C0-9DDA-7BA61E9206AD}"/>
                  </a:ext>
                </a:extLst>
              </p:cNvPr>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50" name="Group 126">
              <a:extLst>
                <a:ext uri="{FF2B5EF4-FFF2-40B4-BE49-F238E27FC236}">
                  <a16:creationId xmlns:a16="http://schemas.microsoft.com/office/drawing/2014/main" id="{0F486A18-E593-4745-8CB7-E0169D65C5D6}"/>
                </a:ext>
              </a:extLst>
            </p:cNvPr>
            <p:cNvGrpSpPr/>
            <p:nvPr/>
          </p:nvGrpSpPr>
          <p:grpSpPr>
            <a:xfrm>
              <a:off x="6695459" y="1705261"/>
              <a:ext cx="677334" cy="1442553"/>
              <a:chOff x="6777274" y="1831284"/>
              <a:chExt cx="552841" cy="1177414"/>
            </a:xfrm>
          </p:grpSpPr>
          <p:grpSp>
            <p:nvGrpSpPr>
              <p:cNvPr id="51" name="Group 123">
                <a:extLst>
                  <a:ext uri="{FF2B5EF4-FFF2-40B4-BE49-F238E27FC236}">
                    <a16:creationId xmlns:a16="http://schemas.microsoft.com/office/drawing/2014/main" id="{1AB49C7C-C480-4D53-8A90-4F32BB4810A7}"/>
                  </a:ext>
                </a:extLst>
              </p:cNvPr>
              <p:cNvGrpSpPr/>
              <p:nvPr/>
            </p:nvGrpSpPr>
            <p:grpSpPr>
              <a:xfrm>
                <a:off x="6939980" y="1831284"/>
                <a:ext cx="385719" cy="718117"/>
                <a:chOff x="6783521" y="1654812"/>
                <a:chExt cx="726841" cy="1353205"/>
              </a:xfrm>
            </p:grpSpPr>
            <p:sp>
              <p:nvSpPr>
                <p:cNvPr id="53" name="Freeform 121">
                  <a:extLst>
                    <a:ext uri="{FF2B5EF4-FFF2-40B4-BE49-F238E27FC236}">
                      <a16:creationId xmlns:a16="http://schemas.microsoft.com/office/drawing/2014/main" id="{F44B3CC4-4EF7-4CB3-AB2E-53FCC0D7E0FD}"/>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Freeform 122">
                  <a:extLst>
                    <a:ext uri="{FF2B5EF4-FFF2-40B4-BE49-F238E27FC236}">
                      <a16:creationId xmlns:a16="http://schemas.microsoft.com/office/drawing/2014/main" id="{183BA1A5-8FD8-4E06-BCEC-E8FA8C4EDB46}"/>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Freeform 124">
                <a:extLst>
                  <a:ext uri="{FF2B5EF4-FFF2-40B4-BE49-F238E27FC236}">
                    <a16:creationId xmlns:a16="http://schemas.microsoft.com/office/drawing/2014/main" id="{6EE13C99-40A9-46B0-A984-8B6A614052A9}"/>
                  </a:ext>
                </a:extLst>
              </p:cNvPr>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7" name="그룹 66">
            <a:extLst>
              <a:ext uri="{FF2B5EF4-FFF2-40B4-BE49-F238E27FC236}">
                <a16:creationId xmlns:a16="http://schemas.microsoft.com/office/drawing/2014/main" id="{B8DDBA36-BF74-4133-A6F5-C16C9439C38B}"/>
              </a:ext>
            </a:extLst>
          </p:cNvPr>
          <p:cNvGrpSpPr/>
          <p:nvPr/>
        </p:nvGrpSpPr>
        <p:grpSpPr>
          <a:xfrm>
            <a:off x="3769828" y="1218754"/>
            <a:ext cx="2894347" cy="3040395"/>
            <a:chOff x="2934131" y="1326889"/>
            <a:chExt cx="3277252" cy="3442621"/>
          </a:xfrm>
        </p:grpSpPr>
        <p:grpSp>
          <p:nvGrpSpPr>
            <p:cNvPr id="56" name="Group 5">
              <a:extLst>
                <a:ext uri="{FF2B5EF4-FFF2-40B4-BE49-F238E27FC236}">
                  <a16:creationId xmlns:a16="http://schemas.microsoft.com/office/drawing/2014/main" id="{A4E735A2-12E6-45A3-AF42-4829870BFA7B}"/>
                </a:ext>
              </a:extLst>
            </p:cNvPr>
            <p:cNvGrpSpPr/>
            <p:nvPr/>
          </p:nvGrpSpPr>
          <p:grpSpPr>
            <a:xfrm rot="2700000">
              <a:off x="4872379" y="1123264"/>
              <a:ext cx="472578" cy="879828"/>
              <a:chOff x="6783521" y="1654812"/>
              <a:chExt cx="726841" cy="1353205"/>
            </a:xfrm>
          </p:grpSpPr>
          <p:sp>
            <p:nvSpPr>
              <p:cNvPr id="57" name="Freeform 7">
                <a:extLst>
                  <a:ext uri="{FF2B5EF4-FFF2-40B4-BE49-F238E27FC236}">
                    <a16:creationId xmlns:a16="http://schemas.microsoft.com/office/drawing/2014/main" id="{41660675-C501-4920-BA33-AE3649AA8ECA}"/>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Freeform 8">
                <a:extLst>
                  <a:ext uri="{FF2B5EF4-FFF2-40B4-BE49-F238E27FC236}">
                    <a16:creationId xmlns:a16="http://schemas.microsoft.com/office/drawing/2014/main" id="{9B31D57F-7686-4FF0-A757-3E473E03CBDC}"/>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9" name="Group 27">
              <a:extLst>
                <a:ext uri="{FF2B5EF4-FFF2-40B4-BE49-F238E27FC236}">
                  <a16:creationId xmlns:a16="http://schemas.microsoft.com/office/drawing/2014/main" id="{F9AAC065-07A4-4900-9365-72F90D4CC28C}"/>
                </a:ext>
              </a:extLst>
            </p:cNvPr>
            <p:cNvGrpSpPr/>
            <p:nvPr/>
          </p:nvGrpSpPr>
          <p:grpSpPr>
            <a:xfrm>
              <a:off x="2934131" y="1828800"/>
              <a:ext cx="3277252" cy="2940710"/>
              <a:chOff x="2875611" y="1828800"/>
              <a:chExt cx="3277252" cy="2940710"/>
            </a:xfrm>
          </p:grpSpPr>
          <p:sp>
            <p:nvSpPr>
              <p:cNvPr id="60" name="Freeform 16">
                <a:extLst>
                  <a:ext uri="{FF2B5EF4-FFF2-40B4-BE49-F238E27FC236}">
                    <a16:creationId xmlns:a16="http://schemas.microsoft.com/office/drawing/2014/main" id="{6F551500-CEDA-4FEF-93F5-979CA170092E}"/>
                  </a:ext>
                </a:extLst>
              </p:cNvPr>
              <p:cNvSpPr/>
              <p:nvPr/>
            </p:nvSpPr>
            <p:spPr>
              <a:xfrm>
                <a:off x="4045306" y="3979468"/>
                <a:ext cx="1411833" cy="790042"/>
              </a:xfrm>
              <a:custGeom>
                <a:avLst/>
                <a:gdLst>
                  <a:gd name="connsiteX0" fmla="*/ 1404518 w 1411833"/>
                  <a:gd name="connsiteY0" fmla="*/ 585216 h 790042"/>
                  <a:gd name="connsiteX1" fmla="*/ 0 w 1411833"/>
                  <a:gd name="connsiteY1" fmla="*/ 790042 h 790042"/>
                  <a:gd name="connsiteX2" fmla="*/ 1411833 w 1411833"/>
                  <a:gd name="connsiteY2" fmla="*/ 0 h 790042"/>
                  <a:gd name="connsiteX3" fmla="*/ 1404518 w 1411833"/>
                  <a:gd name="connsiteY3" fmla="*/ 585216 h 790042"/>
                </a:gdLst>
                <a:ahLst/>
                <a:cxnLst>
                  <a:cxn ang="0">
                    <a:pos x="connsiteX0" y="connsiteY0"/>
                  </a:cxn>
                  <a:cxn ang="0">
                    <a:pos x="connsiteX1" y="connsiteY1"/>
                  </a:cxn>
                  <a:cxn ang="0">
                    <a:pos x="connsiteX2" y="connsiteY2"/>
                  </a:cxn>
                  <a:cxn ang="0">
                    <a:pos x="connsiteX3" y="connsiteY3"/>
                  </a:cxn>
                </a:cxnLst>
                <a:rect l="l" t="t" r="r" b="b"/>
                <a:pathLst>
                  <a:path w="1411833" h="790042">
                    <a:moveTo>
                      <a:pt x="1404518" y="585216"/>
                    </a:moveTo>
                    <a:lnTo>
                      <a:pt x="0" y="790042"/>
                    </a:lnTo>
                    <a:lnTo>
                      <a:pt x="1411833" y="0"/>
                    </a:lnTo>
                    <a:cubicBezTo>
                      <a:pt x="1409395" y="195072"/>
                      <a:pt x="1406956" y="390144"/>
                      <a:pt x="1404518" y="5852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5">
                <a:extLst>
                  <a:ext uri="{FF2B5EF4-FFF2-40B4-BE49-F238E27FC236}">
                    <a16:creationId xmlns:a16="http://schemas.microsoft.com/office/drawing/2014/main" id="{EC92A741-D6CA-47AE-90D3-1756F05BA228}"/>
                  </a:ext>
                </a:extLst>
              </p:cNvPr>
              <p:cNvSpPr/>
              <p:nvPr/>
            </p:nvSpPr>
            <p:spPr>
              <a:xfrm>
                <a:off x="2889504" y="3130906"/>
                <a:ext cx="2130190" cy="1046074"/>
              </a:xfrm>
              <a:custGeom>
                <a:avLst/>
                <a:gdLst>
                  <a:gd name="connsiteX0" fmla="*/ 2143354 w 2305136"/>
                  <a:gd name="connsiteY0" fmla="*/ 1457 h 1069476"/>
                  <a:gd name="connsiteX1" fmla="*/ 0 w 2305136"/>
                  <a:gd name="connsiteY1" fmla="*/ 440369 h 1069476"/>
                  <a:gd name="connsiteX2" fmla="*/ 7316 w 2305136"/>
                  <a:gd name="connsiteY2" fmla="*/ 1069476 h 1069476"/>
                  <a:gd name="connsiteX3" fmla="*/ 2150669 w 2305136"/>
                  <a:gd name="connsiteY3" fmla="*/ 593988 h 1069476"/>
                  <a:gd name="connsiteX4" fmla="*/ 2143354 w 2305136"/>
                  <a:gd name="connsiteY4" fmla="*/ 1457 h 1069476"/>
                  <a:gd name="connsiteX0" fmla="*/ 2143354 w 2259633"/>
                  <a:gd name="connsiteY0" fmla="*/ 47501 h 1115520"/>
                  <a:gd name="connsiteX1" fmla="*/ 0 w 2259633"/>
                  <a:gd name="connsiteY1" fmla="*/ 486413 h 1115520"/>
                  <a:gd name="connsiteX2" fmla="*/ 7316 w 2259633"/>
                  <a:gd name="connsiteY2" fmla="*/ 1115520 h 1115520"/>
                  <a:gd name="connsiteX3" fmla="*/ 2150669 w 2259633"/>
                  <a:gd name="connsiteY3" fmla="*/ 640032 h 1115520"/>
                  <a:gd name="connsiteX4" fmla="*/ 2143354 w 2259633"/>
                  <a:gd name="connsiteY4" fmla="*/ 47501 h 1115520"/>
                  <a:gd name="connsiteX0" fmla="*/ 2143354 w 2387606"/>
                  <a:gd name="connsiteY0" fmla="*/ 47501 h 1115520"/>
                  <a:gd name="connsiteX1" fmla="*/ 0 w 2387606"/>
                  <a:gd name="connsiteY1" fmla="*/ 486413 h 1115520"/>
                  <a:gd name="connsiteX2" fmla="*/ 7316 w 2387606"/>
                  <a:gd name="connsiteY2" fmla="*/ 1115520 h 1115520"/>
                  <a:gd name="connsiteX3" fmla="*/ 2150669 w 2387606"/>
                  <a:gd name="connsiteY3" fmla="*/ 640032 h 1115520"/>
                  <a:gd name="connsiteX4" fmla="*/ 2143354 w 2387606"/>
                  <a:gd name="connsiteY4" fmla="*/ 47501 h 1115520"/>
                  <a:gd name="connsiteX0" fmla="*/ 2143354 w 2335036"/>
                  <a:gd name="connsiteY0" fmla="*/ 84198 h 1152217"/>
                  <a:gd name="connsiteX1" fmla="*/ 0 w 2335036"/>
                  <a:gd name="connsiteY1" fmla="*/ 523110 h 1152217"/>
                  <a:gd name="connsiteX2" fmla="*/ 7316 w 2335036"/>
                  <a:gd name="connsiteY2" fmla="*/ 1152217 h 1152217"/>
                  <a:gd name="connsiteX3" fmla="*/ 2150669 w 2335036"/>
                  <a:gd name="connsiteY3" fmla="*/ 676729 h 1152217"/>
                  <a:gd name="connsiteX4" fmla="*/ 2143354 w 2335036"/>
                  <a:gd name="connsiteY4" fmla="*/ 84198 h 1152217"/>
                  <a:gd name="connsiteX0" fmla="*/ 2143354 w 2307818"/>
                  <a:gd name="connsiteY0" fmla="*/ 84198 h 1152217"/>
                  <a:gd name="connsiteX1" fmla="*/ 0 w 2307818"/>
                  <a:gd name="connsiteY1" fmla="*/ 523110 h 1152217"/>
                  <a:gd name="connsiteX2" fmla="*/ 7316 w 2307818"/>
                  <a:gd name="connsiteY2" fmla="*/ 1152217 h 1152217"/>
                  <a:gd name="connsiteX3" fmla="*/ 2150669 w 2307818"/>
                  <a:gd name="connsiteY3" fmla="*/ 676729 h 1152217"/>
                  <a:gd name="connsiteX4" fmla="*/ 2143354 w 2307818"/>
                  <a:gd name="connsiteY4" fmla="*/ 84198 h 1152217"/>
                  <a:gd name="connsiteX0" fmla="*/ 2143354 w 2307818"/>
                  <a:gd name="connsiteY0" fmla="*/ 0 h 1068019"/>
                  <a:gd name="connsiteX1" fmla="*/ 0 w 2307818"/>
                  <a:gd name="connsiteY1" fmla="*/ 438912 h 1068019"/>
                  <a:gd name="connsiteX2" fmla="*/ 7316 w 2307818"/>
                  <a:gd name="connsiteY2" fmla="*/ 1068019 h 1068019"/>
                  <a:gd name="connsiteX3" fmla="*/ 2150669 w 2307818"/>
                  <a:gd name="connsiteY3" fmla="*/ 592531 h 1068019"/>
                  <a:gd name="connsiteX4" fmla="*/ 2143354 w 2307818"/>
                  <a:gd name="connsiteY4" fmla="*/ 0 h 1068019"/>
                  <a:gd name="connsiteX0" fmla="*/ 2143354 w 2152136"/>
                  <a:gd name="connsiteY0" fmla="*/ 0 h 1068019"/>
                  <a:gd name="connsiteX1" fmla="*/ 0 w 2152136"/>
                  <a:gd name="connsiteY1" fmla="*/ 438912 h 1068019"/>
                  <a:gd name="connsiteX2" fmla="*/ 7316 w 2152136"/>
                  <a:gd name="connsiteY2" fmla="*/ 1068019 h 1068019"/>
                  <a:gd name="connsiteX3" fmla="*/ 2150669 w 2152136"/>
                  <a:gd name="connsiteY3" fmla="*/ 592531 h 1068019"/>
                  <a:gd name="connsiteX4" fmla="*/ 2143354 w 2152136"/>
                  <a:gd name="connsiteY4" fmla="*/ 0 h 1068019"/>
                  <a:gd name="connsiteX0" fmla="*/ 2136250 w 2145032"/>
                  <a:gd name="connsiteY0" fmla="*/ 0 h 1068019"/>
                  <a:gd name="connsiteX1" fmla="*/ 14842 w 2145032"/>
                  <a:gd name="connsiteY1" fmla="*/ 438912 h 1068019"/>
                  <a:gd name="connsiteX2" fmla="*/ 212 w 2145032"/>
                  <a:gd name="connsiteY2" fmla="*/ 1068019 h 1068019"/>
                  <a:gd name="connsiteX3" fmla="*/ 2143565 w 2145032"/>
                  <a:gd name="connsiteY3" fmla="*/ 592531 h 1068019"/>
                  <a:gd name="connsiteX4" fmla="*/ 2136250 w 2145032"/>
                  <a:gd name="connsiteY4" fmla="*/ 0 h 1068019"/>
                  <a:gd name="connsiteX0" fmla="*/ 2121408 w 2130190"/>
                  <a:gd name="connsiteY0" fmla="*/ 0 h 1075334"/>
                  <a:gd name="connsiteX1" fmla="*/ 0 w 2130190"/>
                  <a:gd name="connsiteY1" fmla="*/ 438912 h 1075334"/>
                  <a:gd name="connsiteX2" fmla="*/ 7316 w 2130190"/>
                  <a:gd name="connsiteY2" fmla="*/ 1075334 h 1075334"/>
                  <a:gd name="connsiteX3" fmla="*/ 2128723 w 2130190"/>
                  <a:gd name="connsiteY3" fmla="*/ 592531 h 1075334"/>
                  <a:gd name="connsiteX4" fmla="*/ 2121408 w 2130190"/>
                  <a:gd name="connsiteY4" fmla="*/ 0 h 1075334"/>
                  <a:gd name="connsiteX0" fmla="*/ 2121408 w 2130190"/>
                  <a:gd name="connsiteY0" fmla="*/ 0 h 1046074"/>
                  <a:gd name="connsiteX1" fmla="*/ 0 w 2130190"/>
                  <a:gd name="connsiteY1" fmla="*/ 438912 h 1046074"/>
                  <a:gd name="connsiteX2" fmla="*/ 7316 w 2130190"/>
                  <a:gd name="connsiteY2" fmla="*/ 1046074 h 1046074"/>
                  <a:gd name="connsiteX3" fmla="*/ 2128723 w 2130190"/>
                  <a:gd name="connsiteY3" fmla="*/ 592531 h 1046074"/>
                  <a:gd name="connsiteX4" fmla="*/ 2121408 w 2130190"/>
                  <a:gd name="connsiteY4" fmla="*/ 0 h 1046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190" h="1046074">
                    <a:moveTo>
                      <a:pt x="2121408" y="0"/>
                    </a:moveTo>
                    <a:cubicBezTo>
                      <a:pt x="1676664" y="86171"/>
                      <a:pt x="714451" y="292608"/>
                      <a:pt x="0" y="438912"/>
                    </a:cubicBezTo>
                    <a:cubicBezTo>
                      <a:pt x="2439" y="648614"/>
                      <a:pt x="4877" y="836372"/>
                      <a:pt x="7316" y="1046074"/>
                    </a:cubicBezTo>
                    <a:lnTo>
                      <a:pt x="2128723" y="592531"/>
                    </a:lnTo>
                    <a:cubicBezTo>
                      <a:pt x="2133599" y="377952"/>
                      <a:pt x="2125065" y="296265"/>
                      <a:pt x="21214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Freeform 14">
                <a:extLst>
                  <a:ext uri="{FF2B5EF4-FFF2-40B4-BE49-F238E27FC236}">
                    <a16:creationId xmlns:a16="http://schemas.microsoft.com/office/drawing/2014/main" id="{9C13522F-36DD-4E80-BA1F-C69A9FCC3F92}"/>
                  </a:ext>
                </a:extLst>
              </p:cNvPr>
              <p:cNvSpPr/>
              <p:nvPr/>
            </p:nvSpPr>
            <p:spPr>
              <a:xfrm>
                <a:off x="3284525" y="2523744"/>
                <a:ext cx="2867558" cy="877824"/>
              </a:xfrm>
              <a:custGeom>
                <a:avLst/>
                <a:gdLst>
                  <a:gd name="connsiteX0" fmla="*/ 0 w 2896820"/>
                  <a:gd name="connsiteY0" fmla="*/ 292608 h 607162"/>
                  <a:gd name="connsiteX1" fmla="*/ 2874874 w 2896820"/>
                  <a:gd name="connsiteY1" fmla="*/ 0 h 607162"/>
                  <a:gd name="connsiteX2" fmla="*/ 2896820 w 2896820"/>
                  <a:gd name="connsiteY2" fmla="*/ 607162 h 607162"/>
                  <a:gd name="connsiteX3" fmla="*/ 1770279 w 2896820"/>
                  <a:gd name="connsiteY3" fmla="*/ 599846 h 607162"/>
                  <a:gd name="connsiteX4" fmla="*/ 0 w 2896820"/>
                  <a:gd name="connsiteY4" fmla="*/ 292608 h 607162"/>
                  <a:gd name="connsiteX0" fmla="*/ 0 w 2896820"/>
                  <a:gd name="connsiteY0" fmla="*/ 292608 h 877824"/>
                  <a:gd name="connsiteX1" fmla="*/ 2874874 w 2896820"/>
                  <a:gd name="connsiteY1" fmla="*/ 0 h 877824"/>
                  <a:gd name="connsiteX2" fmla="*/ 2896820 w 2896820"/>
                  <a:gd name="connsiteY2" fmla="*/ 607162 h 877824"/>
                  <a:gd name="connsiteX3" fmla="*/ 14631 w 2896820"/>
                  <a:gd name="connsiteY3" fmla="*/ 877824 h 877824"/>
                  <a:gd name="connsiteX4" fmla="*/ 0 w 2896820"/>
                  <a:gd name="connsiteY4" fmla="*/ 292608 h 877824"/>
                  <a:gd name="connsiteX0" fmla="*/ 7315 w 2882189"/>
                  <a:gd name="connsiteY0" fmla="*/ 292608 h 877824"/>
                  <a:gd name="connsiteX1" fmla="*/ 2860243 w 2882189"/>
                  <a:gd name="connsiteY1" fmla="*/ 0 h 877824"/>
                  <a:gd name="connsiteX2" fmla="*/ 2882189 w 2882189"/>
                  <a:gd name="connsiteY2" fmla="*/ 607162 h 877824"/>
                  <a:gd name="connsiteX3" fmla="*/ 0 w 2882189"/>
                  <a:gd name="connsiteY3" fmla="*/ 877824 h 877824"/>
                  <a:gd name="connsiteX4" fmla="*/ 7315 w 2882189"/>
                  <a:gd name="connsiteY4" fmla="*/ 292608 h 877824"/>
                  <a:gd name="connsiteX0" fmla="*/ 7315 w 2867558"/>
                  <a:gd name="connsiteY0" fmla="*/ 292608 h 877824"/>
                  <a:gd name="connsiteX1" fmla="*/ 2860243 w 2867558"/>
                  <a:gd name="connsiteY1" fmla="*/ 0 h 877824"/>
                  <a:gd name="connsiteX2" fmla="*/ 2867558 w 2867558"/>
                  <a:gd name="connsiteY2" fmla="*/ 607162 h 877824"/>
                  <a:gd name="connsiteX3" fmla="*/ 0 w 2867558"/>
                  <a:gd name="connsiteY3" fmla="*/ 877824 h 877824"/>
                  <a:gd name="connsiteX4" fmla="*/ 7315 w 2867558"/>
                  <a:gd name="connsiteY4" fmla="*/ 292608 h 877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558" h="877824">
                    <a:moveTo>
                      <a:pt x="7315" y="292608"/>
                    </a:moveTo>
                    <a:lnTo>
                      <a:pt x="2860243" y="0"/>
                    </a:lnTo>
                    <a:cubicBezTo>
                      <a:pt x="2862681" y="202387"/>
                      <a:pt x="2865120" y="404775"/>
                      <a:pt x="2867558" y="607162"/>
                    </a:cubicBezTo>
                    <a:lnTo>
                      <a:pt x="0" y="877824"/>
                    </a:lnTo>
                    <a:cubicBezTo>
                      <a:pt x="2438" y="682752"/>
                      <a:pt x="4877" y="487680"/>
                      <a:pt x="7315" y="29260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Parallelogram 9">
                <a:extLst>
                  <a:ext uri="{FF2B5EF4-FFF2-40B4-BE49-F238E27FC236}">
                    <a16:creationId xmlns:a16="http://schemas.microsoft.com/office/drawing/2014/main" id="{958AE126-932D-409B-8790-186C33AAF04C}"/>
                  </a:ext>
                </a:extLst>
              </p:cNvPr>
              <p:cNvSpPr/>
              <p:nvPr/>
            </p:nvSpPr>
            <p:spPr>
              <a:xfrm rot="5400000">
                <a:off x="4368447" y="1335143"/>
                <a:ext cx="979857" cy="2588975"/>
              </a:xfrm>
              <a:prstGeom prst="parallelogram">
                <a:avLst>
                  <a:gd name="adj" fmla="val 3769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Parallelogram 10">
                <a:extLst>
                  <a:ext uri="{FF2B5EF4-FFF2-40B4-BE49-F238E27FC236}">
                    <a16:creationId xmlns:a16="http://schemas.microsoft.com/office/drawing/2014/main" id="{214F7C69-8C68-4416-AEC9-249B9DBA674F}"/>
                  </a:ext>
                </a:extLst>
              </p:cNvPr>
              <p:cNvSpPr/>
              <p:nvPr/>
            </p:nvSpPr>
            <p:spPr>
              <a:xfrm rot="5400000">
                <a:off x="3705034" y="2397247"/>
                <a:ext cx="899112" cy="1754156"/>
              </a:xfrm>
              <a:prstGeom prst="parallelogram">
                <a:avLst>
                  <a:gd name="adj" fmla="val 344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5" name="Parallelogram 12">
                <a:extLst>
                  <a:ext uri="{FF2B5EF4-FFF2-40B4-BE49-F238E27FC236}">
                    <a16:creationId xmlns:a16="http://schemas.microsoft.com/office/drawing/2014/main" id="{48705703-0132-4EA4-B12D-2CCAB855BB9C}"/>
                  </a:ext>
                </a:extLst>
              </p:cNvPr>
              <p:cNvSpPr/>
              <p:nvPr/>
            </p:nvSpPr>
            <p:spPr>
              <a:xfrm rot="5400000">
                <a:off x="3680170" y="2775303"/>
                <a:ext cx="979857" cy="2588975"/>
              </a:xfrm>
              <a:prstGeom prst="parallelogram">
                <a:avLst>
                  <a:gd name="adj" fmla="val 3769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Freeform 13">
                <a:extLst>
                  <a:ext uri="{FF2B5EF4-FFF2-40B4-BE49-F238E27FC236}">
                    <a16:creationId xmlns:a16="http://schemas.microsoft.com/office/drawing/2014/main" id="{380D1634-6158-4AF6-88D2-863B7B63DC3E}"/>
                  </a:ext>
                </a:extLst>
              </p:cNvPr>
              <p:cNvSpPr/>
              <p:nvPr/>
            </p:nvSpPr>
            <p:spPr>
              <a:xfrm>
                <a:off x="3562502" y="1828800"/>
                <a:ext cx="1199693" cy="460858"/>
              </a:xfrm>
              <a:custGeom>
                <a:avLst/>
                <a:gdLst>
                  <a:gd name="connsiteX0" fmla="*/ 1089965 w 1199693"/>
                  <a:gd name="connsiteY0" fmla="*/ 0 h 460858"/>
                  <a:gd name="connsiteX1" fmla="*/ 0 w 1199693"/>
                  <a:gd name="connsiteY1" fmla="*/ 307238 h 460858"/>
                  <a:gd name="connsiteX2" fmla="*/ 1016813 w 1199693"/>
                  <a:gd name="connsiteY2" fmla="*/ 460858 h 460858"/>
                  <a:gd name="connsiteX3" fmla="*/ 1199693 w 1199693"/>
                  <a:gd name="connsiteY3" fmla="*/ 117043 h 460858"/>
                  <a:gd name="connsiteX4" fmla="*/ 1089965 w 1199693"/>
                  <a:gd name="connsiteY4" fmla="*/ 0 h 46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93" h="460858">
                    <a:moveTo>
                      <a:pt x="1089965" y="0"/>
                    </a:moveTo>
                    <a:lnTo>
                      <a:pt x="0" y="307238"/>
                    </a:lnTo>
                    <a:lnTo>
                      <a:pt x="1016813" y="460858"/>
                    </a:lnTo>
                    <a:lnTo>
                      <a:pt x="1199693" y="117043"/>
                    </a:lnTo>
                    <a:lnTo>
                      <a:pt x="108996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Tree>
    <p:extLst>
      <p:ext uri="{BB962C8B-B14F-4D97-AF65-F5344CB8AC3E}">
        <p14:creationId xmlns:p14="http://schemas.microsoft.com/office/powerpoint/2010/main" val="941883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EDB2E168-CD2D-44B7-B7C5-134E6ADD43E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04919775-8C8C-4388-8509-4B577DCECC50}"/>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EA886DD6-D556-4BD8-A015-BD2EE0C43CE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E65037E5-01FC-40A7-BDC1-BDFE0713678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73752A84-0B29-4A04-81BF-7198D2294114}"/>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834D0200-A7C9-4849-9693-38100F314608}"/>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0EB17B34-A786-4D4E-BDA9-522F3D273A58}"/>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C75E37C4-049C-43E0-87DB-BB9B1A9895A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ED1392DA-2F91-4788-8E16-3533604215D0}"/>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62BE0672-3BFC-43DE-8F65-F31A8BB9743C}"/>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727BF60F-6FD9-46CD-927E-F0AC2953F14E}"/>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3824ACC8-5DE7-4FE3-81E3-5C0B251FF4A3}"/>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A0D951DF-2B9B-428A-81BC-C7CC20D7A4ED}"/>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7FF1BC90-AC67-4EC3-9B23-1753FD1BDD0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82BE75C0-BCC6-4B97-91E1-00956625B151}"/>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01462A50-8A4E-4CE8-975E-8760AC97B68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C720B1B7-75F6-44D8-AB2C-BB53183F2AF3}"/>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F091B027-5218-49FB-929C-0E8DBF6DCF5C}"/>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8725CAB3-2F1E-41D7-BCA3-B9F954066738}"/>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07C0F9E3-3C28-410B-B78B-EC350D26ECED}"/>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894C4F1F-FF64-4387-BD5E-F1C0C42F63CD}"/>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CB9E09FA-E47C-44E0-ABD2-BFF6B8EC02E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28688378-B967-469F-8773-98F5B6E87FF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AA29965E-03B0-40A7-8E22-F21406D0D9D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A444D869-F9E9-4EEF-86C2-7C69DEF1DEC8}"/>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1586F4DB-CD4B-45B8-8208-8BD6229D014E}"/>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23F93CEF-88A0-44D6-8FA0-8289136519FB}"/>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9B0F2362-AF3E-4212-AD27-2D67A3BBE518}"/>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23DA55E-98C5-4CBD-955F-4BC329792802}"/>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A81ABB38-E7F4-4B97-B737-BD52615EC87F}"/>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F99B1173-9C94-4BED-849A-4E806CB92D12}"/>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04DCF29F-D180-4B9A-81A6-4E5DCA89A490}"/>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6A814CB0-F8A5-47A6-A045-906AF7C4080D}"/>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BDC2AFD4-6C79-46FD-A66D-EC5B75B0644D}"/>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4E17F477-FF6A-4269-B2FB-85F8453DB4B6}"/>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BBBF581C-6EB9-40DB-97C3-158C4D18F3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8453797-50D9-4362-A37C-77FEF17ACEEB}"/>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B9D55924-95C3-47A6-8499-855562DC894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4DB34486-9EB8-4841-BF35-623ACD080C3A}"/>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F81332D1-E729-49AE-AEA8-F6800870EB1C}"/>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70CF66EF-EFBC-4950-BF6B-411A105D7178}"/>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46FF6E71-F610-4653-A5AC-24C9A4DA4359}"/>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CF17C7A2-3319-4CED-8990-6E7E98D268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162DB7DC-B42D-452F-9489-AAE95FC7A6AD}"/>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8D312A6D-CC03-42D7-869D-4EEDF63EB1DA}"/>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788E56F8-95D6-4501-81FB-831AF3D7D46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94014E78-E259-4AF0-931B-927F943D7238}"/>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06C02A0F-041D-4574-BE43-0337773012D7}"/>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492FA04-B477-4262-A981-F2D232C73ED3}"/>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4BA08B5C-4158-4455-A684-E246CA6DE24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4A30A71-6A2F-4EB8-B11B-083E261B898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1E42D78C-1215-4C09-991F-B0C5653D83B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0D1CF3DA-F3A8-4B05-86E3-F23759AEE3C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885886F7-AE6F-4223-8336-DEB12D038DBF}"/>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F29BC58-5BD5-489F-BD14-9CBBC4E13D48}"/>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840FA957-31C2-46E1-8CAB-371CDA0D483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13AD694-13AE-4244-B481-1C00EA9508A7}"/>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ACC06A35-C465-4AA3-A8DF-A10C54C34B57}"/>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E99B4857-1295-4506-A7FC-C10E2FD6C4D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C21F4520-B434-47F6-905E-6385EE883F6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D3908BE0-D9BE-4FAE-865B-B043254DA2C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47562D35-6697-4291-8FE2-DB89C837DD7B}"/>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30FCE8B-39D3-4E84-9126-01E6B7CC5EC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9CC1FABB-A4D3-48C2-BC7D-776A0A13998E}"/>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117A4FA2-963F-464B-AFB7-54473558E046}"/>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D997698-957E-41C9-B8C5-4B37C4A4496C}"/>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79D0BB08-57EF-4716-8071-CA4E83B02FE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7D3E4D86-C571-4329-8693-0AF986FEB6D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DA47F4E6-41BA-4BF0-857A-0C2FC1E26EE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B492C6F2-61E2-42A7-A26F-34A5088F73D6}"/>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86A3D0D-27BB-4222-AAB2-C806B0D45DD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91E6D103-838A-497F-AE9E-C0D092666BE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E58ADA8B-1D2F-4BC2-B0C9-1139DE4861C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F8B0551B-289C-4FF9-8BBD-490AFC2E33CE}"/>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2DC4F72A-899B-4BF0-8326-50B40F8052E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3F4012AD-7AE7-48FB-945D-0C6E310D541C}"/>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2063440B-38AA-4A13-AA2F-CC85C55E83AF}"/>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B6F8D9F9-F59B-4C2E-9401-DA34DA966F7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11AC5446-2D7D-481D-8EDC-D296D86E61C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F7DEAE03-6B12-479A-B8D6-9AB11EF37F0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0557FF36-1CC7-4807-8952-A3AAFE50AFC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599B8CB-19BB-4C03-9E2A-7DA888207F81}"/>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0C069AB6-C1D6-471F-B748-A479593B014F}"/>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A00C0D48-DCD7-4E78-A627-D7EEA1466C7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45DB246-7084-4D89-86BC-691427F3902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55E83121-1984-466B-A272-CD57E08AFE3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B0EE0B0-2653-46ED-827E-4FE2479C71E5}"/>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98D66C21-5BBD-4FE2-821D-CE08A45BDC61}"/>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292330D0-9E6C-4323-9D52-33A0B1461296}"/>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C3C73CE5-5166-4D52-8DB5-C3A250FAB31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334924FA-A674-4F89-9F4B-C0F7CC24CD4E}"/>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415A2AD2-FDED-458F-A2DE-7D28384AFF1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F639DDC3-8ED7-40BC-8900-5423638A79A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373EE4EB-7846-4F94-80AC-83D32C9C802F}"/>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62381125-C50B-43D0-8B71-2A80684501A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1120857A-B525-4DF2-BC32-17D49C005E00}"/>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61296AFB-1DAC-47D8-8813-D4631A0EC25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71F980C2-4571-46BB-96EF-0277ED53E1F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2DF8AFC9-5A98-4B1A-A7F6-E5E94AFEE57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D93513F4-4B47-4039-891B-8244275DE232}"/>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F5A63891-A9F0-48E9-B481-FA4930337237}"/>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176D7F6C-CD9F-4894-A03B-27EF8904C6B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CD10AC96-B602-4FCB-8594-0073FE93C383}"/>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9FDA12BB-06C6-44EF-A10F-D6E0C17A8E1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D1C318CF-7A10-40B6-A5AA-12501593F22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EA41E933-5D59-4190-A379-0E0C6353C98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1319AB9B-BE29-48E6-8620-5D48E119930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44CB5FA-7F26-4032-B947-0F5D232CF2E0}"/>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333E1C4B-4C00-4AAB-9CA6-79840321F53E}"/>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8C66D112-090F-4CC0-B6A9-8A89E0516B1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4750B55E-FECC-4273-A497-6DE2735B85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A7F63EFB-D994-4EB4-99AA-ABBB099E32A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B8D88B1F-16BB-4510-BEFA-88D84F9BAD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94DE5902-E739-4223-99F5-99DF0356E2C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5F6795A6-CCDB-4498-A825-BEEAFECCA2A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BDF30F8-9120-4350-8D37-7649ECF5A84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709C9379-094B-4443-B340-2681514F8F7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12E65282-9A99-4375-871E-1FB75347163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71B7F208-9CC6-4EE8-8E84-238EF90866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B8E1F48-A449-4167-AA38-161B3FE0881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2D765891-70D6-476F-B032-AF5D3CB3388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6E70A1FC-A74C-4CEF-9B3C-E0F5587A229D}"/>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1A530C9F-D948-4AC1-9B19-100A160E3B2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EAC809A7-0C9E-4DA7-9915-7F9AF8AA2226}"/>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B1A6E8D9-2576-431C-B02D-06B4149B6F5C}"/>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E7D49A91-BD93-40A0-97F1-A109CE94F37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607F4908-8BA3-4C5A-A76C-450B8229DCC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61EAACCC-0410-4F3C-AC1B-D36776EB5A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5D747319-E42D-4D8B-8CC4-FA466CA7818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9C43E9C5-95B8-4FB8-9532-C20B1B45536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3AEA3578-C692-4173-8A62-BFDCB0C4DAD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C078CAEB-0A49-40DA-9C6C-9737B6C622C8}"/>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7B99078D-6030-4589-B2C7-8A2B6A61A983}"/>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77F35E13-2466-4D41-980C-E10826252F7B}"/>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EE1D1918-B786-4006-B685-7428C13E88E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7FE9840D-FCBA-436C-9A04-D0E8ACBFE942}"/>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31B62283-4232-409D-B777-4259D6BB5E2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9F40F0DF-A0B3-480B-96C4-77365968007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66FA38BB-57FF-454E-8FFF-ACD9CADB842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23903EE0-C7F7-4442-A125-891F1CE3DC22}"/>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0CE55371-52ED-4520-BD14-11DD3D3238D5}"/>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AB7E5ADF-0054-45F5-ADAF-B17E7B50765C}"/>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3F147F70-435D-42BC-B52C-C79751704A8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9A7E4D6F-AC3A-4564-A753-90AF222B61D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6FDA4625-7E9D-482A-A098-A793E454AD5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354E0152-41BE-4551-9BA5-20B294A2F20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B3684D17-738E-49B4-8452-2AA516CFA04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CFD1DD74-9E35-432F-8380-401FE3D332E8}"/>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2121B4D3-2F08-4225-A1BA-4D99A276CB20}"/>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962E347F-F29B-41C7-AB50-EB9003D53E81}"/>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3D49CBD0-3642-4C65-86A5-D8E89184AE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40D9F21C-A436-4164-AE8D-2EDAC5FD365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E0AC795A-03F9-40AE-B437-12EA1B76C3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98149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52890F6-7201-7B4F-BFEB-7C444908B987}"/>
              </a:ext>
            </a:extLst>
          </p:cNvPr>
          <p:cNvSpPr txBox="1"/>
          <p:nvPr/>
        </p:nvSpPr>
        <p:spPr>
          <a:xfrm>
            <a:off x="899592" y="1851670"/>
            <a:ext cx="7571303" cy="1754326"/>
          </a:xfrm>
          <a:prstGeom prst="rect">
            <a:avLst/>
          </a:prstGeom>
          <a:noFill/>
        </p:spPr>
        <p:txBody>
          <a:bodyPr wrap="none" rtlCol="0">
            <a:spAutoFit/>
          </a:bodyPr>
          <a:lstStyle/>
          <a:p>
            <a:r>
              <a:rPr kumimoji="1" lang="ja-JP" altLang="en-US" sz="3600"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質問</a:t>
            </a:r>
            <a:r>
              <a:rPr kumimoji="1" lang="en-US" altLang="ja-JP"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kumimoji="1" lang="ja-JP" altLang="en-US" sz="3600" b="1">
                <a:ln w="0"/>
                <a:effectLst>
                  <a:outerShdw blurRad="38100" dist="19050" dir="2700000" algn="tl" rotWithShape="0">
                    <a:schemeClr val="dk1">
                      <a:alpha val="40000"/>
                    </a:schemeClr>
                  </a:outerShdw>
                </a:effectLst>
              </a:rPr>
              <a:t>クラスのエアコンに</a:t>
            </a:r>
            <a:endParaRPr kumimoji="1" lang="en-US" altLang="ja-JP" sz="3600" b="1" dirty="0">
              <a:ln w="0"/>
              <a:effectLst>
                <a:outerShdw blurRad="38100" dist="19050" dir="2700000" algn="tl" rotWithShape="0">
                  <a:schemeClr val="dk1">
                    <a:alpha val="40000"/>
                  </a:schemeClr>
                </a:outerShdw>
              </a:effectLst>
            </a:endParaRPr>
          </a:p>
          <a:p>
            <a:r>
              <a:rPr kumimoji="1" lang="ja-JP" altLang="en-US" sz="3600" b="1">
                <a:ln w="0"/>
                <a:effectLst>
                  <a:outerShdw blurRad="38100" dist="19050" dir="2700000" algn="tl" rotWithShape="0">
                    <a:schemeClr val="dk1">
                      <a:alpha val="40000"/>
                    </a:schemeClr>
                  </a:outerShdw>
                </a:effectLst>
              </a:rPr>
              <a:t>不満を感じたことはありませんか？</a:t>
            </a:r>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369B351-5877-8841-8AAD-9A57E9557BF3}"/>
              </a:ext>
            </a:extLst>
          </p:cNvPr>
          <p:cNvSpPr txBox="1"/>
          <p:nvPr/>
        </p:nvSpPr>
        <p:spPr>
          <a:xfrm>
            <a:off x="3275856" y="2211710"/>
            <a:ext cx="2262158" cy="369332"/>
          </a:xfrm>
          <a:prstGeom prst="rect">
            <a:avLst/>
          </a:prstGeom>
          <a:noFill/>
        </p:spPr>
        <p:txBody>
          <a:bodyPr wrap="none" rtlCol="0">
            <a:spAutoFit/>
          </a:bodyPr>
          <a:lstStyle/>
          <a:p>
            <a:r>
              <a:rPr kumimoji="1" lang="ja-JP" altLang="en-US"/>
              <a:t>スーパー寸劇タイム</a:t>
            </a:r>
          </a:p>
        </p:txBody>
      </p:sp>
    </p:spTree>
    <p:extLst>
      <p:ext uri="{BB962C8B-B14F-4D97-AF65-F5344CB8AC3E}">
        <p14:creationId xmlns:p14="http://schemas.microsoft.com/office/powerpoint/2010/main" val="403835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927658B-4ADC-8E4D-BA6E-C89B06E38329}"/>
              </a:ext>
            </a:extLst>
          </p:cNvPr>
          <p:cNvSpPr txBox="1"/>
          <p:nvPr/>
        </p:nvSpPr>
        <p:spPr>
          <a:xfrm>
            <a:off x="539552" y="771550"/>
            <a:ext cx="7920880" cy="3662541"/>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黙ってこっそり空調の設定温度を変更したことがある人</a:t>
            </a:r>
            <a:endParaRPr lang="en-US" altLang="ja-JP" sz="2400" dirty="0">
              <a:latin typeface="Hiragino Sans W4" panose="020B0400000000000000" pitchFamily="34" charset="-128"/>
              <a:ea typeface="Hiragino Sans W4" panose="020B0400000000000000" pitchFamily="34" charset="-128"/>
            </a:endParaRPr>
          </a:p>
          <a:p>
            <a:pPr algn="r"/>
            <a:r>
              <a:rPr lang="en-US" altLang="ja-JP" sz="8000" b="1" dirty="0">
                <a:latin typeface="Hiragino Sans W4" panose="020B0400000000000000" pitchFamily="34" charset="-128"/>
                <a:ea typeface="Hiragino Sans W4" panose="020B0400000000000000" pitchFamily="34" charset="-128"/>
              </a:rPr>
              <a:t>63.9</a:t>
            </a:r>
            <a:r>
              <a:rPr lang="en-US" altLang="ja-JP" sz="8000" dirty="0">
                <a:latin typeface="Hiragino Sans W4" panose="020B0400000000000000" pitchFamily="34" charset="-128"/>
                <a:ea typeface="Hiragino Sans W4" panose="020B0400000000000000" pitchFamily="34" charset="-128"/>
              </a:rPr>
              <a:t>%</a:t>
            </a:r>
          </a:p>
          <a:p>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変更した温度がいつの間にか戻されていた経験がある人</a:t>
            </a:r>
            <a:endParaRPr lang="en-US" altLang="ja-JP" sz="2400" dirty="0">
              <a:latin typeface="Hiragino Sans W4" panose="020B0400000000000000" pitchFamily="34" charset="-128"/>
              <a:ea typeface="Hiragino Sans W4" panose="020B0400000000000000" pitchFamily="34" charset="-128"/>
            </a:endParaRPr>
          </a:p>
          <a:p>
            <a:pPr algn="r"/>
            <a:r>
              <a:rPr lang="en-US" altLang="ja-JP" sz="8000" b="1" dirty="0">
                <a:latin typeface="Hiragino Sans W4" panose="020B0400000000000000" pitchFamily="34" charset="-128"/>
                <a:ea typeface="Hiragino Sans W4" panose="020B0400000000000000" pitchFamily="34" charset="-128"/>
              </a:rPr>
              <a:t>81.2</a:t>
            </a:r>
            <a:r>
              <a:rPr lang="en-US" altLang="ja-JP" sz="8000" dirty="0">
                <a:latin typeface="Hiragino Sans W4" panose="020B0400000000000000" pitchFamily="34" charset="-128"/>
                <a:ea typeface="Hiragino Sans W4" panose="020B0400000000000000" pitchFamily="34" charset="-128"/>
              </a:rPr>
              <a:t>%</a:t>
            </a:r>
            <a:endParaRPr kumimoji="1" lang="ja-JP" altLang="en-US" sz="80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10697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0DB7EC-5668-744E-B67A-E85EE54CBB43}"/>
              </a:ext>
            </a:extLst>
          </p:cNvPr>
          <p:cNvSpPr>
            <a:spLocks noGrp="1"/>
          </p:cNvSpPr>
          <p:nvPr>
            <p:ph type="body" sz="quarter" idx="10"/>
          </p:nvPr>
        </p:nvSpPr>
        <p:spPr>
          <a:xfrm>
            <a:off x="0" y="339502"/>
            <a:ext cx="9144000" cy="576064"/>
          </a:xfrm>
        </p:spPr>
        <p:txBody>
          <a:bodyPr/>
          <a:lstStyle/>
          <a:p>
            <a:r>
              <a:rPr kumimoji="1" lang="ja-JP" altLang="en-US">
                <a:latin typeface="Hiragino Sans W4" panose="020B0400000000000000" pitchFamily="34" charset="-128"/>
                <a:ea typeface="Hiragino Sans W4" panose="020B0400000000000000" pitchFamily="34" charset="-128"/>
              </a:rPr>
              <a:t>民主的エアコン管理システム</a:t>
            </a:r>
          </a:p>
        </p:txBody>
      </p:sp>
      <p:pic>
        <p:nvPicPr>
          <p:cNvPr id="6" name="図プレースホルダー 5">
            <a:extLst>
              <a:ext uri="{FF2B5EF4-FFF2-40B4-BE49-F238E27FC236}">
                <a16:creationId xmlns:a16="http://schemas.microsoft.com/office/drawing/2014/main" id="{160C9BD0-5D03-8B48-BC15-1CD57E951D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041" b="3041"/>
          <a:stretch>
            <a:fillRect/>
          </a:stretch>
        </p:blipFill>
        <p:spPr/>
      </p:pic>
      <p:sp>
        <p:nvSpPr>
          <p:cNvPr id="9" name="角丸四角形吹き出し 8">
            <a:extLst>
              <a:ext uri="{FF2B5EF4-FFF2-40B4-BE49-F238E27FC236}">
                <a16:creationId xmlns:a16="http://schemas.microsoft.com/office/drawing/2014/main" id="{1386AEFA-E4E4-0C48-B709-16F5BE45D2C3}"/>
              </a:ext>
            </a:extLst>
          </p:cNvPr>
          <p:cNvSpPr/>
          <p:nvPr/>
        </p:nvSpPr>
        <p:spPr>
          <a:xfrm>
            <a:off x="4644008" y="1404992"/>
            <a:ext cx="4104456" cy="2534910"/>
          </a:xfrm>
          <a:prstGeom prst="wedgeRoundRectCallout">
            <a:avLst>
              <a:gd name="adj1" fmla="val -57166"/>
              <a:gd name="adj2" fmla="val 581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53C873AA-308E-7048-B425-72D4FBFB3A57}"/>
              </a:ext>
            </a:extLst>
          </p:cNvPr>
          <p:cNvSpPr txBox="1"/>
          <p:nvPr/>
        </p:nvSpPr>
        <p:spPr>
          <a:xfrm>
            <a:off x="4870479" y="1702951"/>
            <a:ext cx="3877985" cy="1938992"/>
          </a:xfrm>
          <a:prstGeom prst="rect">
            <a:avLst/>
          </a:prstGeom>
          <a:noFill/>
        </p:spPr>
        <p:txBody>
          <a:bodyPr wrap="none" rtlCol="0">
            <a:spAutoFit/>
          </a:bodyPr>
          <a:lstStyle/>
          <a:p>
            <a:r>
              <a:rPr kumimoji="1" lang="ja-JP" altLang="en-US" sz="2400" b="1">
                <a:solidFill>
                  <a:schemeClr val="bg1"/>
                </a:solidFill>
              </a:rPr>
              <a:t>　みんなの投票で</a:t>
            </a:r>
            <a:endParaRPr kumimoji="1" lang="en-US" altLang="ja-JP" sz="2400" b="1" dirty="0">
              <a:solidFill>
                <a:schemeClr val="bg1"/>
              </a:solidFill>
            </a:endParaRPr>
          </a:p>
          <a:p>
            <a:r>
              <a:rPr kumimoji="1" lang="ja-JP" altLang="en-US" sz="2400" b="1">
                <a:solidFill>
                  <a:schemeClr val="bg1"/>
                </a:solidFill>
              </a:rPr>
              <a:t>　　　　温度変更を行う</a:t>
            </a:r>
            <a:endParaRPr kumimoji="1" lang="en-US" altLang="ja-JP" sz="2400" b="1" dirty="0">
              <a:solidFill>
                <a:schemeClr val="bg1"/>
              </a:solidFill>
            </a:endParaRPr>
          </a:p>
          <a:p>
            <a:endParaRPr kumimoji="1" lang="en-US" altLang="ja-JP" sz="2400" dirty="0">
              <a:solidFill>
                <a:schemeClr val="bg1"/>
              </a:solidFill>
            </a:endParaRPr>
          </a:p>
          <a:p>
            <a:r>
              <a:rPr kumimoji="1" lang="ja-JP" altLang="en-US" sz="2400">
                <a:solidFill>
                  <a:schemeClr val="bg1"/>
                </a:solidFill>
              </a:rPr>
              <a:t>手持ちのデバイス使える！</a:t>
            </a:r>
            <a:endParaRPr kumimoji="1" lang="en-US" altLang="ja-JP" sz="2400" dirty="0">
              <a:solidFill>
                <a:schemeClr val="bg1"/>
              </a:solidFill>
            </a:endParaRPr>
          </a:p>
          <a:p>
            <a:r>
              <a:rPr kumimoji="1" lang="ja-JP" altLang="en-US" sz="2400">
                <a:solidFill>
                  <a:schemeClr val="bg1"/>
                </a:solidFill>
              </a:rPr>
              <a:t>匿名で投票できる！</a:t>
            </a:r>
          </a:p>
        </p:txBody>
      </p:sp>
    </p:spTree>
    <p:extLst>
      <p:ext uri="{BB962C8B-B14F-4D97-AF65-F5344CB8AC3E}">
        <p14:creationId xmlns:p14="http://schemas.microsoft.com/office/powerpoint/2010/main" val="15829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C5BA6CB-CAFD-FE4A-B054-C9A511FD3919}"/>
              </a:ext>
            </a:extLst>
          </p:cNvPr>
          <p:cNvSpPr>
            <a:spLocks noGrp="1"/>
          </p:cNvSpPr>
          <p:nvPr>
            <p:ph type="body" sz="quarter" idx="10"/>
          </p:nvPr>
        </p:nvSpPr>
        <p:spPr>
          <a:xfrm>
            <a:off x="0" y="2139702"/>
            <a:ext cx="9144000" cy="576064"/>
          </a:xfrm>
        </p:spPr>
        <p:txBody>
          <a:bodyPr/>
          <a:lstStyle/>
          <a:p>
            <a:r>
              <a:rPr kumimoji="1" lang="ja-JP" altLang="en-US"/>
              <a:t>実機デモいえあ！</a:t>
            </a:r>
          </a:p>
        </p:txBody>
      </p:sp>
    </p:spTree>
    <p:extLst>
      <p:ext uri="{BB962C8B-B14F-4D97-AF65-F5344CB8AC3E}">
        <p14:creationId xmlns:p14="http://schemas.microsoft.com/office/powerpoint/2010/main" val="4222532095"/>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TotalTime>
  <Words>2767</Words>
  <Application>Microsoft Macintosh PowerPoint</Application>
  <PresentationFormat>画面に合わせる (16:9)</PresentationFormat>
  <Paragraphs>360</Paragraphs>
  <Slides>43</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43</vt:i4>
      </vt:variant>
    </vt:vector>
  </HeadingPairs>
  <TitlesOfParts>
    <vt:vector size="52" baseType="lpstr">
      <vt:lpstr>Arial Unicode MS</vt:lpstr>
      <vt:lpstr>Hiragino Sans W4</vt:lpstr>
      <vt:lpstr>맑은 고딕</vt:lpstr>
      <vt:lpstr>游ゴシック</vt:lpstr>
      <vt:lpstr>Arial</vt:lpstr>
      <vt:lpstr>Wingdings</vt:lpstr>
      <vt:lpstr>Cover and End Slide Master</vt:lpstr>
      <vt:lpstr>Contents Slide Master</vt:lpstr>
      <vt:lpstr>Section Break Slide Master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酒井 春華</cp:lastModifiedBy>
  <cp:revision>108</cp:revision>
  <dcterms:created xsi:type="dcterms:W3CDTF">2016-12-05T23:26:54Z</dcterms:created>
  <dcterms:modified xsi:type="dcterms:W3CDTF">2019-06-28T04:32:23Z</dcterms:modified>
</cp:coreProperties>
</file>