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"/>
  </p:notesMasterIdLst>
  <p:sldIdLst>
    <p:sldId id="330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154B"/>
    <a:srgbClr val="370D38"/>
    <a:srgbClr val="49144A"/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8"/>
    <p:restoredTop sz="71105"/>
  </p:normalViewPr>
  <p:slideViewPr>
    <p:cSldViewPr>
      <p:cViewPr varScale="1">
        <p:scale>
          <a:sx n="119" d="100"/>
          <a:sy n="119" d="100"/>
        </p:scale>
        <p:origin x="1040" y="18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2019. 7. 24.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このシステムはこれらの技術を使用しました。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投票機能では、</a:t>
            </a:r>
            <a:r>
              <a:rPr kumimoji="1" lang="en-US" altLang="ja-JP" dirty="0"/>
              <a:t>Google</a:t>
            </a:r>
            <a:r>
              <a:rPr kumimoji="1" lang="ja-JP" altLang="en-US"/>
              <a:t>フォームの作成、集計を</a:t>
            </a:r>
            <a:r>
              <a:rPr kumimoji="1" lang="en-US" altLang="ja-JP" dirty="0" err="1"/>
              <a:t>GoogleAppsScript</a:t>
            </a:r>
            <a:r>
              <a:rPr kumimoji="1" lang="ja-JP" altLang="en-US"/>
              <a:t>を使い、結果を</a:t>
            </a:r>
            <a:r>
              <a:rPr kumimoji="1" lang="en-US" altLang="ja-JP" dirty="0" err="1"/>
              <a:t>GoogleApreadSheets</a:t>
            </a:r>
            <a:r>
              <a:rPr kumimoji="1" lang="ja-JP" altLang="en-US"/>
              <a:t>に記録しました</a:t>
            </a:r>
            <a:endParaRPr kumimoji="1" lang="en-US" altLang="ja-JP" dirty="0"/>
          </a:p>
          <a:p>
            <a:r>
              <a:rPr kumimoji="1" lang="ja-JP" altLang="en-US"/>
              <a:t>温度変更では、</a:t>
            </a:r>
            <a:r>
              <a:rPr kumimoji="1" lang="en-US" altLang="ja-JP" dirty="0"/>
              <a:t>Slack</a:t>
            </a:r>
            <a:r>
              <a:rPr kumimoji="1" lang="ja-JP" altLang="en-US"/>
              <a:t>上の特定ワードにラズベリーパイが反応し動作に該当する赤外線を送信します。</a:t>
            </a:r>
            <a:endParaRPr kumimoji="1" lang="en-US" altLang="ja-JP" dirty="0"/>
          </a:p>
          <a:p>
            <a:r>
              <a:rPr kumimoji="1" lang="ja-JP" altLang="en-US"/>
              <a:t>気象情報では、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5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8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F360AF-941E-6141-878A-38D87EE6A31E}"/>
              </a:ext>
            </a:extLst>
          </p:cNvPr>
          <p:cNvSpPr/>
          <p:nvPr/>
        </p:nvSpPr>
        <p:spPr>
          <a:xfrm>
            <a:off x="371890" y="4314246"/>
            <a:ext cx="1429886" cy="8004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3CCEC9D-EB88-FE4C-A372-4C877D16E39D}"/>
              </a:ext>
            </a:extLst>
          </p:cNvPr>
          <p:cNvSpPr/>
          <p:nvPr/>
        </p:nvSpPr>
        <p:spPr>
          <a:xfrm>
            <a:off x="3305417" y="740152"/>
            <a:ext cx="3299051" cy="1156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2DB370D-FF35-5D40-96F0-606F4DD8C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9" y="1138579"/>
            <a:ext cx="1163376" cy="9838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3D0BAB4-3F22-8842-A364-B62CA4316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2" y="2271237"/>
            <a:ext cx="710340" cy="119466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E9A5E93-3F9B-424F-94E8-DD90168CD4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6800" b="658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08" t="14823" r="24728" b="30994"/>
          <a:stretch/>
        </p:blipFill>
        <p:spPr>
          <a:xfrm>
            <a:off x="3650763" y="1005002"/>
            <a:ext cx="719505" cy="8094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51823EF-C3E2-834A-A4F6-3E9F2EB842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18" y="1066027"/>
            <a:ext cx="501002" cy="65665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DA2118-CAEB-504B-A5DE-4975D430BB4B}"/>
              </a:ext>
            </a:extLst>
          </p:cNvPr>
          <p:cNvSpPr txBox="1"/>
          <p:nvPr/>
        </p:nvSpPr>
        <p:spPr>
          <a:xfrm>
            <a:off x="4250587" y="1091051"/>
            <a:ext cx="62068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Google</a:t>
            </a:r>
          </a:p>
          <a:p>
            <a:r>
              <a:rPr kumimoji="1" lang="en-US" altLang="ja-JP" sz="1050" dirty="0"/>
              <a:t>Apps</a:t>
            </a:r>
          </a:p>
          <a:p>
            <a:r>
              <a:rPr kumimoji="1" lang="en-US" altLang="ja-JP" sz="1050" dirty="0"/>
              <a:t>Script</a:t>
            </a:r>
            <a:endParaRPr kumimoji="1" lang="ja-JP" altLang="en-US" sz="105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1D9C56-0EDD-584B-865E-8E0B6DB9F71C}"/>
              </a:ext>
            </a:extLst>
          </p:cNvPr>
          <p:cNvSpPr txBox="1"/>
          <p:nvPr/>
        </p:nvSpPr>
        <p:spPr>
          <a:xfrm>
            <a:off x="5965943" y="1108215"/>
            <a:ext cx="62068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Google</a:t>
            </a:r>
          </a:p>
          <a:p>
            <a:r>
              <a:rPr kumimoji="1" lang="en-US" altLang="ja-JP" sz="1050" dirty="0"/>
              <a:t>Spread</a:t>
            </a:r>
          </a:p>
          <a:p>
            <a:r>
              <a:rPr kumimoji="1" lang="en-US" altLang="ja-JP" sz="1050" dirty="0"/>
              <a:t>Sheets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9F8C1E-8507-F347-9F3F-474882582BA7}"/>
              </a:ext>
            </a:extLst>
          </p:cNvPr>
          <p:cNvSpPr/>
          <p:nvPr/>
        </p:nvSpPr>
        <p:spPr>
          <a:xfrm>
            <a:off x="3366698" y="2155919"/>
            <a:ext cx="1878341" cy="1156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E0600F73-69B7-1348-A027-5FBCE13C5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6505" y="2236866"/>
            <a:ext cx="1126972" cy="112697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0323BB-E9D6-3042-8FAC-B451DCAE317B}"/>
              </a:ext>
            </a:extLst>
          </p:cNvPr>
          <p:cNvSpPr txBox="1"/>
          <p:nvPr/>
        </p:nvSpPr>
        <p:spPr>
          <a:xfrm>
            <a:off x="4287038" y="2605426"/>
            <a:ext cx="8082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Raspberry</a:t>
            </a:r>
          </a:p>
          <a:p>
            <a:r>
              <a:rPr kumimoji="1" lang="en-US" altLang="ja-JP" sz="1050" dirty="0"/>
              <a:t>Pi</a:t>
            </a:r>
            <a:endParaRPr kumimoji="1" lang="ja-JP" altLang="en-US" sz="1050"/>
          </a:p>
        </p:txBody>
      </p:sp>
      <p:sp>
        <p:nvSpPr>
          <p:cNvPr id="13" name="左右矢印 12">
            <a:extLst>
              <a:ext uri="{FF2B5EF4-FFF2-40B4-BE49-F238E27FC236}">
                <a16:creationId xmlns:a16="http://schemas.microsoft.com/office/drawing/2014/main" id="{11E1C029-051C-BB49-A65B-9964ADF4BB2A}"/>
              </a:ext>
            </a:extLst>
          </p:cNvPr>
          <p:cNvSpPr/>
          <p:nvPr/>
        </p:nvSpPr>
        <p:spPr>
          <a:xfrm>
            <a:off x="4858157" y="1236230"/>
            <a:ext cx="477848" cy="33731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6B2597-0560-604A-95EB-318C658ECBCC}"/>
              </a:ext>
            </a:extLst>
          </p:cNvPr>
          <p:cNvSpPr/>
          <p:nvPr/>
        </p:nvSpPr>
        <p:spPr>
          <a:xfrm>
            <a:off x="3457825" y="566394"/>
            <a:ext cx="1585524" cy="315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Hiragino Sans W4" panose="020B0400000000000000" pitchFamily="34" charset="-128"/>
                <a:ea typeface="Hiragino Sans W4" panose="020B0400000000000000" pitchFamily="34" charset="-128"/>
              </a:rPr>
              <a:t>投票機能</a:t>
            </a:r>
            <a:endParaRPr kumimoji="1" lang="en-US" altLang="ja-JP" sz="16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3DB24A-A0F3-C344-9389-DF22FD318FA1}"/>
              </a:ext>
            </a:extLst>
          </p:cNvPr>
          <p:cNvSpPr/>
          <p:nvPr/>
        </p:nvSpPr>
        <p:spPr>
          <a:xfrm>
            <a:off x="3509747" y="2030482"/>
            <a:ext cx="1585525" cy="315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Hiragino Sans W4" panose="020B0400000000000000" pitchFamily="34" charset="-128"/>
                <a:ea typeface="Hiragino Sans W4" panose="020B0400000000000000" pitchFamily="34" charset="-128"/>
              </a:rPr>
              <a:t>温度変更機能</a:t>
            </a:r>
            <a:endParaRPr kumimoji="1" lang="en-US" altLang="ja-JP" sz="16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2B664B-73F3-864A-A46C-3EE2757915B4}"/>
              </a:ext>
            </a:extLst>
          </p:cNvPr>
          <p:cNvSpPr/>
          <p:nvPr/>
        </p:nvSpPr>
        <p:spPr>
          <a:xfrm>
            <a:off x="3371254" y="3536392"/>
            <a:ext cx="4014906" cy="14836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0B58004-E736-F546-90BD-151F5C5066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75" y="4010220"/>
            <a:ext cx="831012" cy="71229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82E5E9-EB1D-3548-9F46-4814D3586E12}"/>
              </a:ext>
            </a:extLst>
          </p:cNvPr>
          <p:cNvSpPr txBox="1"/>
          <p:nvPr/>
        </p:nvSpPr>
        <p:spPr>
          <a:xfrm>
            <a:off x="4369277" y="4170917"/>
            <a:ext cx="6735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AWS</a:t>
            </a:r>
          </a:p>
          <a:p>
            <a:r>
              <a:rPr kumimoji="1" lang="en-US" altLang="ja-JP" sz="1050" dirty="0"/>
              <a:t>Lambda</a:t>
            </a:r>
            <a:endParaRPr kumimoji="1" lang="ja-JP" altLang="en-US" sz="105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326AD9-A8D0-0642-A431-5BC8A894529C}"/>
              </a:ext>
            </a:extLst>
          </p:cNvPr>
          <p:cNvSpPr txBox="1"/>
          <p:nvPr/>
        </p:nvSpPr>
        <p:spPr>
          <a:xfrm>
            <a:off x="6197708" y="4064667"/>
            <a:ext cx="92044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Amazon</a:t>
            </a:r>
          </a:p>
          <a:p>
            <a:r>
              <a:rPr kumimoji="1" lang="en-US" altLang="ja-JP" sz="1050" dirty="0"/>
              <a:t>CloudWatch</a:t>
            </a:r>
          </a:p>
          <a:p>
            <a:r>
              <a:rPr kumimoji="1" lang="en-US" altLang="ja-JP" sz="1050" dirty="0"/>
              <a:t>Events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5364B69-5A50-FC46-A519-14A5714784FA}"/>
              </a:ext>
            </a:extLst>
          </p:cNvPr>
          <p:cNvSpPr/>
          <p:nvPr/>
        </p:nvSpPr>
        <p:spPr>
          <a:xfrm>
            <a:off x="3500986" y="3363838"/>
            <a:ext cx="2025951" cy="315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Hiragino Sans W4" panose="020B0400000000000000" pitchFamily="34" charset="-128"/>
                <a:ea typeface="Hiragino Sans W4" panose="020B0400000000000000" pitchFamily="34" charset="-128"/>
              </a:rPr>
              <a:t>気象情報通知機能</a:t>
            </a:r>
            <a:endParaRPr kumimoji="1" lang="en-US" altLang="ja-JP" sz="16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E6CFB67E-7756-0D49-8D75-21700CA97918}"/>
              </a:ext>
            </a:extLst>
          </p:cNvPr>
          <p:cNvSpPr/>
          <p:nvPr/>
        </p:nvSpPr>
        <p:spPr>
          <a:xfrm>
            <a:off x="2235822" y="888296"/>
            <a:ext cx="966894" cy="107247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1FB24800-CC71-A84E-957F-0238914EFC36}"/>
              </a:ext>
            </a:extLst>
          </p:cNvPr>
          <p:cNvSpPr/>
          <p:nvPr/>
        </p:nvSpPr>
        <p:spPr>
          <a:xfrm rot="2191754" flipH="1">
            <a:off x="1777095" y="3360623"/>
            <a:ext cx="1483499" cy="103656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B88DC2F3-504D-8240-BD04-43C46CC2735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7" t="13095" r="10542" b="12742"/>
          <a:stretch/>
        </p:blipFill>
        <p:spPr>
          <a:xfrm>
            <a:off x="2393505" y="1222350"/>
            <a:ext cx="435499" cy="40815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6C20406-0153-2343-B8E8-C2BDD29955D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7" t="13095" r="10542" b="12742"/>
          <a:stretch/>
        </p:blipFill>
        <p:spPr>
          <a:xfrm>
            <a:off x="2058589" y="3498502"/>
            <a:ext cx="435499" cy="408151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B30F236-079F-EE40-BC4A-7C41AB988049}"/>
              </a:ext>
            </a:extLst>
          </p:cNvPr>
          <p:cNvSpPr txBox="1"/>
          <p:nvPr/>
        </p:nvSpPr>
        <p:spPr>
          <a:xfrm>
            <a:off x="2002707" y="1675385"/>
            <a:ext cx="830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Outgoing</a:t>
            </a:r>
          </a:p>
          <a:p>
            <a:r>
              <a:rPr kumimoji="1" lang="en-US" altLang="ja-JP" sz="1050" dirty="0"/>
              <a:t>Webhook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5ABB893-1919-D842-B7CF-40478746172F}"/>
              </a:ext>
            </a:extLst>
          </p:cNvPr>
          <p:cNvSpPr txBox="1"/>
          <p:nvPr/>
        </p:nvSpPr>
        <p:spPr>
          <a:xfrm>
            <a:off x="2605244" y="3510118"/>
            <a:ext cx="830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Incoming</a:t>
            </a:r>
          </a:p>
          <a:p>
            <a:r>
              <a:rPr kumimoji="1" lang="en-US" altLang="ja-JP" sz="1050" dirty="0"/>
              <a:t>Webhook</a:t>
            </a:r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338A5B3E-4CE4-5847-BD26-A0287B4062DC}"/>
              </a:ext>
            </a:extLst>
          </p:cNvPr>
          <p:cNvSpPr/>
          <p:nvPr/>
        </p:nvSpPr>
        <p:spPr>
          <a:xfrm flipH="1">
            <a:off x="5042859" y="4184549"/>
            <a:ext cx="420699" cy="3373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AAAE66AF-9355-8C4E-8A2F-81D0E86386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08" y="4018113"/>
            <a:ext cx="719505" cy="719505"/>
          </a:xfrm>
          <a:prstGeom prst="rect">
            <a:avLst/>
          </a:prstGeom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0B460B1-E337-EB4F-A349-F2D20A920E1E}"/>
              </a:ext>
            </a:extLst>
          </p:cNvPr>
          <p:cNvCxnSpPr>
            <a:cxnSpLocks/>
          </p:cNvCxnSpPr>
          <p:nvPr/>
        </p:nvCxnSpPr>
        <p:spPr>
          <a:xfrm>
            <a:off x="3909991" y="3795886"/>
            <a:ext cx="3271325" cy="5633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4BBFE50-7C23-4348-8A1C-F7D4B5AE81D8}"/>
              </a:ext>
            </a:extLst>
          </p:cNvPr>
          <p:cNvCxnSpPr>
            <a:cxnSpLocks/>
          </p:cNvCxnSpPr>
          <p:nvPr/>
        </p:nvCxnSpPr>
        <p:spPr>
          <a:xfrm>
            <a:off x="3582722" y="4876006"/>
            <a:ext cx="359859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99B14A7-26F3-8F49-AD72-2DA9DEE84366}"/>
              </a:ext>
            </a:extLst>
          </p:cNvPr>
          <p:cNvCxnSpPr>
            <a:cxnSpLocks/>
          </p:cNvCxnSpPr>
          <p:nvPr/>
        </p:nvCxnSpPr>
        <p:spPr>
          <a:xfrm flipV="1">
            <a:off x="7181316" y="3801519"/>
            <a:ext cx="0" cy="108012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12AF83F-5A5C-AF4D-AEE7-F65C926E005A}"/>
              </a:ext>
            </a:extLst>
          </p:cNvPr>
          <p:cNvCxnSpPr>
            <a:cxnSpLocks/>
          </p:cNvCxnSpPr>
          <p:nvPr/>
        </p:nvCxnSpPr>
        <p:spPr>
          <a:xfrm flipV="1">
            <a:off x="3582722" y="3851211"/>
            <a:ext cx="0" cy="1024795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9ABC7F5B-F2FA-4C4E-AAD5-4A3B88D9252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5" t="17739" r="22734" b="15781"/>
          <a:stretch/>
        </p:blipFill>
        <p:spPr>
          <a:xfrm>
            <a:off x="3482475" y="3769593"/>
            <a:ext cx="495465" cy="334478"/>
          </a:xfrm>
          <a:prstGeom prst="rect">
            <a:avLst/>
          </a:prstGeom>
        </p:spPr>
      </p:pic>
      <p:sp>
        <p:nvSpPr>
          <p:cNvPr id="34" name="右矢印 33">
            <a:extLst>
              <a:ext uri="{FF2B5EF4-FFF2-40B4-BE49-F238E27FC236}">
                <a16:creationId xmlns:a16="http://schemas.microsoft.com/office/drawing/2014/main" id="{1AF34487-67D0-854B-9045-AD3F07607A21}"/>
              </a:ext>
            </a:extLst>
          </p:cNvPr>
          <p:cNvSpPr/>
          <p:nvPr/>
        </p:nvSpPr>
        <p:spPr>
          <a:xfrm>
            <a:off x="5555233" y="2219398"/>
            <a:ext cx="1830927" cy="107247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F19C02F3-7F4D-E24C-A546-C0082267DB16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29690" y="2549869"/>
            <a:ext cx="411157" cy="41115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D29C430-DC92-FC45-AFE7-BF00508DE8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73" y="2040937"/>
            <a:ext cx="1552195" cy="762482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26152344-366C-3243-8319-B55C4240DB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51" y="3546596"/>
            <a:ext cx="767650" cy="76765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12CA51B2-8475-7644-B208-1538051684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10" y="221038"/>
            <a:ext cx="909345" cy="918260"/>
          </a:xfrm>
          <a:prstGeom prst="rect">
            <a:avLst/>
          </a:prstGeom>
          <a:ln>
            <a:noFill/>
          </a:ln>
        </p:spPr>
      </p:pic>
      <p:sp>
        <p:nvSpPr>
          <p:cNvPr id="40" name="左右矢印 39">
            <a:extLst>
              <a:ext uri="{FF2B5EF4-FFF2-40B4-BE49-F238E27FC236}">
                <a16:creationId xmlns:a16="http://schemas.microsoft.com/office/drawing/2014/main" id="{B24710DE-34B1-6441-9A45-B4D77F44EBBE}"/>
              </a:ext>
            </a:extLst>
          </p:cNvPr>
          <p:cNvSpPr/>
          <p:nvPr/>
        </p:nvSpPr>
        <p:spPr>
          <a:xfrm>
            <a:off x="1691680" y="2285417"/>
            <a:ext cx="1555731" cy="977385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FB480887-51EC-C746-A498-03D48794897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7" t="13095" r="10542" b="12742"/>
          <a:stretch/>
        </p:blipFill>
        <p:spPr>
          <a:xfrm>
            <a:off x="2251795" y="2570033"/>
            <a:ext cx="435499" cy="408151"/>
          </a:xfrm>
          <a:prstGeom prst="rect">
            <a:avLst/>
          </a:prstGeom>
        </p:spPr>
      </p:pic>
      <p:sp>
        <p:nvSpPr>
          <p:cNvPr id="42" name="テキスト プレースホルダー 1">
            <a:extLst>
              <a:ext uri="{FF2B5EF4-FFF2-40B4-BE49-F238E27FC236}">
                <a16:creationId xmlns:a16="http://schemas.microsoft.com/office/drawing/2014/main" id="{4BE409AC-F104-B243-9B44-292E9CEEC3F1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　活用技術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3" name="片側の 2 つの角を切り取った四角形 42">
            <a:extLst>
              <a:ext uri="{FF2B5EF4-FFF2-40B4-BE49-F238E27FC236}">
                <a16:creationId xmlns:a16="http://schemas.microsoft.com/office/drawing/2014/main" id="{53EBB971-C893-AC4C-ACE2-EF1A62155AF8}"/>
              </a:ext>
            </a:extLst>
          </p:cNvPr>
          <p:cNvSpPr/>
          <p:nvPr/>
        </p:nvSpPr>
        <p:spPr>
          <a:xfrm flipV="1">
            <a:off x="7649723" y="2531772"/>
            <a:ext cx="1335045" cy="605770"/>
          </a:xfrm>
          <a:prstGeom prst="snip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BABA65C1-A941-474D-893B-7A3F0FCD45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15" y="2531772"/>
            <a:ext cx="1424508" cy="60577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FC95E201-0806-2D4C-BDED-242E9B02D9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1" y="4385227"/>
            <a:ext cx="542579" cy="653634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5183427-46FE-C645-BAE2-44A3C9BF5756}"/>
              </a:ext>
            </a:extLst>
          </p:cNvPr>
          <p:cNvSpPr txBox="1"/>
          <p:nvPr/>
        </p:nvSpPr>
        <p:spPr>
          <a:xfrm>
            <a:off x="1310935" y="4543103"/>
            <a:ext cx="4908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AWS</a:t>
            </a:r>
          </a:p>
          <a:p>
            <a:r>
              <a:rPr kumimoji="1" lang="en-US" altLang="ja-JP" sz="1050" dirty="0"/>
              <a:t>EC2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C53714E-7623-B544-8B58-06152FB505BA}"/>
              </a:ext>
            </a:extLst>
          </p:cNvPr>
          <p:cNvSpPr/>
          <p:nvPr/>
        </p:nvSpPr>
        <p:spPr>
          <a:xfrm>
            <a:off x="461541" y="4152762"/>
            <a:ext cx="1186316" cy="2618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WEB</a:t>
            </a:r>
            <a:r>
              <a:rPr kumimoji="1" lang="ja-JP" altLang="en-US" sz="12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サーバー</a:t>
            </a:r>
            <a:endParaRPr kumimoji="1" lang="en-US" altLang="ja-JP" sz="12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5" name="下矢印 54">
            <a:extLst>
              <a:ext uri="{FF2B5EF4-FFF2-40B4-BE49-F238E27FC236}">
                <a16:creationId xmlns:a16="http://schemas.microsoft.com/office/drawing/2014/main" id="{9D101542-9051-BE41-A85A-D22D27494D24}"/>
              </a:ext>
            </a:extLst>
          </p:cNvPr>
          <p:cNvSpPr/>
          <p:nvPr/>
        </p:nvSpPr>
        <p:spPr>
          <a:xfrm>
            <a:off x="527528" y="3573769"/>
            <a:ext cx="897987" cy="53030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8AB9C1C4-4CBB-0C46-A638-F567A155D7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89" y="1582555"/>
            <a:ext cx="557085" cy="501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9" name="円/楕円 48">
            <a:extLst>
              <a:ext uri="{FF2B5EF4-FFF2-40B4-BE49-F238E27FC236}">
                <a16:creationId xmlns:a16="http://schemas.microsoft.com/office/drawing/2014/main" id="{A2A684BF-ADB3-EF40-AC90-FE1426EADF14}"/>
              </a:ext>
            </a:extLst>
          </p:cNvPr>
          <p:cNvSpPr/>
          <p:nvPr/>
        </p:nvSpPr>
        <p:spPr>
          <a:xfrm>
            <a:off x="7559954" y="1036274"/>
            <a:ext cx="642224" cy="6651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8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19167</TotalTime>
  <Words>92</Words>
  <Application>Microsoft Macintosh PowerPoint</Application>
  <PresentationFormat>画面に合わせる (16:9)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Arial Unicode MS</vt:lpstr>
      <vt:lpstr>Hiragino Sans W4</vt:lpstr>
      <vt:lpstr>맑은 고딕</vt:lpstr>
      <vt:lpstr>游ゴシック</vt:lpstr>
      <vt:lpstr>Arial</vt:lpstr>
      <vt:lpstr>Contents Slide Master</vt:lpstr>
      <vt:lpstr>Section Break Slide Master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中村 賢哉</cp:lastModifiedBy>
  <cp:revision>209</cp:revision>
  <dcterms:created xsi:type="dcterms:W3CDTF">2016-12-05T23:26:54Z</dcterms:created>
  <dcterms:modified xsi:type="dcterms:W3CDTF">2019-07-24T07:08:21Z</dcterms:modified>
</cp:coreProperties>
</file>