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60" r:id="rId4"/>
    <p:sldId id="257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>
      <p:cViewPr varScale="1">
        <p:scale>
          <a:sx n="122" d="100"/>
          <a:sy n="122" d="100"/>
        </p:scale>
        <p:origin x="13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77D47-5136-A94E-BDE6-17DCF6AAE7E3}" type="datetimeFigureOut">
              <a:rPr kumimoji="1" lang="ja-JP" altLang="en-US" smtClean="0"/>
              <a:t>2019/7/15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650F6-B8A1-124A-8C0C-9B5A49D102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6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650F6-B8A1-124A-8C0C-9B5A49D1027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85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 algn="ctr"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</a:t>
            </a:r>
            <a:r>
              <a:rPr lang="en-US" altLang="ko-KR" dirty="0" err="1"/>
              <a:t>Tempates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7988" y="3719821"/>
            <a:ext cx="47880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エアー来んやん！</a:t>
            </a:r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ー</a:t>
            </a: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Air </a:t>
            </a:r>
            <a:r>
              <a:rPr kumimoji="0"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Konyan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!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ー</a:t>
            </a: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267744" y="2519492"/>
            <a:ext cx="478802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SSH48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A7610-853C-FF40-9C1C-956D0141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EB11C-E885-CE46-B7B7-8520953E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536AAE-C2FF-E344-B748-6238FD50C7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8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Templates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347</Words>
  <Application>Microsoft Macintosh PowerPoint</Application>
  <PresentationFormat>画面に合わせる 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맑은 고딕</vt:lpstr>
      <vt:lpstr>ＭＳ Ｐゴシック</vt:lpstr>
      <vt:lpstr>游ゴシック</vt:lpstr>
      <vt:lpstr>Arial</vt:lpstr>
      <vt:lpstr>Calibri</vt:lpstr>
      <vt:lpstr>Wingdings</vt:lpstr>
      <vt:lpstr>Office Theme</vt:lpstr>
      <vt:lpstr>Custom Design</vt:lpstr>
      <vt:lpstr>PowerPoint プレゼンテーション</vt:lpstr>
      <vt:lpstr>PowerPoint プレゼンテーション</vt:lpstr>
      <vt:lpstr> Free PPT Templates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酒井 春華</cp:lastModifiedBy>
  <cp:revision>35</cp:revision>
  <dcterms:created xsi:type="dcterms:W3CDTF">2014-04-01T16:35:38Z</dcterms:created>
  <dcterms:modified xsi:type="dcterms:W3CDTF">2019-07-15T03:32:59Z</dcterms:modified>
</cp:coreProperties>
</file>