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1"/>
  </p:sldMasterIdLst>
  <p:notesMasterIdLst>
    <p:notesMasterId r:id="rId14"/>
  </p:notesMasterIdLst>
  <p:sldIdLst>
    <p:sldId id="256" r:id="rId2"/>
    <p:sldId id="258" r:id="rId3"/>
    <p:sldId id="259" r:id="rId4"/>
    <p:sldId id="260" r:id="rId5"/>
    <p:sldId id="261" r:id="rId6"/>
    <p:sldId id="265" r:id="rId7"/>
    <p:sldId id="268" r:id="rId8"/>
    <p:sldId id="266" r:id="rId9"/>
    <p:sldId id="267" r:id="rId10"/>
    <p:sldId id="262" r:id="rId11"/>
    <p:sldId id="269" r:id="rId12"/>
    <p:sldId id="263"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AB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220"/>
    <p:restoredTop sz="73665"/>
  </p:normalViewPr>
  <p:slideViewPr>
    <p:cSldViewPr snapToGrid="0" snapToObjects="1">
      <p:cViewPr varScale="1">
        <p:scale>
          <a:sx n="66" d="100"/>
          <a:sy n="66" d="100"/>
        </p:scale>
        <p:origin x="312" y="19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BDCA44-EEC3-F743-9341-325923F36B84}" type="doc">
      <dgm:prSet loTypeId="urn:microsoft.com/office/officeart/2005/8/layout/default" loCatId="" qsTypeId="urn:microsoft.com/office/officeart/2005/8/quickstyle/simple1" qsCatId="simple" csTypeId="urn:microsoft.com/office/officeart/2005/8/colors/accent1_2" csCatId="accent1" phldr="1"/>
      <dgm:spPr/>
      <dgm:t>
        <a:bodyPr/>
        <a:lstStyle/>
        <a:p>
          <a:endParaRPr kumimoji="1" lang="ja-JP" altLang="en-US"/>
        </a:p>
      </dgm:t>
    </dgm:pt>
    <dgm:pt modelId="{EA8272A2-3BC9-1641-916B-0F8697DCAE6D}">
      <dgm:prSet phldrT="[テキスト]"/>
      <dgm:spPr/>
      <dgm:t>
        <a:bodyPr/>
        <a:lstStyle/>
        <a:p>
          <a:r>
            <a:rPr kumimoji="1" lang="ja-JP" altLang="en-US" b="1"/>
            <a:t>貯蓄機能削除</a:t>
          </a:r>
        </a:p>
      </dgm:t>
    </dgm:pt>
    <dgm:pt modelId="{13A62A0F-8FFF-3641-871B-5E7A70CE9775}" type="parTrans" cxnId="{6B00ED4A-E48C-6A43-8BE6-99CA01C9D6BA}">
      <dgm:prSet/>
      <dgm:spPr/>
      <dgm:t>
        <a:bodyPr/>
        <a:lstStyle/>
        <a:p>
          <a:endParaRPr kumimoji="1" lang="ja-JP" altLang="en-US" b="1"/>
        </a:p>
      </dgm:t>
    </dgm:pt>
    <dgm:pt modelId="{B862722E-3CD4-EA41-92DC-F9E8FA94347C}" type="sibTrans" cxnId="{6B00ED4A-E48C-6A43-8BE6-99CA01C9D6BA}">
      <dgm:prSet/>
      <dgm:spPr/>
      <dgm:t>
        <a:bodyPr/>
        <a:lstStyle/>
        <a:p>
          <a:endParaRPr kumimoji="1" lang="ja-JP" altLang="en-US" b="1"/>
        </a:p>
      </dgm:t>
    </dgm:pt>
    <dgm:pt modelId="{7CA26516-A8AB-3F43-84B8-89255A5DAF5D}">
      <dgm:prSet phldrT="[テキスト]"/>
      <dgm:spPr/>
      <dgm:t>
        <a:bodyPr/>
        <a:lstStyle/>
        <a:p>
          <a:r>
            <a:rPr kumimoji="1" lang="ja-JP" altLang="en-US" b="1"/>
            <a:t>チャット機能削除</a:t>
          </a:r>
        </a:p>
      </dgm:t>
    </dgm:pt>
    <dgm:pt modelId="{2A74C766-D059-6C47-9553-CBA836519F77}" type="parTrans" cxnId="{5B9DED92-407B-FF41-9692-336373DD78DD}">
      <dgm:prSet/>
      <dgm:spPr/>
      <dgm:t>
        <a:bodyPr/>
        <a:lstStyle/>
        <a:p>
          <a:endParaRPr kumimoji="1" lang="ja-JP" altLang="en-US" b="1"/>
        </a:p>
      </dgm:t>
    </dgm:pt>
    <dgm:pt modelId="{26AC7D07-F96F-614A-A0CC-E336D7D3C55C}" type="sibTrans" cxnId="{5B9DED92-407B-FF41-9692-336373DD78DD}">
      <dgm:prSet/>
      <dgm:spPr/>
      <dgm:t>
        <a:bodyPr/>
        <a:lstStyle/>
        <a:p>
          <a:endParaRPr kumimoji="1" lang="ja-JP" altLang="en-US" b="1"/>
        </a:p>
      </dgm:t>
    </dgm:pt>
    <dgm:pt modelId="{95BD5480-090D-4B4C-9C55-7447066DDF75}">
      <dgm:prSet phldrT="[テキスト]"/>
      <dgm:spPr/>
      <dgm:t>
        <a:bodyPr/>
        <a:lstStyle/>
        <a:p>
          <a:r>
            <a:rPr kumimoji="1" lang="ja-JP" altLang="en-US" b="1"/>
            <a:t>開発環境変更</a:t>
          </a:r>
        </a:p>
      </dgm:t>
    </dgm:pt>
    <dgm:pt modelId="{C94B849C-BEE5-1545-953C-6B721B2BB526}" type="parTrans" cxnId="{E386B192-7077-DF49-AFFB-8A3CFDB7E8BD}">
      <dgm:prSet/>
      <dgm:spPr/>
      <dgm:t>
        <a:bodyPr/>
        <a:lstStyle/>
        <a:p>
          <a:endParaRPr kumimoji="1" lang="ja-JP" altLang="en-US" b="1"/>
        </a:p>
      </dgm:t>
    </dgm:pt>
    <dgm:pt modelId="{32066952-D55F-0545-B0DE-605F407FDA5A}" type="sibTrans" cxnId="{E386B192-7077-DF49-AFFB-8A3CFDB7E8BD}">
      <dgm:prSet/>
      <dgm:spPr/>
      <dgm:t>
        <a:bodyPr/>
        <a:lstStyle/>
        <a:p>
          <a:endParaRPr kumimoji="1" lang="ja-JP" altLang="en-US" b="1"/>
        </a:p>
      </dgm:t>
    </dgm:pt>
    <dgm:pt modelId="{C71F6A6E-5FE5-8349-BA36-465826E38C47}" type="pres">
      <dgm:prSet presAssocID="{47BDCA44-EEC3-F743-9341-325923F36B84}" presName="diagram" presStyleCnt="0">
        <dgm:presLayoutVars>
          <dgm:dir/>
          <dgm:resizeHandles val="exact"/>
        </dgm:presLayoutVars>
      </dgm:prSet>
      <dgm:spPr/>
    </dgm:pt>
    <dgm:pt modelId="{F8499F07-6E73-CD4E-B94B-2DA1E8638236}" type="pres">
      <dgm:prSet presAssocID="{EA8272A2-3BC9-1641-916B-0F8697DCAE6D}" presName="node" presStyleLbl="node1" presStyleIdx="0" presStyleCnt="3">
        <dgm:presLayoutVars>
          <dgm:bulletEnabled val="1"/>
        </dgm:presLayoutVars>
      </dgm:prSet>
      <dgm:spPr/>
    </dgm:pt>
    <dgm:pt modelId="{512295EC-B918-0243-BC9B-3E90BD4D26D0}" type="pres">
      <dgm:prSet presAssocID="{B862722E-3CD4-EA41-92DC-F9E8FA94347C}" presName="sibTrans" presStyleCnt="0"/>
      <dgm:spPr/>
    </dgm:pt>
    <dgm:pt modelId="{088F88F9-2AA7-6844-BE2D-E811D4C735A4}" type="pres">
      <dgm:prSet presAssocID="{7CA26516-A8AB-3F43-84B8-89255A5DAF5D}" presName="node" presStyleLbl="node1" presStyleIdx="1" presStyleCnt="3">
        <dgm:presLayoutVars>
          <dgm:bulletEnabled val="1"/>
        </dgm:presLayoutVars>
      </dgm:prSet>
      <dgm:spPr/>
    </dgm:pt>
    <dgm:pt modelId="{2924E784-9A12-2640-950D-9392FF0BBAEE}" type="pres">
      <dgm:prSet presAssocID="{26AC7D07-F96F-614A-A0CC-E336D7D3C55C}" presName="sibTrans" presStyleCnt="0"/>
      <dgm:spPr/>
    </dgm:pt>
    <dgm:pt modelId="{38D9CC89-C1CD-8C4F-9CDD-DC0391EB8375}" type="pres">
      <dgm:prSet presAssocID="{95BD5480-090D-4B4C-9C55-7447066DDF75}" presName="node" presStyleLbl="node1" presStyleIdx="2" presStyleCnt="3" custLinFactNeighborY="214">
        <dgm:presLayoutVars>
          <dgm:bulletEnabled val="1"/>
        </dgm:presLayoutVars>
      </dgm:prSet>
      <dgm:spPr/>
    </dgm:pt>
  </dgm:ptLst>
  <dgm:cxnLst>
    <dgm:cxn modelId="{6E8A1C2A-864C-5D40-BA22-1A399DD7D0C2}" type="presOf" srcId="{95BD5480-090D-4B4C-9C55-7447066DDF75}" destId="{38D9CC89-C1CD-8C4F-9CDD-DC0391EB8375}" srcOrd="0" destOrd="0" presId="urn:microsoft.com/office/officeart/2005/8/layout/default"/>
    <dgm:cxn modelId="{6B00ED4A-E48C-6A43-8BE6-99CA01C9D6BA}" srcId="{47BDCA44-EEC3-F743-9341-325923F36B84}" destId="{EA8272A2-3BC9-1641-916B-0F8697DCAE6D}" srcOrd="0" destOrd="0" parTransId="{13A62A0F-8FFF-3641-871B-5E7A70CE9775}" sibTransId="{B862722E-3CD4-EA41-92DC-F9E8FA94347C}"/>
    <dgm:cxn modelId="{E386B192-7077-DF49-AFFB-8A3CFDB7E8BD}" srcId="{47BDCA44-EEC3-F743-9341-325923F36B84}" destId="{95BD5480-090D-4B4C-9C55-7447066DDF75}" srcOrd="2" destOrd="0" parTransId="{C94B849C-BEE5-1545-953C-6B721B2BB526}" sibTransId="{32066952-D55F-0545-B0DE-605F407FDA5A}"/>
    <dgm:cxn modelId="{5B9DED92-407B-FF41-9692-336373DD78DD}" srcId="{47BDCA44-EEC3-F743-9341-325923F36B84}" destId="{7CA26516-A8AB-3F43-84B8-89255A5DAF5D}" srcOrd="1" destOrd="0" parTransId="{2A74C766-D059-6C47-9553-CBA836519F77}" sibTransId="{26AC7D07-F96F-614A-A0CC-E336D7D3C55C}"/>
    <dgm:cxn modelId="{3A7D8C9D-5C89-C84E-A11A-C6D4871EDB3B}" type="presOf" srcId="{EA8272A2-3BC9-1641-916B-0F8697DCAE6D}" destId="{F8499F07-6E73-CD4E-B94B-2DA1E8638236}" srcOrd="0" destOrd="0" presId="urn:microsoft.com/office/officeart/2005/8/layout/default"/>
    <dgm:cxn modelId="{A4236EB2-ED1D-5440-9394-5F7AB37CBBA7}" type="presOf" srcId="{7CA26516-A8AB-3F43-84B8-89255A5DAF5D}" destId="{088F88F9-2AA7-6844-BE2D-E811D4C735A4}" srcOrd="0" destOrd="0" presId="urn:microsoft.com/office/officeart/2005/8/layout/default"/>
    <dgm:cxn modelId="{DB2D28C7-CA10-134A-BC80-3303DFA6DAAF}" type="presOf" srcId="{47BDCA44-EEC3-F743-9341-325923F36B84}" destId="{C71F6A6E-5FE5-8349-BA36-465826E38C47}" srcOrd="0" destOrd="0" presId="urn:microsoft.com/office/officeart/2005/8/layout/default"/>
    <dgm:cxn modelId="{E0B7A5D2-B9DF-DC4C-AA51-B12AD73EFA67}" type="presParOf" srcId="{C71F6A6E-5FE5-8349-BA36-465826E38C47}" destId="{F8499F07-6E73-CD4E-B94B-2DA1E8638236}" srcOrd="0" destOrd="0" presId="urn:microsoft.com/office/officeart/2005/8/layout/default"/>
    <dgm:cxn modelId="{AB4F57BC-EF6F-9A4C-9BB8-2B72314D7BCA}" type="presParOf" srcId="{C71F6A6E-5FE5-8349-BA36-465826E38C47}" destId="{512295EC-B918-0243-BC9B-3E90BD4D26D0}" srcOrd="1" destOrd="0" presId="urn:microsoft.com/office/officeart/2005/8/layout/default"/>
    <dgm:cxn modelId="{783DD6FF-0945-B34A-ADDD-B501E980CCAB}" type="presParOf" srcId="{C71F6A6E-5FE5-8349-BA36-465826E38C47}" destId="{088F88F9-2AA7-6844-BE2D-E811D4C735A4}" srcOrd="2" destOrd="0" presId="urn:microsoft.com/office/officeart/2005/8/layout/default"/>
    <dgm:cxn modelId="{2BA4A4AC-60CC-2F42-A4BD-1434094958A2}" type="presParOf" srcId="{C71F6A6E-5FE5-8349-BA36-465826E38C47}" destId="{2924E784-9A12-2640-950D-9392FF0BBAEE}" srcOrd="3" destOrd="0" presId="urn:microsoft.com/office/officeart/2005/8/layout/default"/>
    <dgm:cxn modelId="{A8FBA143-5E7B-3841-820F-2CDE45980237}" type="presParOf" srcId="{C71F6A6E-5FE5-8349-BA36-465826E38C47}" destId="{38D9CC89-C1CD-8C4F-9CDD-DC0391EB8375}"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7A6A7E-1DA5-CE43-886B-520D15686D92}"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kumimoji="1" lang="ja-JP" altLang="en-US"/>
        </a:p>
      </dgm:t>
    </dgm:pt>
    <dgm:pt modelId="{906988BD-4A57-E54F-B68A-EEBBA0030C93}">
      <dgm:prSet/>
      <dgm:spPr/>
      <dgm:t>
        <a:bodyPr/>
        <a:lstStyle/>
        <a:p>
          <a:r>
            <a:rPr kumimoji="1" lang="en-US" baseline="0"/>
            <a:t>MYSQL</a:t>
          </a:r>
          <a:endParaRPr lang="ja-JP"/>
        </a:p>
      </dgm:t>
    </dgm:pt>
    <dgm:pt modelId="{3BF989B2-5F9F-F244-A03E-534BD555F7AF}" type="parTrans" cxnId="{FE9B11B7-C672-5047-8226-BBABEF1AA481}">
      <dgm:prSet/>
      <dgm:spPr/>
      <dgm:t>
        <a:bodyPr/>
        <a:lstStyle/>
        <a:p>
          <a:endParaRPr kumimoji="1" lang="ja-JP" altLang="en-US"/>
        </a:p>
      </dgm:t>
    </dgm:pt>
    <dgm:pt modelId="{248BF9FB-4F28-2942-97ED-0452E941B056}" type="sibTrans" cxnId="{FE9B11B7-C672-5047-8226-BBABEF1AA481}">
      <dgm:prSet/>
      <dgm:spPr/>
      <dgm:t>
        <a:bodyPr/>
        <a:lstStyle/>
        <a:p>
          <a:endParaRPr kumimoji="1" lang="ja-JP" altLang="en-US"/>
        </a:p>
      </dgm:t>
    </dgm:pt>
    <dgm:pt modelId="{64065C28-163D-7846-99F2-6802086F85E6}">
      <dgm:prSet/>
      <dgm:spPr/>
      <dgm:t>
        <a:bodyPr/>
        <a:lstStyle/>
        <a:p>
          <a:r>
            <a:rPr kumimoji="1" lang="en-US" baseline="0"/>
            <a:t>Datagrip</a:t>
          </a:r>
          <a:r>
            <a:rPr kumimoji="1" lang="ja-JP" baseline="0"/>
            <a:t>で作成</a:t>
          </a:r>
          <a:endParaRPr lang="ja-JP"/>
        </a:p>
      </dgm:t>
    </dgm:pt>
    <dgm:pt modelId="{DB53B46B-0BD2-464D-85FD-71161BC5A665}" type="parTrans" cxnId="{86DC114A-1121-9A40-8143-63C3B0469F6E}">
      <dgm:prSet/>
      <dgm:spPr/>
      <dgm:t>
        <a:bodyPr/>
        <a:lstStyle/>
        <a:p>
          <a:endParaRPr kumimoji="1" lang="ja-JP" altLang="en-US"/>
        </a:p>
      </dgm:t>
    </dgm:pt>
    <dgm:pt modelId="{663760DF-C866-AB47-8D13-19FE2CB9155A}" type="sibTrans" cxnId="{86DC114A-1121-9A40-8143-63C3B0469F6E}">
      <dgm:prSet/>
      <dgm:spPr/>
      <dgm:t>
        <a:bodyPr/>
        <a:lstStyle/>
        <a:p>
          <a:endParaRPr kumimoji="1" lang="ja-JP" altLang="en-US"/>
        </a:p>
      </dgm:t>
    </dgm:pt>
    <dgm:pt modelId="{4A6EB11C-05FF-A544-9A82-CCA80DB2084E}" type="pres">
      <dgm:prSet presAssocID="{BA7A6A7E-1DA5-CE43-886B-520D15686D92}" presName="linear" presStyleCnt="0">
        <dgm:presLayoutVars>
          <dgm:animLvl val="lvl"/>
          <dgm:resizeHandles val="exact"/>
        </dgm:presLayoutVars>
      </dgm:prSet>
      <dgm:spPr/>
    </dgm:pt>
    <dgm:pt modelId="{FCBD2006-A4DF-A442-8B8A-DC69809F73D2}" type="pres">
      <dgm:prSet presAssocID="{906988BD-4A57-E54F-B68A-EEBBA0030C93}" presName="parentText" presStyleLbl="node1" presStyleIdx="0" presStyleCnt="2">
        <dgm:presLayoutVars>
          <dgm:chMax val="0"/>
          <dgm:bulletEnabled val="1"/>
        </dgm:presLayoutVars>
      </dgm:prSet>
      <dgm:spPr/>
    </dgm:pt>
    <dgm:pt modelId="{432A2995-8C0A-904A-A0FE-6EAFF36A09C2}" type="pres">
      <dgm:prSet presAssocID="{248BF9FB-4F28-2942-97ED-0452E941B056}" presName="spacer" presStyleCnt="0"/>
      <dgm:spPr/>
    </dgm:pt>
    <dgm:pt modelId="{503E7C49-3770-8F46-A6E4-7C3641384196}" type="pres">
      <dgm:prSet presAssocID="{64065C28-163D-7846-99F2-6802086F85E6}" presName="parentText" presStyleLbl="node1" presStyleIdx="1" presStyleCnt="2">
        <dgm:presLayoutVars>
          <dgm:chMax val="0"/>
          <dgm:bulletEnabled val="1"/>
        </dgm:presLayoutVars>
      </dgm:prSet>
      <dgm:spPr/>
    </dgm:pt>
  </dgm:ptLst>
  <dgm:cxnLst>
    <dgm:cxn modelId="{47DC2227-43D4-224C-8FA2-6E4044B1659E}" type="presOf" srcId="{64065C28-163D-7846-99F2-6802086F85E6}" destId="{503E7C49-3770-8F46-A6E4-7C3641384196}" srcOrd="0" destOrd="0" presId="urn:microsoft.com/office/officeart/2005/8/layout/vList2"/>
    <dgm:cxn modelId="{86DC114A-1121-9A40-8143-63C3B0469F6E}" srcId="{BA7A6A7E-1DA5-CE43-886B-520D15686D92}" destId="{64065C28-163D-7846-99F2-6802086F85E6}" srcOrd="1" destOrd="0" parTransId="{DB53B46B-0BD2-464D-85FD-71161BC5A665}" sibTransId="{663760DF-C866-AB47-8D13-19FE2CB9155A}"/>
    <dgm:cxn modelId="{543F5E77-4DB0-5C4E-91D2-E43744B52EEF}" type="presOf" srcId="{906988BD-4A57-E54F-B68A-EEBBA0030C93}" destId="{FCBD2006-A4DF-A442-8B8A-DC69809F73D2}" srcOrd="0" destOrd="0" presId="urn:microsoft.com/office/officeart/2005/8/layout/vList2"/>
    <dgm:cxn modelId="{FE9B11B7-C672-5047-8226-BBABEF1AA481}" srcId="{BA7A6A7E-1DA5-CE43-886B-520D15686D92}" destId="{906988BD-4A57-E54F-B68A-EEBBA0030C93}" srcOrd="0" destOrd="0" parTransId="{3BF989B2-5F9F-F244-A03E-534BD555F7AF}" sibTransId="{248BF9FB-4F28-2942-97ED-0452E941B056}"/>
    <dgm:cxn modelId="{96FD36DE-F2C2-3940-98FE-0271854567BA}" type="presOf" srcId="{BA7A6A7E-1DA5-CE43-886B-520D15686D92}" destId="{4A6EB11C-05FF-A544-9A82-CCA80DB2084E}" srcOrd="0" destOrd="0" presId="urn:microsoft.com/office/officeart/2005/8/layout/vList2"/>
    <dgm:cxn modelId="{7109A804-4E42-6A40-805D-CB38435DC072}" type="presParOf" srcId="{4A6EB11C-05FF-A544-9A82-CCA80DB2084E}" destId="{FCBD2006-A4DF-A442-8B8A-DC69809F73D2}" srcOrd="0" destOrd="0" presId="urn:microsoft.com/office/officeart/2005/8/layout/vList2"/>
    <dgm:cxn modelId="{19BC931C-C7CE-3F40-88B9-7F01723A8C21}" type="presParOf" srcId="{4A6EB11C-05FF-A544-9A82-CCA80DB2084E}" destId="{432A2995-8C0A-904A-A0FE-6EAFF36A09C2}" srcOrd="1" destOrd="0" presId="urn:microsoft.com/office/officeart/2005/8/layout/vList2"/>
    <dgm:cxn modelId="{117F0C05-AE22-9F4D-AE2C-7719D4AA9C59}" type="presParOf" srcId="{4A6EB11C-05FF-A544-9A82-CCA80DB2084E}" destId="{503E7C49-3770-8F46-A6E4-7C364138419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216B9FA-CA3D-B94B-A848-C1E5C736AA18}"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kumimoji="1" lang="ja-JP" altLang="en-US"/>
        </a:p>
      </dgm:t>
    </dgm:pt>
    <dgm:pt modelId="{A03A624C-063B-3647-96C6-4C2D02D601FA}">
      <dgm:prSet/>
      <dgm:spPr/>
      <dgm:t>
        <a:bodyPr/>
        <a:lstStyle/>
        <a:p>
          <a:r>
            <a:rPr kumimoji="1" lang="en-US" baseline="0"/>
            <a:t>Phpstorm</a:t>
          </a:r>
          <a:r>
            <a:rPr kumimoji="1" lang="ja-JP" baseline="0"/>
            <a:t>で開発</a:t>
          </a:r>
          <a:endParaRPr lang="ja-JP"/>
        </a:p>
      </dgm:t>
    </dgm:pt>
    <dgm:pt modelId="{B1BEC0BF-9F8D-3647-9BFF-64780DA956B1}" type="parTrans" cxnId="{D50B9F69-5B00-D842-B11E-AA1CADF3A195}">
      <dgm:prSet/>
      <dgm:spPr/>
      <dgm:t>
        <a:bodyPr/>
        <a:lstStyle/>
        <a:p>
          <a:endParaRPr kumimoji="1" lang="ja-JP" altLang="en-US"/>
        </a:p>
      </dgm:t>
    </dgm:pt>
    <dgm:pt modelId="{98687D3E-C4B8-FE47-A47D-4CCA3AC7E23C}" type="sibTrans" cxnId="{D50B9F69-5B00-D842-B11E-AA1CADF3A195}">
      <dgm:prSet/>
      <dgm:spPr/>
      <dgm:t>
        <a:bodyPr/>
        <a:lstStyle/>
        <a:p>
          <a:endParaRPr kumimoji="1" lang="ja-JP" altLang="en-US"/>
        </a:p>
      </dgm:t>
    </dgm:pt>
    <dgm:pt modelId="{EC1AAA9B-F8F9-4244-A5C2-2A4A819EB9FD}">
      <dgm:prSet/>
      <dgm:spPr/>
      <dgm:t>
        <a:bodyPr/>
        <a:lstStyle/>
        <a:p>
          <a:r>
            <a:rPr kumimoji="1" lang="en-US" baseline="0" dirty="0" err="1"/>
            <a:t>JQuary</a:t>
          </a:r>
          <a:r>
            <a:rPr kumimoji="1" lang="en-US" baseline="0" dirty="0"/>
            <a:t>(3.3.1)</a:t>
          </a:r>
          <a:r>
            <a:rPr kumimoji="1" lang="ja-JP" baseline="0"/>
            <a:t>を使用</a:t>
          </a:r>
          <a:endParaRPr lang="ja-JP"/>
        </a:p>
      </dgm:t>
    </dgm:pt>
    <dgm:pt modelId="{0A03FEB2-32B3-FA4F-8906-34C3C7DDB983}" type="parTrans" cxnId="{92AC64B3-387D-134A-816B-8C4C413CA9DA}">
      <dgm:prSet/>
      <dgm:spPr/>
      <dgm:t>
        <a:bodyPr/>
        <a:lstStyle/>
        <a:p>
          <a:endParaRPr kumimoji="1" lang="ja-JP" altLang="en-US"/>
        </a:p>
      </dgm:t>
    </dgm:pt>
    <dgm:pt modelId="{519CEF02-3103-A94E-8DD3-988D4DA440AF}" type="sibTrans" cxnId="{92AC64B3-387D-134A-816B-8C4C413CA9DA}">
      <dgm:prSet/>
      <dgm:spPr/>
      <dgm:t>
        <a:bodyPr/>
        <a:lstStyle/>
        <a:p>
          <a:endParaRPr kumimoji="1" lang="ja-JP" altLang="en-US"/>
        </a:p>
      </dgm:t>
    </dgm:pt>
    <dgm:pt modelId="{A9D9C5AF-68D3-A04B-A768-BD10B6B0E74D}">
      <dgm:prSet/>
      <dgm:spPr/>
      <dgm:t>
        <a:bodyPr/>
        <a:lstStyle/>
        <a:p>
          <a:r>
            <a:rPr kumimoji="1" lang="en-US" baseline="0"/>
            <a:t>Service Worker</a:t>
          </a:r>
          <a:r>
            <a:rPr kumimoji="1" lang="ja-JP" baseline="0"/>
            <a:t>を使用</a:t>
          </a:r>
          <a:endParaRPr lang="ja-JP"/>
        </a:p>
      </dgm:t>
    </dgm:pt>
    <dgm:pt modelId="{914933F8-ECBE-8143-A8F2-16CD26B94BA6}" type="parTrans" cxnId="{27B7DD1B-C26A-9B45-8F54-E74BE6F43416}">
      <dgm:prSet/>
      <dgm:spPr/>
      <dgm:t>
        <a:bodyPr/>
        <a:lstStyle/>
        <a:p>
          <a:endParaRPr kumimoji="1" lang="ja-JP" altLang="en-US"/>
        </a:p>
      </dgm:t>
    </dgm:pt>
    <dgm:pt modelId="{31ED5613-D6F0-374A-B2D7-EADF90DD9988}" type="sibTrans" cxnId="{27B7DD1B-C26A-9B45-8F54-E74BE6F43416}">
      <dgm:prSet/>
      <dgm:spPr/>
      <dgm:t>
        <a:bodyPr/>
        <a:lstStyle/>
        <a:p>
          <a:endParaRPr kumimoji="1" lang="ja-JP" altLang="en-US"/>
        </a:p>
      </dgm:t>
    </dgm:pt>
    <dgm:pt modelId="{9A611077-73AC-994B-A666-77A34935A6D9}" type="pres">
      <dgm:prSet presAssocID="{F216B9FA-CA3D-B94B-A848-C1E5C736AA18}" presName="linear" presStyleCnt="0">
        <dgm:presLayoutVars>
          <dgm:animLvl val="lvl"/>
          <dgm:resizeHandles val="exact"/>
        </dgm:presLayoutVars>
      </dgm:prSet>
      <dgm:spPr/>
    </dgm:pt>
    <dgm:pt modelId="{5BF7D367-6E0F-6446-AC33-25DE670D7C29}" type="pres">
      <dgm:prSet presAssocID="{A03A624C-063B-3647-96C6-4C2D02D601FA}" presName="parentText" presStyleLbl="node1" presStyleIdx="0" presStyleCnt="3">
        <dgm:presLayoutVars>
          <dgm:chMax val="0"/>
          <dgm:bulletEnabled val="1"/>
        </dgm:presLayoutVars>
      </dgm:prSet>
      <dgm:spPr/>
    </dgm:pt>
    <dgm:pt modelId="{19A4706A-8AC2-7C4F-BD88-A66790C93F21}" type="pres">
      <dgm:prSet presAssocID="{98687D3E-C4B8-FE47-A47D-4CCA3AC7E23C}" presName="spacer" presStyleCnt="0"/>
      <dgm:spPr/>
    </dgm:pt>
    <dgm:pt modelId="{409F07D5-F3B7-9E44-A60B-9FBA73AB3AD2}" type="pres">
      <dgm:prSet presAssocID="{EC1AAA9B-F8F9-4244-A5C2-2A4A819EB9FD}" presName="parentText" presStyleLbl="node1" presStyleIdx="1" presStyleCnt="3">
        <dgm:presLayoutVars>
          <dgm:chMax val="0"/>
          <dgm:bulletEnabled val="1"/>
        </dgm:presLayoutVars>
      </dgm:prSet>
      <dgm:spPr/>
    </dgm:pt>
    <dgm:pt modelId="{5E2ED6B5-8F07-0D4C-9A01-0BA09BB0732D}" type="pres">
      <dgm:prSet presAssocID="{519CEF02-3103-A94E-8DD3-988D4DA440AF}" presName="spacer" presStyleCnt="0"/>
      <dgm:spPr/>
    </dgm:pt>
    <dgm:pt modelId="{3A2CC35E-6477-AF46-B5BE-8F7D4E43D635}" type="pres">
      <dgm:prSet presAssocID="{A9D9C5AF-68D3-A04B-A768-BD10B6B0E74D}" presName="parentText" presStyleLbl="node1" presStyleIdx="2" presStyleCnt="3">
        <dgm:presLayoutVars>
          <dgm:chMax val="0"/>
          <dgm:bulletEnabled val="1"/>
        </dgm:presLayoutVars>
      </dgm:prSet>
      <dgm:spPr/>
    </dgm:pt>
  </dgm:ptLst>
  <dgm:cxnLst>
    <dgm:cxn modelId="{27B7DD1B-C26A-9B45-8F54-E74BE6F43416}" srcId="{F216B9FA-CA3D-B94B-A848-C1E5C736AA18}" destId="{A9D9C5AF-68D3-A04B-A768-BD10B6B0E74D}" srcOrd="2" destOrd="0" parTransId="{914933F8-ECBE-8143-A8F2-16CD26B94BA6}" sibTransId="{31ED5613-D6F0-374A-B2D7-EADF90DD9988}"/>
    <dgm:cxn modelId="{D50B9F69-5B00-D842-B11E-AA1CADF3A195}" srcId="{F216B9FA-CA3D-B94B-A848-C1E5C736AA18}" destId="{A03A624C-063B-3647-96C6-4C2D02D601FA}" srcOrd="0" destOrd="0" parTransId="{B1BEC0BF-9F8D-3647-9BFF-64780DA956B1}" sibTransId="{98687D3E-C4B8-FE47-A47D-4CCA3AC7E23C}"/>
    <dgm:cxn modelId="{71D2727F-DE67-724F-B533-A4AF50D54FA4}" type="presOf" srcId="{EC1AAA9B-F8F9-4244-A5C2-2A4A819EB9FD}" destId="{409F07D5-F3B7-9E44-A60B-9FBA73AB3AD2}" srcOrd="0" destOrd="0" presId="urn:microsoft.com/office/officeart/2005/8/layout/vList2"/>
    <dgm:cxn modelId="{5B232F80-1BA6-ED4A-B704-54AA20FE0ADC}" type="presOf" srcId="{A03A624C-063B-3647-96C6-4C2D02D601FA}" destId="{5BF7D367-6E0F-6446-AC33-25DE670D7C29}" srcOrd="0" destOrd="0" presId="urn:microsoft.com/office/officeart/2005/8/layout/vList2"/>
    <dgm:cxn modelId="{92AC64B3-387D-134A-816B-8C4C413CA9DA}" srcId="{F216B9FA-CA3D-B94B-A848-C1E5C736AA18}" destId="{EC1AAA9B-F8F9-4244-A5C2-2A4A819EB9FD}" srcOrd="1" destOrd="0" parTransId="{0A03FEB2-32B3-FA4F-8906-34C3C7DDB983}" sibTransId="{519CEF02-3103-A94E-8DD3-988D4DA440AF}"/>
    <dgm:cxn modelId="{1DDD54E0-2039-A843-8988-6BE8483C97A4}" type="presOf" srcId="{A9D9C5AF-68D3-A04B-A768-BD10B6B0E74D}" destId="{3A2CC35E-6477-AF46-B5BE-8F7D4E43D635}" srcOrd="0" destOrd="0" presId="urn:microsoft.com/office/officeart/2005/8/layout/vList2"/>
    <dgm:cxn modelId="{837001E1-3DC0-2047-9224-00C34CFB7DDC}" type="presOf" srcId="{F216B9FA-CA3D-B94B-A848-C1E5C736AA18}" destId="{9A611077-73AC-994B-A666-77A34935A6D9}" srcOrd="0" destOrd="0" presId="urn:microsoft.com/office/officeart/2005/8/layout/vList2"/>
    <dgm:cxn modelId="{88ED52AC-9186-2C40-ADCD-78D4D4DBA682}" type="presParOf" srcId="{9A611077-73AC-994B-A666-77A34935A6D9}" destId="{5BF7D367-6E0F-6446-AC33-25DE670D7C29}" srcOrd="0" destOrd="0" presId="urn:microsoft.com/office/officeart/2005/8/layout/vList2"/>
    <dgm:cxn modelId="{AC2A69B2-A911-CD46-BDAF-53ED3116B8C4}" type="presParOf" srcId="{9A611077-73AC-994B-A666-77A34935A6D9}" destId="{19A4706A-8AC2-7C4F-BD88-A66790C93F21}" srcOrd="1" destOrd="0" presId="urn:microsoft.com/office/officeart/2005/8/layout/vList2"/>
    <dgm:cxn modelId="{703E440B-41EC-FE4F-995E-49F910509C89}" type="presParOf" srcId="{9A611077-73AC-994B-A666-77A34935A6D9}" destId="{409F07D5-F3B7-9E44-A60B-9FBA73AB3AD2}" srcOrd="2" destOrd="0" presId="urn:microsoft.com/office/officeart/2005/8/layout/vList2"/>
    <dgm:cxn modelId="{BCBD7E1D-6F6E-AA4D-A5D5-B0FB9193B271}" type="presParOf" srcId="{9A611077-73AC-994B-A666-77A34935A6D9}" destId="{5E2ED6B5-8F07-0D4C-9A01-0BA09BB0732D}" srcOrd="3" destOrd="0" presId="urn:microsoft.com/office/officeart/2005/8/layout/vList2"/>
    <dgm:cxn modelId="{0255EDA1-220E-FB43-82C4-FB7091E80C37}" type="presParOf" srcId="{9A611077-73AC-994B-A666-77A34935A6D9}" destId="{3A2CC35E-6477-AF46-B5BE-8F7D4E43D635}"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045D6C-39D6-3F4E-81E8-6987B5673464}"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kumimoji="1" lang="ja-JP" altLang="en-US"/>
        </a:p>
      </dgm:t>
    </dgm:pt>
    <dgm:pt modelId="{3F4C952D-E2E7-9D48-B30D-F77B594E4F9F}">
      <dgm:prSet/>
      <dgm:spPr/>
      <dgm:t>
        <a:bodyPr/>
        <a:lstStyle/>
        <a:p>
          <a:r>
            <a:rPr kumimoji="1" lang="en-US" baseline="0"/>
            <a:t>PhpStorm</a:t>
          </a:r>
          <a:r>
            <a:rPr kumimoji="1" lang="ja-JP" baseline="0"/>
            <a:t>で開発</a:t>
          </a:r>
          <a:endParaRPr lang="ja-JP"/>
        </a:p>
      </dgm:t>
    </dgm:pt>
    <dgm:pt modelId="{58F8F9DC-1956-C344-8EF4-FC188D2B4CAA}" type="parTrans" cxnId="{6C9320A0-CEC5-794D-9BED-2FCA9E0B64F1}">
      <dgm:prSet/>
      <dgm:spPr/>
      <dgm:t>
        <a:bodyPr/>
        <a:lstStyle/>
        <a:p>
          <a:endParaRPr kumimoji="1" lang="ja-JP" altLang="en-US"/>
        </a:p>
      </dgm:t>
    </dgm:pt>
    <dgm:pt modelId="{EC33BBA3-0338-784B-BAD8-465FBFC0EBA0}" type="sibTrans" cxnId="{6C9320A0-CEC5-794D-9BED-2FCA9E0B64F1}">
      <dgm:prSet/>
      <dgm:spPr/>
      <dgm:t>
        <a:bodyPr/>
        <a:lstStyle/>
        <a:p>
          <a:endParaRPr kumimoji="1" lang="ja-JP" altLang="en-US"/>
        </a:p>
      </dgm:t>
    </dgm:pt>
    <dgm:pt modelId="{8DDECF82-A680-C74E-80B9-59C8DEDA7621}">
      <dgm:prSet/>
      <dgm:spPr/>
      <dgm:t>
        <a:bodyPr/>
        <a:lstStyle/>
        <a:p>
          <a:r>
            <a:rPr kumimoji="1" lang="en-US" baseline="0" dirty="0"/>
            <a:t>Ajax</a:t>
          </a:r>
          <a:r>
            <a:rPr kumimoji="1" lang="ja-JP" baseline="0"/>
            <a:t>の使用</a:t>
          </a:r>
          <a:endParaRPr lang="ja-JP"/>
        </a:p>
      </dgm:t>
    </dgm:pt>
    <dgm:pt modelId="{79E74343-96DE-E84E-B5BB-EB49A40B9A42}" type="parTrans" cxnId="{7F861435-3A40-CA44-8608-64A411FF495A}">
      <dgm:prSet/>
      <dgm:spPr/>
      <dgm:t>
        <a:bodyPr/>
        <a:lstStyle/>
        <a:p>
          <a:endParaRPr kumimoji="1" lang="ja-JP" altLang="en-US"/>
        </a:p>
      </dgm:t>
    </dgm:pt>
    <dgm:pt modelId="{52FD1FAC-2A13-6141-AEEB-44C7D0844FFE}" type="sibTrans" cxnId="{7F861435-3A40-CA44-8608-64A411FF495A}">
      <dgm:prSet/>
      <dgm:spPr/>
      <dgm:t>
        <a:bodyPr/>
        <a:lstStyle/>
        <a:p>
          <a:endParaRPr kumimoji="1" lang="ja-JP" altLang="en-US"/>
        </a:p>
      </dgm:t>
    </dgm:pt>
    <dgm:pt modelId="{DC776435-6E31-ED4F-832B-EEC51DEBC946}">
      <dgm:prSet/>
      <dgm:spPr/>
      <dgm:t>
        <a:bodyPr/>
        <a:lstStyle/>
        <a:p>
          <a:r>
            <a:rPr kumimoji="1" lang="en-US" baseline="0" dirty="0" err="1"/>
            <a:t>JQuary</a:t>
          </a:r>
          <a:r>
            <a:rPr kumimoji="1" lang="en-US" baseline="0" dirty="0"/>
            <a:t>(3.4.1)</a:t>
          </a:r>
          <a:r>
            <a:rPr kumimoji="1" lang="ja-JP" baseline="0"/>
            <a:t>を使用</a:t>
          </a:r>
          <a:endParaRPr lang="ja-JP"/>
        </a:p>
      </dgm:t>
    </dgm:pt>
    <dgm:pt modelId="{7430D52D-8254-3846-A1C9-EF9687F42629}" type="parTrans" cxnId="{C0909FE1-B7F5-5644-95E8-67A29721F17D}">
      <dgm:prSet/>
      <dgm:spPr/>
      <dgm:t>
        <a:bodyPr/>
        <a:lstStyle/>
        <a:p>
          <a:endParaRPr kumimoji="1" lang="ja-JP" altLang="en-US"/>
        </a:p>
      </dgm:t>
    </dgm:pt>
    <dgm:pt modelId="{49A1A63F-C41B-984D-A476-52EDEE3D1E82}" type="sibTrans" cxnId="{C0909FE1-B7F5-5644-95E8-67A29721F17D}">
      <dgm:prSet/>
      <dgm:spPr/>
      <dgm:t>
        <a:bodyPr/>
        <a:lstStyle/>
        <a:p>
          <a:endParaRPr kumimoji="1" lang="ja-JP" altLang="en-US"/>
        </a:p>
      </dgm:t>
    </dgm:pt>
    <dgm:pt modelId="{9092EE1E-0ED8-054A-8DAB-61C67E989C9B}" type="pres">
      <dgm:prSet presAssocID="{74045D6C-39D6-3F4E-81E8-6987B5673464}" presName="linear" presStyleCnt="0">
        <dgm:presLayoutVars>
          <dgm:animLvl val="lvl"/>
          <dgm:resizeHandles val="exact"/>
        </dgm:presLayoutVars>
      </dgm:prSet>
      <dgm:spPr/>
    </dgm:pt>
    <dgm:pt modelId="{3F5D3655-1C8E-6940-A0E0-60B966D35716}" type="pres">
      <dgm:prSet presAssocID="{3F4C952D-E2E7-9D48-B30D-F77B594E4F9F}" presName="parentText" presStyleLbl="node1" presStyleIdx="0" presStyleCnt="3">
        <dgm:presLayoutVars>
          <dgm:chMax val="0"/>
          <dgm:bulletEnabled val="1"/>
        </dgm:presLayoutVars>
      </dgm:prSet>
      <dgm:spPr/>
    </dgm:pt>
    <dgm:pt modelId="{101C5FEF-86F3-7544-A19E-A52530E475DF}" type="pres">
      <dgm:prSet presAssocID="{EC33BBA3-0338-784B-BAD8-465FBFC0EBA0}" presName="spacer" presStyleCnt="0"/>
      <dgm:spPr/>
    </dgm:pt>
    <dgm:pt modelId="{A4DB6D52-0063-8A44-B733-3C551C1D4383}" type="pres">
      <dgm:prSet presAssocID="{DC776435-6E31-ED4F-832B-EEC51DEBC946}" presName="parentText" presStyleLbl="node1" presStyleIdx="1" presStyleCnt="3">
        <dgm:presLayoutVars>
          <dgm:chMax val="0"/>
          <dgm:bulletEnabled val="1"/>
        </dgm:presLayoutVars>
      </dgm:prSet>
      <dgm:spPr/>
    </dgm:pt>
    <dgm:pt modelId="{39080461-857C-D940-BDB1-2356AB3E4F42}" type="pres">
      <dgm:prSet presAssocID="{49A1A63F-C41B-984D-A476-52EDEE3D1E82}" presName="spacer" presStyleCnt="0"/>
      <dgm:spPr/>
    </dgm:pt>
    <dgm:pt modelId="{3672EE1A-D434-7E4C-B251-9016334249F0}" type="pres">
      <dgm:prSet presAssocID="{8DDECF82-A680-C74E-80B9-59C8DEDA7621}" presName="parentText" presStyleLbl="node1" presStyleIdx="2" presStyleCnt="3">
        <dgm:presLayoutVars>
          <dgm:chMax val="0"/>
          <dgm:bulletEnabled val="1"/>
        </dgm:presLayoutVars>
      </dgm:prSet>
      <dgm:spPr/>
    </dgm:pt>
  </dgm:ptLst>
  <dgm:cxnLst>
    <dgm:cxn modelId="{2E85282A-CF74-9645-A22D-8BAE24365F31}" type="presOf" srcId="{74045D6C-39D6-3F4E-81E8-6987B5673464}" destId="{9092EE1E-0ED8-054A-8DAB-61C67E989C9B}" srcOrd="0" destOrd="0" presId="urn:microsoft.com/office/officeart/2005/8/layout/vList2"/>
    <dgm:cxn modelId="{7F861435-3A40-CA44-8608-64A411FF495A}" srcId="{74045D6C-39D6-3F4E-81E8-6987B5673464}" destId="{8DDECF82-A680-C74E-80B9-59C8DEDA7621}" srcOrd="2" destOrd="0" parTransId="{79E74343-96DE-E84E-B5BB-EB49A40B9A42}" sibTransId="{52FD1FAC-2A13-6141-AEEB-44C7D0844FFE}"/>
    <dgm:cxn modelId="{7AA2AE69-36EA-9045-9272-55B56F1F7FCD}" type="presOf" srcId="{3F4C952D-E2E7-9D48-B30D-F77B594E4F9F}" destId="{3F5D3655-1C8E-6940-A0E0-60B966D35716}" srcOrd="0" destOrd="0" presId="urn:microsoft.com/office/officeart/2005/8/layout/vList2"/>
    <dgm:cxn modelId="{32B1D173-3593-6B4D-8F03-5011DF19DCAB}" type="presOf" srcId="{DC776435-6E31-ED4F-832B-EEC51DEBC946}" destId="{A4DB6D52-0063-8A44-B733-3C551C1D4383}" srcOrd="0" destOrd="0" presId="urn:microsoft.com/office/officeart/2005/8/layout/vList2"/>
    <dgm:cxn modelId="{C14F0C86-C6B0-AF4E-AF26-BC23BF8B7586}" type="presOf" srcId="{8DDECF82-A680-C74E-80B9-59C8DEDA7621}" destId="{3672EE1A-D434-7E4C-B251-9016334249F0}" srcOrd="0" destOrd="0" presId="urn:microsoft.com/office/officeart/2005/8/layout/vList2"/>
    <dgm:cxn modelId="{6C9320A0-CEC5-794D-9BED-2FCA9E0B64F1}" srcId="{74045D6C-39D6-3F4E-81E8-6987B5673464}" destId="{3F4C952D-E2E7-9D48-B30D-F77B594E4F9F}" srcOrd="0" destOrd="0" parTransId="{58F8F9DC-1956-C344-8EF4-FC188D2B4CAA}" sibTransId="{EC33BBA3-0338-784B-BAD8-465FBFC0EBA0}"/>
    <dgm:cxn modelId="{C0909FE1-B7F5-5644-95E8-67A29721F17D}" srcId="{74045D6C-39D6-3F4E-81E8-6987B5673464}" destId="{DC776435-6E31-ED4F-832B-EEC51DEBC946}" srcOrd="1" destOrd="0" parTransId="{7430D52D-8254-3846-A1C9-EF9687F42629}" sibTransId="{49A1A63F-C41B-984D-A476-52EDEE3D1E82}"/>
    <dgm:cxn modelId="{D4351430-A35F-D74D-9A00-D08CDD062EC1}" type="presParOf" srcId="{9092EE1E-0ED8-054A-8DAB-61C67E989C9B}" destId="{3F5D3655-1C8E-6940-A0E0-60B966D35716}" srcOrd="0" destOrd="0" presId="urn:microsoft.com/office/officeart/2005/8/layout/vList2"/>
    <dgm:cxn modelId="{2F1EA729-E1FC-E546-9699-67E418F044B5}" type="presParOf" srcId="{9092EE1E-0ED8-054A-8DAB-61C67E989C9B}" destId="{101C5FEF-86F3-7544-A19E-A52530E475DF}" srcOrd="1" destOrd="0" presId="urn:microsoft.com/office/officeart/2005/8/layout/vList2"/>
    <dgm:cxn modelId="{AB1EC7BC-05EA-7841-B1FF-4BA71823C6D1}" type="presParOf" srcId="{9092EE1E-0ED8-054A-8DAB-61C67E989C9B}" destId="{A4DB6D52-0063-8A44-B733-3C551C1D4383}" srcOrd="2" destOrd="0" presId="urn:microsoft.com/office/officeart/2005/8/layout/vList2"/>
    <dgm:cxn modelId="{9F28AB84-35EB-324C-AB3D-784EFDB09C57}" type="presParOf" srcId="{9092EE1E-0ED8-054A-8DAB-61C67E989C9B}" destId="{39080461-857C-D940-BDB1-2356AB3E4F42}" srcOrd="3" destOrd="0" presId="urn:microsoft.com/office/officeart/2005/8/layout/vList2"/>
    <dgm:cxn modelId="{E60B30AA-E6F5-7F4C-8DC7-EA195DB2CFB4}" type="presParOf" srcId="{9092EE1E-0ED8-054A-8DAB-61C67E989C9B}" destId="{3672EE1A-D434-7E4C-B251-9016334249F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6EDFE21-1D96-A24C-9F06-B010C6C0BB0B}" type="doc">
      <dgm:prSet loTypeId="urn:microsoft.com/office/officeart/2005/8/layout/hChevron3" loCatId="" qsTypeId="urn:microsoft.com/office/officeart/2005/8/quickstyle/simple1" qsCatId="simple" csTypeId="urn:microsoft.com/office/officeart/2005/8/colors/accent1_1" csCatId="accent1" phldr="1"/>
      <dgm:spPr/>
      <dgm:t>
        <a:bodyPr/>
        <a:lstStyle/>
        <a:p>
          <a:endParaRPr kumimoji="1" lang="ja-JP" altLang="en-US"/>
        </a:p>
      </dgm:t>
    </dgm:pt>
    <dgm:pt modelId="{0BB1005D-4F18-6542-8851-58615A215CA2}">
      <dgm:prSet custT="1"/>
      <dgm:spPr/>
      <dgm:t>
        <a:bodyPr/>
        <a:lstStyle/>
        <a:p>
          <a:r>
            <a:rPr kumimoji="1" lang="en-US" sz="1600" b="1" baseline="0" dirty="0">
              <a:solidFill>
                <a:schemeClr val="accent1">
                  <a:lumMod val="50000"/>
                </a:schemeClr>
              </a:solidFill>
            </a:rPr>
            <a:t>11</a:t>
          </a:r>
          <a:r>
            <a:rPr kumimoji="1" lang="ja-JP" sz="1600" b="1" baseline="0">
              <a:solidFill>
                <a:schemeClr val="accent1">
                  <a:lumMod val="50000"/>
                </a:schemeClr>
              </a:solidFill>
            </a:rPr>
            <a:t>月</a:t>
          </a:r>
          <a:br>
            <a:rPr kumimoji="1" lang="en-US" altLang="ja-JP" sz="1600" b="1" baseline="0" dirty="0">
              <a:solidFill>
                <a:schemeClr val="accent1">
                  <a:lumMod val="50000"/>
                </a:schemeClr>
              </a:solidFill>
            </a:rPr>
          </a:br>
          <a:r>
            <a:rPr kumimoji="1" lang="ja-JP" altLang="en-US" sz="1600" b="1" baseline="0">
              <a:solidFill>
                <a:schemeClr val="accent1">
                  <a:lumMod val="50000"/>
                </a:schemeClr>
              </a:solidFill>
            </a:rPr>
            <a:t>開発の完了</a:t>
          </a:r>
          <a:endParaRPr lang="ja-JP" sz="1600" b="1">
            <a:solidFill>
              <a:schemeClr val="accent1">
                <a:lumMod val="50000"/>
              </a:schemeClr>
            </a:solidFill>
          </a:endParaRPr>
        </a:p>
      </dgm:t>
    </dgm:pt>
    <dgm:pt modelId="{8950B01B-FC38-5E4D-8B03-C3441B13CED9}" type="parTrans" cxnId="{A90A0CF7-F278-3444-9D7E-4602B58FB85E}">
      <dgm:prSet/>
      <dgm:spPr/>
      <dgm:t>
        <a:bodyPr/>
        <a:lstStyle/>
        <a:p>
          <a:endParaRPr kumimoji="1" lang="ja-JP" altLang="en-US" sz="1800" b="1">
            <a:solidFill>
              <a:schemeClr val="accent1">
                <a:lumMod val="50000"/>
              </a:schemeClr>
            </a:solidFill>
          </a:endParaRPr>
        </a:p>
      </dgm:t>
    </dgm:pt>
    <dgm:pt modelId="{11D58893-6B96-0D4C-96EC-9B03F913D5E8}" type="sibTrans" cxnId="{A90A0CF7-F278-3444-9D7E-4602B58FB85E}">
      <dgm:prSet/>
      <dgm:spPr/>
      <dgm:t>
        <a:bodyPr/>
        <a:lstStyle/>
        <a:p>
          <a:endParaRPr kumimoji="1" lang="ja-JP" altLang="en-US" sz="1800" b="1">
            <a:solidFill>
              <a:schemeClr val="accent1">
                <a:lumMod val="50000"/>
              </a:schemeClr>
            </a:solidFill>
          </a:endParaRPr>
        </a:p>
      </dgm:t>
    </dgm:pt>
    <dgm:pt modelId="{3D6E3712-1A85-FF4A-A656-0CACD849356D}">
      <dgm:prSet custT="1"/>
      <dgm:spPr/>
      <dgm:t>
        <a:bodyPr/>
        <a:lstStyle/>
        <a:p>
          <a:r>
            <a:rPr kumimoji="1" lang="en-US" sz="1600" b="1" baseline="0" dirty="0">
              <a:solidFill>
                <a:schemeClr val="accent1">
                  <a:lumMod val="50000"/>
                </a:schemeClr>
              </a:solidFill>
            </a:rPr>
            <a:t>12</a:t>
          </a:r>
          <a:r>
            <a:rPr kumimoji="1" lang="ja-JP" sz="1600" b="1" baseline="0">
              <a:solidFill>
                <a:schemeClr val="accent1">
                  <a:lumMod val="50000"/>
                </a:schemeClr>
              </a:solidFill>
            </a:rPr>
            <a:t>月前半</a:t>
          </a:r>
          <a:br>
            <a:rPr kumimoji="1" lang="en-US" altLang="ja-JP" sz="1600" b="1" baseline="0" dirty="0">
              <a:solidFill>
                <a:schemeClr val="accent1">
                  <a:lumMod val="50000"/>
                </a:schemeClr>
              </a:solidFill>
            </a:rPr>
          </a:br>
          <a:r>
            <a:rPr kumimoji="1" lang="ja-JP" sz="1600" b="1" baseline="0">
              <a:solidFill>
                <a:schemeClr val="accent1">
                  <a:lumMod val="50000"/>
                </a:schemeClr>
              </a:solidFill>
            </a:rPr>
            <a:t>運用テスト</a:t>
          </a:r>
          <a:r>
            <a:rPr kumimoji="1" lang="en-US" altLang="ja-JP" sz="1600" b="1" baseline="0" dirty="0">
              <a:solidFill>
                <a:schemeClr val="accent1">
                  <a:lumMod val="50000"/>
                </a:schemeClr>
              </a:solidFill>
            </a:rPr>
            <a:t>.</a:t>
          </a:r>
          <a:r>
            <a:rPr kumimoji="1" lang="ja-JP" altLang="en-US" sz="1600" b="1" baseline="0">
              <a:solidFill>
                <a:schemeClr val="accent1">
                  <a:lumMod val="50000"/>
                </a:schemeClr>
              </a:solidFill>
            </a:rPr>
            <a:t>保守</a:t>
          </a:r>
          <a:endParaRPr lang="ja-JP" sz="1600" b="1">
            <a:solidFill>
              <a:schemeClr val="accent1">
                <a:lumMod val="50000"/>
              </a:schemeClr>
            </a:solidFill>
          </a:endParaRPr>
        </a:p>
      </dgm:t>
    </dgm:pt>
    <dgm:pt modelId="{F7C6295F-EA29-FC45-BB08-0DFD1915FCBB}" type="parTrans" cxnId="{329F931A-E1CC-4B4C-81A6-D578F4DDA2DB}">
      <dgm:prSet/>
      <dgm:spPr/>
      <dgm:t>
        <a:bodyPr/>
        <a:lstStyle/>
        <a:p>
          <a:endParaRPr kumimoji="1" lang="ja-JP" altLang="en-US" sz="1800" b="1">
            <a:solidFill>
              <a:schemeClr val="accent1">
                <a:lumMod val="50000"/>
              </a:schemeClr>
            </a:solidFill>
          </a:endParaRPr>
        </a:p>
      </dgm:t>
    </dgm:pt>
    <dgm:pt modelId="{E352F742-B934-F04A-B41C-261AF140049A}" type="sibTrans" cxnId="{329F931A-E1CC-4B4C-81A6-D578F4DDA2DB}">
      <dgm:prSet/>
      <dgm:spPr/>
      <dgm:t>
        <a:bodyPr/>
        <a:lstStyle/>
        <a:p>
          <a:endParaRPr kumimoji="1" lang="ja-JP" altLang="en-US" sz="1800" b="1">
            <a:solidFill>
              <a:schemeClr val="accent1">
                <a:lumMod val="50000"/>
              </a:schemeClr>
            </a:solidFill>
          </a:endParaRPr>
        </a:p>
      </dgm:t>
    </dgm:pt>
    <dgm:pt modelId="{2101CF0E-07E2-004F-B3EC-41B4E92AC2E3}">
      <dgm:prSet custT="1"/>
      <dgm:spPr/>
      <dgm:t>
        <a:bodyPr/>
        <a:lstStyle/>
        <a:p>
          <a:r>
            <a:rPr lang="ja-JP" altLang="en-US" sz="1600" b="1">
              <a:solidFill>
                <a:schemeClr val="accent1">
                  <a:lumMod val="50000"/>
                </a:schemeClr>
              </a:solidFill>
            </a:rPr>
            <a:t>１月</a:t>
          </a:r>
          <a:br>
            <a:rPr lang="en-US" altLang="ja-JP" sz="1600" b="1" dirty="0">
              <a:solidFill>
                <a:schemeClr val="accent1">
                  <a:lumMod val="50000"/>
                </a:schemeClr>
              </a:solidFill>
            </a:rPr>
          </a:br>
          <a:r>
            <a:rPr lang="ja-JP" altLang="en-US" sz="1600" b="1">
              <a:solidFill>
                <a:schemeClr val="accent1">
                  <a:lumMod val="50000"/>
                </a:schemeClr>
              </a:solidFill>
            </a:rPr>
            <a:t>残件・納品物</a:t>
          </a:r>
          <a:endParaRPr lang="ja-JP" sz="1600" b="1">
            <a:solidFill>
              <a:schemeClr val="accent1">
                <a:lumMod val="50000"/>
              </a:schemeClr>
            </a:solidFill>
          </a:endParaRPr>
        </a:p>
      </dgm:t>
    </dgm:pt>
    <dgm:pt modelId="{501E1D1F-A23A-E143-B859-9AD8B021671C}" type="parTrans" cxnId="{8AD162F9-C9B1-B741-9CBE-7A58B69CB512}">
      <dgm:prSet/>
      <dgm:spPr/>
      <dgm:t>
        <a:bodyPr/>
        <a:lstStyle/>
        <a:p>
          <a:endParaRPr kumimoji="1" lang="ja-JP" altLang="en-US" sz="1800" b="1">
            <a:solidFill>
              <a:schemeClr val="accent1">
                <a:lumMod val="50000"/>
              </a:schemeClr>
            </a:solidFill>
          </a:endParaRPr>
        </a:p>
      </dgm:t>
    </dgm:pt>
    <dgm:pt modelId="{65B895CD-DA00-7B46-AB63-C2E47516600F}" type="sibTrans" cxnId="{8AD162F9-C9B1-B741-9CBE-7A58B69CB512}">
      <dgm:prSet/>
      <dgm:spPr/>
      <dgm:t>
        <a:bodyPr/>
        <a:lstStyle/>
        <a:p>
          <a:endParaRPr kumimoji="1" lang="ja-JP" altLang="en-US" sz="1800" b="1">
            <a:solidFill>
              <a:schemeClr val="accent1">
                <a:lumMod val="50000"/>
              </a:schemeClr>
            </a:solidFill>
          </a:endParaRPr>
        </a:p>
      </dgm:t>
    </dgm:pt>
    <dgm:pt modelId="{BE05334D-793C-7542-82E1-3C7D22DF36DD}">
      <dgm:prSet custT="1"/>
      <dgm:spPr/>
      <dgm:t>
        <a:bodyPr/>
        <a:lstStyle/>
        <a:p>
          <a:r>
            <a:rPr kumimoji="1" lang="en-US" altLang="ja-JP" sz="1600" b="1" dirty="0">
              <a:solidFill>
                <a:schemeClr val="accent1">
                  <a:lumMod val="50000"/>
                </a:schemeClr>
              </a:solidFill>
            </a:rPr>
            <a:t>12</a:t>
          </a:r>
          <a:r>
            <a:rPr kumimoji="1" lang="ja-JP" altLang="en-US" sz="1600" b="1">
              <a:solidFill>
                <a:schemeClr val="accent1">
                  <a:lumMod val="50000"/>
                </a:schemeClr>
              </a:solidFill>
            </a:rPr>
            <a:t>月中旬</a:t>
          </a:r>
          <a:br>
            <a:rPr kumimoji="1" lang="en-US" altLang="ja-JP" sz="1600" b="1" dirty="0">
              <a:solidFill>
                <a:schemeClr val="accent1">
                  <a:lumMod val="50000"/>
                </a:schemeClr>
              </a:solidFill>
            </a:rPr>
          </a:br>
          <a:r>
            <a:rPr kumimoji="1" lang="ja-JP" altLang="en-US" sz="1600" b="1">
              <a:solidFill>
                <a:schemeClr val="accent1">
                  <a:lumMod val="50000"/>
                </a:schemeClr>
              </a:solidFill>
            </a:rPr>
            <a:t>最終レビュー</a:t>
          </a:r>
        </a:p>
      </dgm:t>
    </dgm:pt>
    <dgm:pt modelId="{093A4119-482D-B94B-96A7-3DD947F4C07B}" type="parTrans" cxnId="{69319F45-B44D-F543-85DD-2C01F329AE3B}">
      <dgm:prSet/>
      <dgm:spPr/>
      <dgm:t>
        <a:bodyPr/>
        <a:lstStyle/>
        <a:p>
          <a:endParaRPr kumimoji="1" lang="ja-JP" altLang="en-US" sz="1800" b="1">
            <a:solidFill>
              <a:schemeClr val="accent1">
                <a:lumMod val="50000"/>
              </a:schemeClr>
            </a:solidFill>
          </a:endParaRPr>
        </a:p>
      </dgm:t>
    </dgm:pt>
    <dgm:pt modelId="{4B09B60E-A4C3-3D4C-8040-1E80E522B09E}" type="sibTrans" cxnId="{69319F45-B44D-F543-85DD-2C01F329AE3B}">
      <dgm:prSet/>
      <dgm:spPr/>
      <dgm:t>
        <a:bodyPr/>
        <a:lstStyle/>
        <a:p>
          <a:endParaRPr kumimoji="1" lang="ja-JP" altLang="en-US" sz="1800" b="1">
            <a:solidFill>
              <a:schemeClr val="accent1">
                <a:lumMod val="50000"/>
              </a:schemeClr>
            </a:solidFill>
          </a:endParaRPr>
        </a:p>
      </dgm:t>
    </dgm:pt>
    <dgm:pt modelId="{FB7B3289-A028-A144-A50F-3CD8D094071D}" type="pres">
      <dgm:prSet presAssocID="{F6EDFE21-1D96-A24C-9F06-B010C6C0BB0B}" presName="Name0" presStyleCnt="0">
        <dgm:presLayoutVars>
          <dgm:dir/>
          <dgm:resizeHandles val="exact"/>
        </dgm:presLayoutVars>
      </dgm:prSet>
      <dgm:spPr/>
    </dgm:pt>
    <dgm:pt modelId="{BCC6D7CE-88A0-D44C-B8E1-550A07AFAB9A}" type="pres">
      <dgm:prSet presAssocID="{0BB1005D-4F18-6542-8851-58615A215CA2}" presName="parTxOnly" presStyleLbl="node1" presStyleIdx="0" presStyleCnt="4">
        <dgm:presLayoutVars>
          <dgm:bulletEnabled val="1"/>
        </dgm:presLayoutVars>
      </dgm:prSet>
      <dgm:spPr/>
    </dgm:pt>
    <dgm:pt modelId="{8EE6BC4E-2D2B-3F4A-9EF9-CC27242253D5}" type="pres">
      <dgm:prSet presAssocID="{11D58893-6B96-0D4C-96EC-9B03F913D5E8}" presName="parSpace" presStyleCnt="0"/>
      <dgm:spPr/>
    </dgm:pt>
    <dgm:pt modelId="{E3CB9FF3-7EC7-324C-AEDC-231207C8B652}" type="pres">
      <dgm:prSet presAssocID="{3D6E3712-1A85-FF4A-A656-0CACD849356D}" presName="parTxOnly" presStyleLbl="node1" presStyleIdx="1" presStyleCnt="4">
        <dgm:presLayoutVars>
          <dgm:bulletEnabled val="1"/>
        </dgm:presLayoutVars>
      </dgm:prSet>
      <dgm:spPr/>
    </dgm:pt>
    <dgm:pt modelId="{60069A23-1D9A-EF45-A1C8-1C93E114C5F1}" type="pres">
      <dgm:prSet presAssocID="{E352F742-B934-F04A-B41C-261AF140049A}" presName="parSpace" presStyleCnt="0"/>
      <dgm:spPr/>
    </dgm:pt>
    <dgm:pt modelId="{D58EC05F-ABD3-0247-B657-35E35FD854B4}" type="pres">
      <dgm:prSet presAssocID="{BE05334D-793C-7542-82E1-3C7D22DF36DD}" presName="parTxOnly" presStyleLbl="node1" presStyleIdx="2" presStyleCnt="4">
        <dgm:presLayoutVars>
          <dgm:bulletEnabled val="1"/>
        </dgm:presLayoutVars>
      </dgm:prSet>
      <dgm:spPr/>
    </dgm:pt>
    <dgm:pt modelId="{A8336542-ADAA-8A40-A7D7-2972B2D764FA}" type="pres">
      <dgm:prSet presAssocID="{4B09B60E-A4C3-3D4C-8040-1E80E522B09E}" presName="parSpace" presStyleCnt="0"/>
      <dgm:spPr/>
    </dgm:pt>
    <dgm:pt modelId="{0A460442-B6EE-B040-A925-5C7DF5112268}" type="pres">
      <dgm:prSet presAssocID="{2101CF0E-07E2-004F-B3EC-41B4E92AC2E3}" presName="parTxOnly" presStyleLbl="node1" presStyleIdx="3" presStyleCnt="4">
        <dgm:presLayoutVars>
          <dgm:bulletEnabled val="1"/>
        </dgm:presLayoutVars>
      </dgm:prSet>
      <dgm:spPr/>
    </dgm:pt>
  </dgm:ptLst>
  <dgm:cxnLst>
    <dgm:cxn modelId="{329F931A-E1CC-4B4C-81A6-D578F4DDA2DB}" srcId="{F6EDFE21-1D96-A24C-9F06-B010C6C0BB0B}" destId="{3D6E3712-1A85-FF4A-A656-0CACD849356D}" srcOrd="1" destOrd="0" parTransId="{F7C6295F-EA29-FC45-BB08-0DFD1915FCBB}" sibTransId="{E352F742-B934-F04A-B41C-261AF140049A}"/>
    <dgm:cxn modelId="{C95A9E1B-B7CE-2541-8344-6C3F68E87084}" type="presOf" srcId="{F6EDFE21-1D96-A24C-9F06-B010C6C0BB0B}" destId="{FB7B3289-A028-A144-A50F-3CD8D094071D}" srcOrd="0" destOrd="0" presId="urn:microsoft.com/office/officeart/2005/8/layout/hChevron3"/>
    <dgm:cxn modelId="{7BB6511C-6321-C640-ACC5-79BAAC43A71E}" type="presOf" srcId="{2101CF0E-07E2-004F-B3EC-41B4E92AC2E3}" destId="{0A460442-B6EE-B040-A925-5C7DF5112268}" srcOrd="0" destOrd="0" presId="urn:microsoft.com/office/officeart/2005/8/layout/hChevron3"/>
    <dgm:cxn modelId="{69319F45-B44D-F543-85DD-2C01F329AE3B}" srcId="{F6EDFE21-1D96-A24C-9F06-B010C6C0BB0B}" destId="{BE05334D-793C-7542-82E1-3C7D22DF36DD}" srcOrd="2" destOrd="0" parTransId="{093A4119-482D-B94B-96A7-3DD947F4C07B}" sibTransId="{4B09B60E-A4C3-3D4C-8040-1E80E522B09E}"/>
    <dgm:cxn modelId="{45291B6D-D4AC-A24E-9C47-7655DDF18771}" type="presOf" srcId="{0BB1005D-4F18-6542-8851-58615A215CA2}" destId="{BCC6D7CE-88A0-D44C-B8E1-550A07AFAB9A}" srcOrd="0" destOrd="0" presId="urn:microsoft.com/office/officeart/2005/8/layout/hChevron3"/>
    <dgm:cxn modelId="{736DE0A7-4EA4-8842-8CC9-E784151D7EE4}" type="presOf" srcId="{3D6E3712-1A85-FF4A-A656-0CACD849356D}" destId="{E3CB9FF3-7EC7-324C-AEDC-231207C8B652}" srcOrd="0" destOrd="0" presId="urn:microsoft.com/office/officeart/2005/8/layout/hChevron3"/>
    <dgm:cxn modelId="{48BABBB1-4E2D-804C-9122-926D8E7324FB}" type="presOf" srcId="{BE05334D-793C-7542-82E1-3C7D22DF36DD}" destId="{D58EC05F-ABD3-0247-B657-35E35FD854B4}" srcOrd="0" destOrd="0" presId="urn:microsoft.com/office/officeart/2005/8/layout/hChevron3"/>
    <dgm:cxn modelId="{A90A0CF7-F278-3444-9D7E-4602B58FB85E}" srcId="{F6EDFE21-1D96-A24C-9F06-B010C6C0BB0B}" destId="{0BB1005D-4F18-6542-8851-58615A215CA2}" srcOrd="0" destOrd="0" parTransId="{8950B01B-FC38-5E4D-8B03-C3441B13CED9}" sibTransId="{11D58893-6B96-0D4C-96EC-9B03F913D5E8}"/>
    <dgm:cxn modelId="{8AD162F9-C9B1-B741-9CBE-7A58B69CB512}" srcId="{F6EDFE21-1D96-A24C-9F06-B010C6C0BB0B}" destId="{2101CF0E-07E2-004F-B3EC-41B4E92AC2E3}" srcOrd="3" destOrd="0" parTransId="{501E1D1F-A23A-E143-B859-9AD8B021671C}" sibTransId="{65B895CD-DA00-7B46-AB63-C2E47516600F}"/>
    <dgm:cxn modelId="{230D4D8B-73B8-3349-8AD1-B3E046EB88CD}" type="presParOf" srcId="{FB7B3289-A028-A144-A50F-3CD8D094071D}" destId="{BCC6D7CE-88A0-D44C-B8E1-550A07AFAB9A}" srcOrd="0" destOrd="0" presId="urn:microsoft.com/office/officeart/2005/8/layout/hChevron3"/>
    <dgm:cxn modelId="{264347CA-4C13-6048-AA50-C5500BB3EEF7}" type="presParOf" srcId="{FB7B3289-A028-A144-A50F-3CD8D094071D}" destId="{8EE6BC4E-2D2B-3F4A-9EF9-CC27242253D5}" srcOrd="1" destOrd="0" presId="urn:microsoft.com/office/officeart/2005/8/layout/hChevron3"/>
    <dgm:cxn modelId="{E07E0D6C-3042-6A47-8B3D-C7381253E5C2}" type="presParOf" srcId="{FB7B3289-A028-A144-A50F-3CD8D094071D}" destId="{E3CB9FF3-7EC7-324C-AEDC-231207C8B652}" srcOrd="2" destOrd="0" presId="urn:microsoft.com/office/officeart/2005/8/layout/hChevron3"/>
    <dgm:cxn modelId="{AAF88557-D3B5-9348-B7A3-CC5832536AF6}" type="presParOf" srcId="{FB7B3289-A028-A144-A50F-3CD8D094071D}" destId="{60069A23-1D9A-EF45-A1C8-1C93E114C5F1}" srcOrd="3" destOrd="0" presId="urn:microsoft.com/office/officeart/2005/8/layout/hChevron3"/>
    <dgm:cxn modelId="{D544B453-7FA2-054F-AF35-50F7B78B3622}" type="presParOf" srcId="{FB7B3289-A028-A144-A50F-3CD8D094071D}" destId="{D58EC05F-ABD3-0247-B657-35E35FD854B4}" srcOrd="4" destOrd="0" presId="urn:microsoft.com/office/officeart/2005/8/layout/hChevron3"/>
    <dgm:cxn modelId="{7877B3E8-7E64-0643-830F-FA07ADF4F0C8}" type="presParOf" srcId="{FB7B3289-A028-A144-A50F-3CD8D094071D}" destId="{A8336542-ADAA-8A40-A7D7-2972B2D764FA}" srcOrd="5" destOrd="0" presId="urn:microsoft.com/office/officeart/2005/8/layout/hChevron3"/>
    <dgm:cxn modelId="{C625A688-1A03-194A-B0C9-211D33CE4BBC}" type="presParOf" srcId="{FB7B3289-A028-A144-A50F-3CD8D094071D}" destId="{0A460442-B6EE-B040-A925-5C7DF5112268}" srcOrd="6"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499F07-6E73-CD4E-B94B-2DA1E8638236}">
      <dsp:nvSpPr>
        <dsp:cNvPr id="0" name=""/>
        <dsp:cNvSpPr/>
      </dsp:nvSpPr>
      <dsp:spPr>
        <a:xfrm>
          <a:off x="0" y="890587"/>
          <a:ext cx="3000374" cy="1800225"/>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kumimoji="1" lang="ja-JP" altLang="en-US" sz="3400" b="1" kern="1200"/>
            <a:t>貯蓄機能削除</a:t>
          </a:r>
        </a:p>
      </dsp:txBody>
      <dsp:txXfrm>
        <a:off x="0" y="890587"/>
        <a:ext cx="3000374" cy="1800225"/>
      </dsp:txXfrm>
    </dsp:sp>
    <dsp:sp modelId="{088F88F9-2AA7-6844-BE2D-E811D4C735A4}">
      <dsp:nvSpPr>
        <dsp:cNvPr id="0" name=""/>
        <dsp:cNvSpPr/>
      </dsp:nvSpPr>
      <dsp:spPr>
        <a:xfrm>
          <a:off x="3300412" y="890587"/>
          <a:ext cx="3000374" cy="1800225"/>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kumimoji="1" lang="ja-JP" altLang="en-US" sz="3400" b="1" kern="1200"/>
            <a:t>チャット機能削除</a:t>
          </a:r>
        </a:p>
      </dsp:txBody>
      <dsp:txXfrm>
        <a:off x="3300412" y="890587"/>
        <a:ext cx="3000374" cy="1800225"/>
      </dsp:txXfrm>
    </dsp:sp>
    <dsp:sp modelId="{38D9CC89-C1CD-8C4F-9CDD-DC0391EB8375}">
      <dsp:nvSpPr>
        <dsp:cNvPr id="0" name=""/>
        <dsp:cNvSpPr/>
      </dsp:nvSpPr>
      <dsp:spPr>
        <a:xfrm>
          <a:off x="6600824" y="894439"/>
          <a:ext cx="3000374" cy="1800225"/>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kumimoji="1" lang="ja-JP" altLang="en-US" sz="3400" b="1" kern="1200"/>
            <a:t>開発環境変更</a:t>
          </a:r>
        </a:p>
      </dsp:txBody>
      <dsp:txXfrm>
        <a:off x="6600824" y="894439"/>
        <a:ext cx="3000374" cy="18002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BD2006-A4DF-A442-8B8A-DC69809F73D2}">
      <dsp:nvSpPr>
        <dsp:cNvPr id="0" name=""/>
        <dsp:cNvSpPr/>
      </dsp:nvSpPr>
      <dsp:spPr>
        <a:xfrm>
          <a:off x="0" y="7575"/>
          <a:ext cx="9601200" cy="1711125"/>
        </a:xfrm>
        <a:prstGeom prst="roundRect">
          <a:avLst/>
        </a:prstGeom>
        <a:solidFill>
          <a:schemeClr val="lt1">
            <a:hueOff val="0"/>
            <a:satOff val="0"/>
            <a:lumOff val="0"/>
            <a:alphaOff val="0"/>
          </a:schemeClr>
        </a:solidFill>
        <a:ln w="34925"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kumimoji="1" lang="en-US" sz="5000" kern="1200" baseline="0"/>
            <a:t>MYSQL</a:t>
          </a:r>
          <a:endParaRPr lang="ja-JP" sz="5000" kern="1200"/>
        </a:p>
      </dsp:txBody>
      <dsp:txXfrm>
        <a:off x="83530" y="91105"/>
        <a:ext cx="9434140" cy="1544065"/>
      </dsp:txXfrm>
    </dsp:sp>
    <dsp:sp modelId="{503E7C49-3770-8F46-A6E4-7C3641384196}">
      <dsp:nvSpPr>
        <dsp:cNvPr id="0" name=""/>
        <dsp:cNvSpPr/>
      </dsp:nvSpPr>
      <dsp:spPr>
        <a:xfrm>
          <a:off x="0" y="1862700"/>
          <a:ext cx="9601200" cy="1711125"/>
        </a:xfrm>
        <a:prstGeom prst="roundRect">
          <a:avLst/>
        </a:prstGeom>
        <a:solidFill>
          <a:schemeClr val="lt1">
            <a:hueOff val="0"/>
            <a:satOff val="0"/>
            <a:lumOff val="0"/>
            <a:alphaOff val="0"/>
          </a:schemeClr>
        </a:solidFill>
        <a:ln w="34925"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kumimoji="1" lang="en-US" sz="5000" kern="1200" baseline="0"/>
            <a:t>Datagrip</a:t>
          </a:r>
          <a:r>
            <a:rPr kumimoji="1" lang="ja-JP" sz="5000" kern="1200" baseline="0"/>
            <a:t>で作成</a:t>
          </a:r>
          <a:endParaRPr lang="ja-JP" sz="5000" kern="1200"/>
        </a:p>
      </dsp:txBody>
      <dsp:txXfrm>
        <a:off x="83530" y="1946230"/>
        <a:ext cx="9434140" cy="15440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F7D367-6E0F-6446-AC33-25DE670D7C29}">
      <dsp:nvSpPr>
        <dsp:cNvPr id="0" name=""/>
        <dsp:cNvSpPr/>
      </dsp:nvSpPr>
      <dsp:spPr>
        <a:xfrm>
          <a:off x="0" y="16124"/>
          <a:ext cx="9601200" cy="1119690"/>
        </a:xfrm>
        <a:prstGeom prst="roundRect">
          <a:avLst/>
        </a:prstGeom>
        <a:solidFill>
          <a:schemeClr val="lt1">
            <a:hueOff val="0"/>
            <a:satOff val="0"/>
            <a:lumOff val="0"/>
            <a:alphaOff val="0"/>
          </a:schemeClr>
        </a:solidFill>
        <a:ln w="34925"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kumimoji="1" lang="en-US" sz="3300" kern="1200" baseline="0"/>
            <a:t>Phpstorm</a:t>
          </a:r>
          <a:r>
            <a:rPr kumimoji="1" lang="ja-JP" sz="3300" kern="1200" baseline="0"/>
            <a:t>で開発</a:t>
          </a:r>
          <a:endParaRPr lang="ja-JP" sz="3300" kern="1200"/>
        </a:p>
      </dsp:txBody>
      <dsp:txXfrm>
        <a:off x="54659" y="70783"/>
        <a:ext cx="9491882" cy="1010372"/>
      </dsp:txXfrm>
    </dsp:sp>
    <dsp:sp modelId="{409F07D5-F3B7-9E44-A60B-9FBA73AB3AD2}">
      <dsp:nvSpPr>
        <dsp:cNvPr id="0" name=""/>
        <dsp:cNvSpPr/>
      </dsp:nvSpPr>
      <dsp:spPr>
        <a:xfrm>
          <a:off x="0" y="1230854"/>
          <a:ext cx="9601200" cy="1119690"/>
        </a:xfrm>
        <a:prstGeom prst="roundRect">
          <a:avLst/>
        </a:prstGeom>
        <a:solidFill>
          <a:schemeClr val="lt1">
            <a:hueOff val="0"/>
            <a:satOff val="0"/>
            <a:lumOff val="0"/>
            <a:alphaOff val="0"/>
          </a:schemeClr>
        </a:solidFill>
        <a:ln w="34925"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kumimoji="1" lang="en-US" sz="3300" kern="1200" baseline="0" dirty="0" err="1"/>
            <a:t>JQuary</a:t>
          </a:r>
          <a:r>
            <a:rPr kumimoji="1" lang="en-US" sz="3300" kern="1200" baseline="0" dirty="0"/>
            <a:t>(3.3.1)</a:t>
          </a:r>
          <a:r>
            <a:rPr kumimoji="1" lang="ja-JP" sz="3300" kern="1200" baseline="0"/>
            <a:t>を使用</a:t>
          </a:r>
          <a:endParaRPr lang="ja-JP" sz="3300" kern="1200"/>
        </a:p>
      </dsp:txBody>
      <dsp:txXfrm>
        <a:off x="54659" y="1285513"/>
        <a:ext cx="9491882" cy="1010372"/>
      </dsp:txXfrm>
    </dsp:sp>
    <dsp:sp modelId="{3A2CC35E-6477-AF46-B5BE-8F7D4E43D635}">
      <dsp:nvSpPr>
        <dsp:cNvPr id="0" name=""/>
        <dsp:cNvSpPr/>
      </dsp:nvSpPr>
      <dsp:spPr>
        <a:xfrm>
          <a:off x="0" y="2445585"/>
          <a:ext cx="9601200" cy="1119690"/>
        </a:xfrm>
        <a:prstGeom prst="roundRect">
          <a:avLst/>
        </a:prstGeom>
        <a:solidFill>
          <a:schemeClr val="lt1">
            <a:hueOff val="0"/>
            <a:satOff val="0"/>
            <a:lumOff val="0"/>
            <a:alphaOff val="0"/>
          </a:schemeClr>
        </a:solidFill>
        <a:ln w="34925"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kumimoji="1" lang="en-US" sz="3300" kern="1200" baseline="0"/>
            <a:t>Service Worker</a:t>
          </a:r>
          <a:r>
            <a:rPr kumimoji="1" lang="ja-JP" sz="3300" kern="1200" baseline="0"/>
            <a:t>を使用</a:t>
          </a:r>
          <a:endParaRPr lang="ja-JP" sz="3300" kern="1200"/>
        </a:p>
      </dsp:txBody>
      <dsp:txXfrm>
        <a:off x="54659" y="2500244"/>
        <a:ext cx="9491882" cy="10103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5D3655-1C8E-6940-A0E0-60B966D35716}">
      <dsp:nvSpPr>
        <dsp:cNvPr id="0" name=""/>
        <dsp:cNvSpPr/>
      </dsp:nvSpPr>
      <dsp:spPr>
        <a:xfrm>
          <a:off x="0" y="16124"/>
          <a:ext cx="9601200" cy="1119690"/>
        </a:xfrm>
        <a:prstGeom prst="roundRect">
          <a:avLst/>
        </a:prstGeom>
        <a:solidFill>
          <a:schemeClr val="lt1">
            <a:hueOff val="0"/>
            <a:satOff val="0"/>
            <a:lumOff val="0"/>
            <a:alphaOff val="0"/>
          </a:schemeClr>
        </a:solidFill>
        <a:ln w="34925"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kumimoji="1" lang="en-US" sz="3300" kern="1200" baseline="0"/>
            <a:t>PhpStorm</a:t>
          </a:r>
          <a:r>
            <a:rPr kumimoji="1" lang="ja-JP" sz="3300" kern="1200" baseline="0"/>
            <a:t>で開発</a:t>
          </a:r>
          <a:endParaRPr lang="ja-JP" sz="3300" kern="1200"/>
        </a:p>
      </dsp:txBody>
      <dsp:txXfrm>
        <a:off x="54659" y="70783"/>
        <a:ext cx="9491882" cy="1010372"/>
      </dsp:txXfrm>
    </dsp:sp>
    <dsp:sp modelId="{A4DB6D52-0063-8A44-B733-3C551C1D4383}">
      <dsp:nvSpPr>
        <dsp:cNvPr id="0" name=""/>
        <dsp:cNvSpPr/>
      </dsp:nvSpPr>
      <dsp:spPr>
        <a:xfrm>
          <a:off x="0" y="1230854"/>
          <a:ext cx="9601200" cy="1119690"/>
        </a:xfrm>
        <a:prstGeom prst="roundRect">
          <a:avLst/>
        </a:prstGeom>
        <a:solidFill>
          <a:schemeClr val="lt1">
            <a:hueOff val="0"/>
            <a:satOff val="0"/>
            <a:lumOff val="0"/>
            <a:alphaOff val="0"/>
          </a:schemeClr>
        </a:solidFill>
        <a:ln w="34925"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kumimoji="1" lang="en-US" sz="3300" kern="1200" baseline="0" dirty="0" err="1"/>
            <a:t>JQuary</a:t>
          </a:r>
          <a:r>
            <a:rPr kumimoji="1" lang="en-US" sz="3300" kern="1200" baseline="0" dirty="0"/>
            <a:t>(3.4.1)</a:t>
          </a:r>
          <a:r>
            <a:rPr kumimoji="1" lang="ja-JP" sz="3300" kern="1200" baseline="0"/>
            <a:t>を使用</a:t>
          </a:r>
          <a:endParaRPr lang="ja-JP" sz="3300" kern="1200"/>
        </a:p>
      </dsp:txBody>
      <dsp:txXfrm>
        <a:off x="54659" y="1285513"/>
        <a:ext cx="9491882" cy="1010372"/>
      </dsp:txXfrm>
    </dsp:sp>
    <dsp:sp modelId="{3672EE1A-D434-7E4C-B251-9016334249F0}">
      <dsp:nvSpPr>
        <dsp:cNvPr id="0" name=""/>
        <dsp:cNvSpPr/>
      </dsp:nvSpPr>
      <dsp:spPr>
        <a:xfrm>
          <a:off x="0" y="2445585"/>
          <a:ext cx="9601200" cy="1119690"/>
        </a:xfrm>
        <a:prstGeom prst="roundRect">
          <a:avLst/>
        </a:prstGeom>
        <a:solidFill>
          <a:schemeClr val="lt1">
            <a:hueOff val="0"/>
            <a:satOff val="0"/>
            <a:lumOff val="0"/>
            <a:alphaOff val="0"/>
          </a:schemeClr>
        </a:solidFill>
        <a:ln w="34925"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kumimoji="1" lang="en-US" sz="3300" kern="1200" baseline="0" dirty="0"/>
            <a:t>Ajax</a:t>
          </a:r>
          <a:r>
            <a:rPr kumimoji="1" lang="ja-JP" sz="3300" kern="1200" baseline="0"/>
            <a:t>の使用</a:t>
          </a:r>
          <a:endParaRPr lang="ja-JP" sz="3300" kern="1200"/>
        </a:p>
      </dsp:txBody>
      <dsp:txXfrm>
        <a:off x="54659" y="2500244"/>
        <a:ext cx="9491882" cy="10103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C6D7CE-88A0-D44C-B8E1-550A07AFAB9A}">
      <dsp:nvSpPr>
        <dsp:cNvPr id="0" name=""/>
        <dsp:cNvSpPr/>
      </dsp:nvSpPr>
      <dsp:spPr>
        <a:xfrm>
          <a:off x="2812" y="1226254"/>
          <a:ext cx="2822227" cy="1128891"/>
        </a:xfrm>
        <a:prstGeom prst="homePlate">
          <a:avLst/>
        </a:prstGeom>
        <a:solidFill>
          <a:schemeClr val="lt1">
            <a:hueOff val="0"/>
            <a:satOff val="0"/>
            <a:lumOff val="0"/>
            <a:alphaOff val="0"/>
          </a:schemeClr>
        </a:solidFill>
        <a:ln w="34925"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kumimoji="1" lang="en-US" sz="1600" b="1" kern="1200" baseline="0" dirty="0">
              <a:solidFill>
                <a:schemeClr val="accent1">
                  <a:lumMod val="50000"/>
                </a:schemeClr>
              </a:solidFill>
            </a:rPr>
            <a:t>11</a:t>
          </a:r>
          <a:r>
            <a:rPr kumimoji="1" lang="ja-JP" sz="1600" b="1" kern="1200" baseline="0">
              <a:solidFill>
                <a:schemeClr val="accent1">
                  <a:lumMod val="50000"/>
                </a:schemeClr>
              </a:solidFill>
            </a:rPr>
            <a:t>月</a:t>
          </a:r>
          <a:br>
            <a:rPr kumimoji="1" lang="en-US" altLang="ja-JP" sz="1600" b="1" kern="1200" baseline="0" dirty="0">
              <a:solidFill>
                <a:schemeClr val="accent1">
                  <a:lumMod val="50000"/>
                </a:schemeClr>
              </a:solidFill>
            </a:rPr>
          </a:br>
          <a:r>
            <a:rPr kumimoji="1" lang="ja-JP" altLang="en-US" sz="1600" b="1" kern="1200" baseline="0">
              <a:solidFill>
                <a:schemeClr val="accent1">
                  <a:lumMod val="50000"/>
                </a:schemeClr>
              </a:solidFill>
            </a:rPr>
            <a:t>開発の完了</a:t>
          </a:r>
          <a:endParaRPr lang="ja-JP" sz="1600" b="1" kern="1200">
            <a:solidFill>
              <a:schemeClr val="accent1">
                <a:lumMod val="50000"/>
              </a:schemeClr>
            </a:solidFill>
          </a:endParaRPr>
        </a:p>
      </dsp:txBody>
      <dsp:txXfrm>
        <a:off x="2812" y="1226254"/>
        <a:ext cx="2540004" cy="1128891"/>
      </dsp:txXfrm>
    </dsp:sp>
    <dsp:sp modelId="{E3CB9FF3-7EC7-324C-AEDC-231207C8B652}">
      <dsp:nvSpPr>
        <dsp:cNvPr id="0" name=""/>
        <dsp:cNvSpPr/>
      </dsp:nvSpPr>
      <dsp:spPr>
        <a:xfrm>
          <a:off x="2260595" y="1226254"/>
          <a:ext cx="2822227" cy="1128891"/>
        </a:xfrm>
        <a:prstGeom prst="chevron">
          <a:avLst/>
        </a:prstGeom>
        <a:solidFill>
          <a:schemeClr val="lt1">
            <a:hueOff val="0"/>
            <a:satOff val="0"/>
            <a:lumOff val="0"/>
            <a:alphaOff val="0"/>
          </a:schemeClr>
        </a:solidFill>
        <a:ln w="34925"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kumimoji="1" lang="en-US" sz="1600" b="1" kern="1200" baseline="0" dirty="0">
              <a:solidFill>
                <a:schemeClr val="accent1">
                  <a:lumMod val="50000"/>
                </a:schemeClr>
              </a:solidFill>
            </a:rPr>
            <a:t>12</a:t>
          </a:r>
          <a:r>
            <a:rPr kumimoji="1" lang="ja-JP" sz="1600" b="1" kern="1200" baseline="0">
              <a:solidFill>
                <a:schemeClr val="accent1">
                  <a:lumMod val="50000"/>
                </a:schemeClr>
              </a:solidFill>
            </a:rPr>
            <a:t>月前半</a:t>
          </a:r>
          <a:br>
            <a:rPr kumimoji="1" lang="en-US" altLang="ja-JP" sz="1600" b="1" kern="1200" baseline="0" dirty="0">
              <a:solidFill>
                <a:schemeClr val="accent1">
                  <a:lumMod val="50000"/>
                </a:schemeClr>
              </a:solidFill>
            </a:rPr>
          </a:br>
          <a:r>
            <a:rPr kumimoji="1" lang="ja-JP" sz="1600" b="1" kern="1200" baseline="0">
              <a:solidFill>
                <a:schemeClr val="accent1">
                  <a:lumMod val="50000"/>
                </a:schemeClr>
              </a:solidFill>
            </a:rPr>
            <a:t>運用テスト</a:t>
          </a:r>
          <a:r>
            <a:rPr kumimoji="1" lang="en-US" altLang="ja-JP" sz="1600" b="1" kern="1200" baseline="0" dirty="0">
              <a:solidFill>
                <a:schemeClr val="accent1">
                  <a:lumMod val="50000"/>
                </a:schemeClr>
              </a:solidFill>
            </a:rPr>
            <a:t>.</a:t>
          </a:r>
          <a:r>
            <a:rPr kumimoji="1" lang="ja-JP" altLang="en-US" sz="1600" b="1" kern="1200" baseline="0">
              <a:solidFill>
                <a:schemeClr val="accent1">
                  <a:lumMod val="50000"/>
                </a:schemeClr>
              </a:solidFill>
            </a:rPr>
            <a:t>保守</a:t>
          </a:r>
          <a:endParaRPr lang="ja-JP" sz="1600" b="1" kern="1200">
            <a:solidFill>
              <a:schemeClr val="accent1">
                <a:lumMod val="50000"/>
              </a:schemeClr>
            </a:solidFill>
          </a:endParaRPr>
        </a:p>
      </dsp:txBody>
      <dsp:txXfrm>
        <a:off x="2825041" y="1226254"/>
        <a:ext cx="1693336" cy="1128891"/>
      </dsp:txXfrm>
    </dsp:sp>
    <dsp:sp modelId="{D58EC05F-ABD3-0247-B657-35E35FD854B4}">
      <dsp:nvSpPr>
        <dsp:cNvPr id="0" name=""/>
        <dsp:cNvSpPr/>
      </dsp:nvSpPr>
      <dsp:spPr>
        <a:xfrm>
          <a:off x="4518377" y="1226254"/>
          <a:ext cx="2822227" cy="1128891"/>
        </a:xfrm>
        <a:prstGeom prst="chevron">
          <a:avLst/>
        </a:prstGeom>
        <a:solidFill>
          <a:schemeClr val="lt1">
            <a:hueOff val="0"/>
            <a:satOff val="0"/>
            <a:lumOff val="0"/>
            <a:alphaOff val="0"/>
          </a:schemeClr>
        </a:solidFill>
        <a:ln w="34925"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kumimoji="1" lang="en-US" altLang="ja-JP" sz="1600" b="1" kern="1200" dirty="0">
              <a:solidFill>
                <a:schemeClr val="accent1">
                  <a:lumMod val="50000"/>
                </a:schemeClr>
              </a:solidFill>
            </a:rPr>
            <a:t>12</a:t>
          </a:r>
          <a:r>
            <a:rPr kumimoji="1" lang="ja-JP" altLang="en-US" sz="1600" b="1" kern="1200">
              <a:solidFill>
                <a:schemeClr val="accent1">
                  <a:lumMod val="50000"/>
                </a:schemeClr>
              </a:solidFill>
            </a:rPr>
            <a:t>月中旬</a:t>
          </a:r>
          <a:br>
            <a:rPr kumimoji="1" lang="en-US" altLang="ja-JP" sz="1600" b="1" kern="1200" dirty="0">
              <a:solidFill>
                <a:schemeClr val="accent1">
                  <a:lumMod val="50000"/>
                </a:schemeClr>
              </a:solidFill>
            </a:rPr>
          </a:br>
          <a:r>
            <a:rPr kumimoji="1" lang="ja-JP" altLang="en-US" sz="1600" b="1" kern="1200">
              <a:solidFill>
                <a:schemeClr val="accent1">
                  <a:lumMod val="50000"/>
                </a:schemeClr>
              </a:solidFill>
            </a:rPr>
            <a:t>最終レビュー</a:t>
          </a:r>
        </a:p>
      </dsp:txBody>
      <dsp:txXfrm>
        <a:off x="5082823" y="1226254"/>
        <a:ext cx="1693336" cy="1128891"/>
      </dsp:txXfrm>
    </dsp:sp>
    <dsp:sp modelId="{0A460442-B6EE-B040-A925-5C7DF5112268}">
      <dsp:nvSpPr>
        <dsp:cNvPr id="0" name=""/>
        <dsp:cNvSpPr/>
      </dsp:nvSpPr>
      <dsp:spPr>
        <a:xfrm>
          <a:off x="6776159" y="1226254"/>
          <a:ext cx="2822227" cy="1128891"/>
        </a:xfrm>
        <a:prstGeom prst="chevron">
          <a:avLst/>
        </a:prstGeom>
        <a:solidFill>
          <a:schemeClr val="lt1">
            <a:hueOff val="0"/>
            <a:satOff val="0"/>
            <a:lumOff val="0"/>
            <a:alphaOff val="0"/>
          </a:schemeClr>
        </a:solidFill>
        <a:ln w="34925"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ja-JP" altLang="en-US" sz="1600" b="1" kern="1200">
              <a:solidFill>
                <a:schemeClr val="accent1">
                  <a:lumMod val="50000"/>
                </a:schemeClr>
              </a:solidFill>
            </a:rPr>
            <a:t>１月</a:t>
          </a:r>
          <a:br>
            <a:rPr lang="en-US" altLang="ja-JP" sz="1600" b="1" kern="1200" dirty="0">
              <a:solidFill>
                <a:schemeClr val="accent1">
                  <a:lumMod val="50000"/>
                </a:schemeClr>
              </a:solidFill>
            </a:rPr>
          </a:br>
          <a:r>
            <a:rPr lang="ja-JP" altLang="en-US" sz="1600" b="1" kern="1200">
              <a:solidFill>
                <a:schemeClr val="accent1">
                  <a:lumMod val="50000"/>
                </a:schemeClr>
              </a:solidFill>
            </a:rPr>
            <a:t>残件・納品物</a:t>
          </a:r>
          <a:endParaRPr lang="ja-JP" sz="1600" b="1" kern="1200">
            <a:solidFill>
              <a:schemeClr val="accent1">
                <a:lumMod val="50000"/>
              </a:schemeClr>
            </a:solidFill>
          </a:endParaRPr>
        </a:p>
      </dsp:txBody>
      <dsp:txXfrm>
        <a:off x="7340605" y="1226254"/>
        <a:ext cx="1693336" cy="112889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9AB484-92B0-DE44-9812-5F2D29A2AAFB}" type="datetimeFigureOut">
              <a:rPr kumimoji="1" lang="ja-JP" altLang="en-US" smtClean="0"/>
              <a:t>2019/10/28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E9D5E8-26E0-4D44-8E14-BDE4287DDE18}" type="slidenum">
              <a:rPr kumimoji="1" lang="ja-JP" altLang="en-US" smtClean="0"/>
              <a:t>‹#›</a:t>
            </a:fld>
            <a:endParaRPr kumimoji="1" lang="ja-JP" altLang="en-US"/>
          </a:p>
        </p:txBody>
      </p:sp>
    </p:spTree>
    <p:extLst>
      <p:ext uri="{BB962C8B-B14F-4D97-AF65-F5344CB8AC3E}">
        <p14:creationId xmlns:p14="http://schemas.microsoft.com/office/powerpoint/2010/main" val="185620308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AE9D5E8-26E0-4D44-8E14-BDE4287DDE18}" type="slidenum">
              <a:rPr kumimoji="1" lang="ja-JP" altLang="en-US" smtClean="0"/>
              <a:t>1</a:t>
            </a:fld>
            <a:endParaRPr kumimoji="1" lang="ja-JP" altLang="en-US"/>
          </a:p>
        </p:txBody>
      </p:sp>
    </p:spTree>
    <p:extLst>
      <p:ext uri="{BB962C8B-B14F-4D97-AF65-F5344CB8AC3E}">
        <p14:creationId xmlns:p14="http://schemas.microsoft.com/office/powerpoint/2010/main" val="2123855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提示されている情報では</a:t>
            </a:r>
            <a:r>
              <a:rPr kumimoji="1" lang="en-US" altLang="ja-JP" dirty="0"/>
              <a:t>11/15</a:t>
            </a:r>
            <a:r>
              <a:rPr kumimoji="1" lang="ja-JP" altLang="en-US"/>
              <a:t>までに製造を終わらせる予定になっている</a:t>
            </a:r>
            <a:r>
              <a:rPr kumimoji="1" lang="en-US" altLang="ja-JP" dirty="0"/>
              <a:t>(</a:t>
            </a:r>
            <a:r>
              <a:rPr kumimoji="1" lang="ja-JP" altLang="en-US"/>
              <a:t>最終レビューまでには確実に終わる予定です</a:t>
            </a:r>
            <a:r>
              <a:rPr kumimoji="1" lang="en-US" altLang="ja-JP" dirty="0"/>
              <a:t>)12/9</a:t>
            </a:r>
            <a:r>
              <a:rPr kumimoji="1" lang="ja-JP" altLang="en-US"/>
              <a:t>以降</a:t>
            </a:r>
          </a:p>
        </p:txBody>
      </p:sp>
      <p:sp>
        <p:nvSpPr>
          <p:cNvPr id="4" name="スライド番号プレースホルダー 3"/>
          <p:cNvSpPr>
            <a:spLocks noGrp="1"/>
          </p:cNvSpPr>
          <p:nvPr>
            <p:ph type="sldNum" sz="quarter" idx="5"/>
          </p:nvPr>
        </p:nvSpPr>
        <p:spPr/>
        <p:txBody>
          <a:bodyPr/>
          <a:lstStyle/>
          <a:p>
            <a:fld id="{9AE9D5E8-26E0-4D44-8E14-BDE4287DDE18}" type="slidenum">
              <a:rPr kumimoji="1" lang="ja-JP" altLang="en-US" smtClean="0"/>
              <a:t>10</a:t>
            </a:fld>
            <a:endParaRPr kumimoji="1" lang="ja-JP" altLang="en-US"/>
          </a:p>
        </p:txBody>
      </p:sp>
    </p:spTree>
    <p:extLst>
      <p:ext uri="{BB962C8B-B14F-4D97-AF65-F5344CB8AC3E}">
        <p14:creationId xmlns:p14="http://schemas.microsoft.com/office/powerpoint/2010/main" val="2017236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AE9D5E8-26E0-4D44-8E14-BDE4287DDE18}" type="slidenum">
              <a:rPr kumimoji="1" lang="ja-JP" altLang="en-US" smtClean="0"/>
              <a:t>11</a:t>
            </a:fld>
            <a:endParaRPr kumimoji="1" lang="ja-JP" altLang="en-US"/>
          </a:p>
        </p:txBody>
      </p:sp>
    </p:spTree>
    <p:extLst>
      <p:ext uri="{BB962C8B-B14F-4D97-AF65-F5344CB8AC3E}">
        <p14:creationId xmlns:p14="http://schemas.microsoft.com/office/powerpoint/2010/main" val="2225917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AE9D5E8-26E0-4D44-8E14-BDE4287DDE18}" type="slidenum">
              <a:rPr kumimoji="1" lang="ja-JP" altLang="en-US" smtClean="0"/>
              <a:t>12</a:t>
            </a:fld>
            <a:endParaRPr kumimoji="1" lang="ja-JP" altLang="en-US"/>
          </a:p>
        </p:txBody>
      </p:sp>
    </p:spTree>
    <p:extLst>
      <p:ext uri="{BB962C8B-B14F-4D97-AF65-F5344CB8AC3E}">
        <p14:creationId xmlns:p14="http://schemas.microsoft.com/office/powerpoint/2010/main" val="3434855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改めて、私たちの企画概要の簡単な説明をさせていただきます。</a:t>
            </a:r>
            <a:endParaRPr kumimoji="1" lang="en-US" altLang="ja-JP" dirty="0"/>
          </a:p>
          <a:p>
            <a:endParaRPr kumimoji="1" lang="en-US" altLang="ja-JP" dirty="0"/>
          </a:p>
          <a:p>
            <a:r>
              <a:rPr kumimoji="1" lang="ja-JP" altLang="en-US"/>
              <a:t>まず一つ目に、（アニメーション）</a:t>
            </a:r>
            <a:endParaRPr kumimoji="1" lang="en-US" altLang="ja-JP" dirty="0"/>
          </a:p>
          <a:p>
            <a:r>
              <a:rPr kumimoji="1" lang="ja-JP" altLang="en-US"/>
              <a:t>麻生の生徒の留学を支援する</a:t>
            </a:r>
            <a:endParaRPr kumimoji="1" lang="en-US" altLang="ja-JP" dirty="0"/>
          </a:p>
          <a:p>
            <a:r>
              <a:rPr kumimoji="1" lang="ja-JP" altLang="en-US"/>
              <a:t>そして、</a:t>
            </a:r>
            <a:r>
              <a:rPr kumimoji="1" lang="en-US" altLang="ja-JP" dirty="0"/>
              <a:t>(</a:t>
            </a:r>
            <a:r>
              <a:rPr kumimoji="1" lang="ja-JP" altLang="en-US"/>
              <a:t>アニメーション</a:t>
            </a:r>
            <a:r>
              <a:rPr kumimoji="1" lang="en-US" altLang="ja-JP" dirty="0"/>
              <a:t>)</a:t>
            </a:r>
          </a:p>
          <a:p>
            <a:r>
              <a:rPr kumimoji="1" lang="ja-JP" altLang="en-US"/>
              <a:t>国際事業部の業務の軽減を図ることです。</a:t>
            </a:r>
            <a:endParaRPr kumimoji="1" lang="en-US" altLang="ja-JP" dirty="0"/>
          </a:p>
          <a:p>
            <a:endParaRPr kumimoji="1" lang="en-US" altLang="ja-JP" dirty="0"/>
          </a:p>
          <a:p>
            <a:r>
              <a:rPr kumimoji="1" lang="ja-JP" altLang="en-US"/>
              <a:t>留学を支援するために、（アニメーション）</a:t>
            </a:r>
            <a:endParaRPr kumimoji="1" lang="en-US" altLang="ja-JP" dirty="0"/>
          </a:p>
          <a:p>
            <a:r>
              <a:rPr kumimoji="1" lang="ja-JP" altLang="en-US"/>
              <a:t>留学参加への意欲</a:t>
            </a:r>
            <a:r>
              <a:rPr kumimoji="1" lang="en-US" altLang="ja-JP" dirty="0"/>
              <a:t>UP,(</a:t>
            </a:r>
            <a:r>
              <a:rPr kumimoji="1" lang="ja-JP" altLang="en-US"/>
              <a:t>アニメーション</a:t>
            </a:r>
            <a:r>
              <a:rPr kumimoji="1" lang="en-US" altLang="ja-JP" dirty="0"/>
              <a:t>)</a:t>
            </a:r>
          </a:p>
          <a:p>
            <a:r>
              <a:rPr kumimoji="1" lang="ja-JP" altLang="en-US"/>
              <a:t>留学への不安解消をするのが目的です。</a:t>
            </a:r>
            <a:endParaRPr kumimoji="1" lang="en-US" altLang="ja-JP" dirty="0"/>
          </a:p>
          <a:p>
            <a:endParaRPr kumimoji="1" lang="en-US" altLang="ja-JP" dirty="0"/>
          </a:p>
          <a:p>
            <a:r>
              <a:rPr kumimoji="1" lang="ja-JP" altLang="en-US"/>
              <a:t>また、、</a:t>
            </a:r>
            <a:r>
              <a:rPr kumimoji="1" lang="en-US" altLang="ja-JP" dirty="0"/>
              <a:t>2018</a:t>
            </a:r>
            <a:r>
              <a:rPr kumimoji="1" lang="ja-JP" altLang="en-US"/>
              <a:t>年時点で麻生専門学校には</a:t>
            </a:r>
            <a:r>
              <a:rPr kumimoji="1" lang="en-US" altLang="ja-JP" dirty="0"/>
              <a:t>6784</a:t>
            </a:r>
            <a:r>
              <a:rPr kumimoji="1" lang="ja-JP" altLang="en-US"/>
              <a:t>人の生徒がいます。</a:t>
            </a:r>
            <a:endParaRPr kumimoji="1" lang="en-US" altLang="ja-JP" dirty="0"/>
          </a:p>
          <a:p>
            <a:r>
              <a:rPr kumimoji="1" lang="ja-JP" altLang="en-US"/>
              <a:t>しかし、現状としては、</a:t>
            </a:r>
            <a:r>
              <a:rPr kumimoji="1" lang="en-US" altLang="ja-JP" dirty="0"/>
              <a:t>100</a:t>
            </a:r>
            <a:r>
              <a:rPr kumimoji="1" lang="ja-JP" altLang="en-US"/>
              <a:t>人前後しか、留学への参加、留学説明会に参加を行なっていません。</a:t>
            </a:r>
            <a:endParaRPr kumimoji="1" lang="en-US" altLang="ja-JP" dirty="0"/>
          </a:p>
          <a:p>
            <a:r>
              <a:rPr kumimoji="1" lang="ja-JP" altLang="en-US"/>
              <a:t>留学生を増やすのもこの企画のポイントになっております。</a:t>
            </a:r>
            <a:endParaRPr kumimoji="1" lang="en-US" altLang="ja-JP" dirty="0"/>
          </a:p>
          <a:p>
            <a:endParaRPr kumimoji="1" lang="en-US" altLang="ja-JP" dirty="0"/>
          </a:p>
          <a:p>
            <a:r>
              <a:rPr kumimoji="1" lang="ja-JP" altLang="en-US"/>
              <a:t>国際事業部の業務軽減を図るために、（アニメーション）</a:t>
            </a:r>
            <a:endParaRPr kumimoji="1" lang="en-US" altLang="ja-JP" dirty="0"/>
          </a:p>
          <a:p>
            <a:r>
              <a:rPr kumimoji="1" lang="ja-JP" altLang="en-US"/>
              <a:t>業務の効率アップ、（アニメーション）</a:t>
            </a:r>
            <a:endParaRPr kumimoji="1" lang="en-US" altLang="ja-JP" dirty="0"/>
          </a:p>
          <a:p>
            <a:r>
              <a:rPr kumimoji="1" lang="ja-JP" altLang="en-US"/>
              <a:t>サービスの向上を目指して開発を行なっております。</a:t>
            </a:r>
            <a:endParaRPr kumimoji="1" lang="en-US" altLang="ja-JP" dirty="0"/>
          </a:p>
          <a:p>
            <a:endParaRPr kumimoji="1" lang="en-US" altLang="ja-JP" dirty="0"/>
          </a:p>
          <a:p>
            <a:endParaRPr kumimoji="1" lang="ja-JP" altLang="en-US"/>
          </a:p>
          <a:p>
            <a:endParaRPr kumimoji="1" lang="ja-JP" altLang="en-US"/>
          </a:p>
        </p:txBody>
      </p:sp>
      <p:sp>
        <p:nvSpPr>
          <p:cNvPr id="4" name="スライド番号プレースホルダー 3"/>
          <p:cNvSpPr>
            <a:spLocks noGrp="1"/>
          </p:cNvSpPr>
          <p:nvPr>
            <p:ph type="sldNum" sz="quarter" idx="5"/>
          </p:nvPr>
        </p:nvSpPr>
        <p:spPr/>
        <p:txBody>
          <a:bodyPr/>
          <a:lstStyle/>
          <a:p>
            <a:fld id="{9AE9D5E8-26E0-4D44-8E14-BDE4287DDE18}" type="slidenum">
              <a:rPr kumimoji="1" lang="ja-JP" altLang="en-US" smtClean="0"/>
              <a:t>2</a:t>
            </a:fld>
            <a:endParaRPr kumimoji="1" lang="ja-JP" altLang="en-US"/>
          </a:p>
        </p:txBody>
      </p:sp>
    </p:spTree>
    <p:extLst>
      <p:ext uri="{BB962C8B-B14F-4D97-AF65-F5344CB8AC3E}">
        <p14:creationId xmlns:p14="http://schemas.microsoft.com/office/powerpoint/2010/main" val="343961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次に、仕様の大きな変更点になります。</a:t>
            </a:r>
            <a:endParaRPr kumimoji="1" lang="en-US" altLang="ja-JP" dirty="0"/>
          </a:p>
          <a:p>
            <a:endParaRPr kumimoji="1" lang="en-US" altLang="ja-JP" dirty="0"/>
          </a:p>
          <a:p>
            <a:r>
              <a:rPr kumimoji="1" lang="ja-JP" altLang="en-US"/>
              <a:t>貯蓄機能の削除（アニメーション</a:t>
            </a:r>
            <a:endParaRPr kumimoji="1" lang="en-US" altLang="ja-JP" dirty="0"/>
          </a:p>
          <a:p>
            <a:r>
              <a:rPr kumimoji="1" lang="ja-JP" altLang="en-US"/>
              <a:t>こちらの機能の目的としては、貯蓄の意欲を継続させるためでした。</a:t>
            </a:r>
            <a:endParaRPr kumimoji="1" lang="en-US" altLang="ja-JP" dirty="0"/>
          </a:p>
          <a:p>
            <a:r>
              <a:rPr kumimoji="1" lang="ja-JP" altLang="en-US"/>
              <a:t>貯蓄機能を削除する代わりに、留学する国ごとの食べ物などの画像を週替わりでアプリに表示させることで、貯蓄の意欲を継続させる狙いです。</a:t>
            </a:r>
            <a:endParaRPr kumimoji="1" lang="en-US" altLang="ja-JP" dirty="0"/>
          </a:p>
          <a:p>
            <a:r>
              <a:rPr kumimoji="1" lang="ja-JP" altLang="en-US"/>
              <a:t>（アニメーション</a:t>
            </a:r>
            <a:endParaRPr kumimoji="1" lang="en-US" altLang="ja-JP" dirty="0"/>
          </a:p>
          <a:p>
            <a:r>
              <a:rPr lang="ja-JP" altLang="en-US"/>
              <a:t>次に、チャット機能の削除（アニメーション</a:t>
            </a:r>
            <a:endParaRPr lang="en-US" altLang="ja-JP" dirty="0"/>
          </a:p>
          <a:p>
            <a:r>
              <a:rPr kumimoji="1" lang="ja-JP" altLang="en-US"/>
              <a:t>こちらの機能の目的としては、先生と留学についての質問を行うためでした。</a:t>
            </a:r>
            <a:endParaRPr kumimoji="1" lang="en-US" altLang="ja-JP" dirty="0"/>
          </a:p>
          <a:p>
            <a:r>
              <a:rPr kumimoji="1" lang="ja-JP" altLang="en-US"/>
              <a:t>チャット機能を削除する代わりに、面談申し込み機能の実装をしています。</a:t>
            </a:r>
            <a:endParaRPr kumimoji="1" lang="en-US" altLang="ja-JP" dirty="0"/>
          </a:p>
          <a:p>
            <a:r>
              <a:rPr kumimoji="1" lang="en-US" altLang="ja-JP" dirty="0"/>
              <a:t>(</a:t>
            </a:r>
            <a:r>
              <a:rPr kumimoji="1" lang="ja-JP" altLang="en-US"/>
              <a:t>アニメーション</a:t>
            </a:r>
            <a:endParaRPr kumimoji="1" lang="en-US" altLang="ja-JP" dirty="0"/>
          </a:p>
          <a:p>
            <a:r>
              <a:rPr lang="ja-JP" altLang="en-US"/>
              <a:t>次に開発環境を変える</a:t>
            </a:r>
            <a:r>
              <a:rPr lang="en-US" altLang="ja-JP" dirty="0"/>
              <a:t>(</a:t>
            </a:r>
            <a:r>
              <a:rPr lang="ja-JP" altLang="en-US"/>
              <a:t>アニメーション</a:t>
            </a:r>
            <a:endParaRPr lang="en-US" altLang="ja-JP" dirty="0"/>
          </a:p>
          <a:p>
            <a:r>
              <a:rPr kumimoji="1" lang="ja-JP" altLang="en-US"/>
              <a:t>こちらは</a:t>
            </a:r>
            <a:r>
              <a:rPr kumimoji="1" lang="en-US" altLang="ja-JP" dirty="0"/>
              <a:t>PWA</a:t>
            </a:r>
            <a:r>
              <a:rPr kumimoji="1" lang="ja-JP" altLang="en-US"/>
              <a:t>形式のアプリを作る必要があったため、</a:t>
            </a:r>
            <a:r>
              <a:rPr kumimoji="1" lang="en-US" altLang="ja-JP" dirty="0"/>
              <a:t>Service Worker</a:t>
            </a:r>
            <a:r>
              <a:rPr kumimoji="1" lang="ja-JP" altLang="en-US"/>
              <a:t>を実装しています。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9AE9D5E8-26E0-4D44-8E14-BDE4287DDE18}" type="slidenum">
              <a:rPr kumimoji="1" lang="ja-JP" altLang="en-US" smtClean="0"/>
              <a:t>3</a:t>
            </a:fld>
            <a:endParaRPr kumimoji="1" lang="ja-JP" altLang="en-US"/>
          </a:p>
        </p:txBody>
      </p:sp>
    </p:spTree>
    <p:extLst>
      <p:ext uri="{BB962C8B-B14F-4D97-AF65-F5344CB8AC3E}">
        <p14:creationId xmlns:p14="http://schemas.microsoft.com/office/powerpoint/2010/main" val="510351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今回このような流れで発表させていただきます。</a:t>
            </a:r>
          </a:p>
          <a:p>
            <a:endParaRPr kumimoji="1" lang="ja-JP" altLang="en-US"/>
          </a:p>
        </p:txBody>
      </p:sp>
      <p:sp>
        <p:nvSpPr>
          <p:cNvPr id="4" name="スライド番号プレースホルダー 3"/>
          <p:cNvSpPr>
            <a:spLocks noGrp="1"/>
          </p:cNvSpPr>
          <p:nvPr>
            <p:ph type="sldNum" sz="quarter" idx="5"/>
          </p:nvPr>
        </p:nvSpPr>
        <p:spPr/>
        <p:txBody>
          <a:bodyPr/>
          <a:lstStyle/>
          <a:p>
            <a:fld id="{9AE9D5E8-26E0-4D44-8E14-BDE4287DDE18}" type="slidenum">
              <a:rPr kumimoji="1" lang="ja-JP" altLang="en-US" smtClean="0"/>
              <a:t>4</a:t>
            </a:fld>
            <a:endParaRPr kumimoji="1" lang="ja-JP" altLang="en-US"/>
          </a:p>
        </p:txBody>
      </p:sp>
    </p:spTree>
    <p:extLst>
      <p:ext uri="{BB962C8B-B14F-4D97-AF65-F5344CB8AC3E}">
        <p14:creationId xmlns:p14="http://schemas.microsoft.com/office/powerpoint/2010/main" val="3144254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めくって２ページ目にテーブル一覧を載せております</a:t>
            </a:r>
            <a:endParaRPr kumimoji="1" lang="en-US" altLang="ja-JP" dirty="0"/>
          </a:p>
          <a:p>
            <a:endParaRPr kumimoji="1" lang="en-US" altLang="ja-JP" dirty="0"/>
          </a:p>
          <a:p>
            <a:r>
              <a:rPr kumimoji="1" lang="ja-JP" altLang="en-US"/>
              <a:t>３ページ目からは各種テーブルの詳細情報を記載しております。</a:t>
            </a:r>
            <a:endParaRPr kumimoji="1" lang="en-US" altLang="ja-JP" dirty="0"/>
          </a:p>
          <a:p>
            <a:r>
              <a:rPr kumimoji="1" lang="ja-JP" altLang="en-US"/>
              <a:t>カラム名、インデックス情報、制約一覧を載せております。</a:t>
            </a:r>
          </a:p>
        </p:txBody>
      </p:sp>
      <p:sp>
        <p:nvSpPr>
          <p:cNvPr id="4" name="スライド番号プレースホルダー 3"/>
          <p:cNvSpPr>
            <a:spLocks noGrp="1"/>
          </p:cNvSpPr>
          <p:nvPr>
            <p:ph type="sldNum" sz="quarter" idx="5"/>
          </p:nvPr>
        </p:nvSpPr>
        <p:spPr/>
        <p:txBody>
          <a:bodyPr/>
          <a:lstStyle/>
          <a:p>
            <a:fld id="{9AE9D5E8-26E0-4D44-8E14-BDE4287DDE18}" type="slidenum">
              <a:rPr kumimoji="1" lang="ja-JP" altLang="en-US" smtClean="0"/>
              <a:t>5</a:t>
            </a:fld>
            <a:endParaRPr kumimoji="1" lang="ja-JP" altLang="en-US"/>
          </a:p>
        </p:txBody>
      </p:sp>
    </p:spTree>
    <p:extLst>
      <p:ext uri="{BB962C8B-B14F-4D97-AF65-F5344CB8AC3E}">
        <p14:creationId xmlns:p14="http://schemas.microsoft.com/office/powerpoint/2010/main" val="254165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画面レイアウトについてはお配りした冊子をご覧ください。</a:t>
            </a:r>
            <a:endParaRPr kumimoji="1" lang="en-US" altLang="ja-JP" dirty="0"/>
          </a:p>
          <a:p>
            <a:r>
              <a:rPr kumimoji="1" lang="ja-JP" altLang="en-US"/>
              <a:t>上から、画面情報、画面イメージ、構成部品の詳細、操作手順を記載しております。</a:t>
            </a:r>
          </a:p>
        </p:txBody>
      </p:sp>
      <p:sp>
        <p:nvSpPr>
          <p:cNvPr id="4" name="スライド番号プレースホルダー 3"/>
          <p:cNvSpPr>
            <a:spLocks noGrp="1"/>
          </p:cNvSpPr>
          <p:nvPr>
            <p:ph type="sldNum" sz="quarter" idx="10"/>
          </p:nvPr>
        </p:nvSpPr>
        <p:spPr/>
        <p:txBody>
          <a:bodyPr/>
          <a:lstStyle/>
          <a:p>
            <a:fld id="{9AE9D5E8-26E0-4D44-8E14-BDE4287DDE18}" type="slidenum">
              <a:rPr kumimoji="1" lang="ja-JP" altLang="en-US" smtClean="0"/>
              <a:t>6</a:t>
            </a:fld>
            <a:endParaRPr kumimoji="1" lang="ja-JP" altLang="en-US"/>
          </a:p>
        </p:txBody>
      </p:sp>
    </p:spTree>
    <p:extLst>
      <p:ext uri="{BB962C8B-B14F-4D97-AF65-F5344CB8AC3E}">
        <p14:creationId xmlns:p14="http://schemas.microsoft.com/office/powerpoint/2010/main" val="400776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機能一覧についても配布しております冊子を参照ください。</a:t>
            </a:r>
            <a:endParaRPr kumimoji="1" lang="en-US" altLang="ja-JP" dirty="0"/>
          </a:p>
          <a:p>
            <a:r>
              <a:rPr kumimoji="1" lang="ja-JP" altLang="en-US"/>
              <a:t>上部にシステムの情報、表は左から、項目、機能</a:t>
            </a:r>
            <a:r>
              <a:rPr kumimoji="1" lang="en-US" altLang="ja-JP" dirty="0"/>
              <a:t>ID</a:t>
            </a:r>
            <a:r>
              <a:rPr kumimoji="1" lang="ja-JP" altLang="en-US"/>
              <a:t>、概要を記しております。分類、概要については後ほど必要な際に追加いたします。</a:t>
            </a:r>
          </a:p>
        </p:txBody>
      </p:sp>
      <p:sp>
        <p:nvSpPr>
          <p:cNvPr id="4" name="スライド番号プレースホルダー 3"/>
          <p:cNvSpPr>
            <a:spLocks noGrp="1"/>
          </p:cNvSpPr>
          <p:nvPr>
            <p:ph type="sldNum" sz="quarter" idx="10"/>
          </p:nvPr>
        </p:nvSpPr>
        <p:spPr/>
        <p:txBody>
          <a:bodyPr/>
          <a:lstStyle/>
          <a:p>
            <a:fld id="{9AE9D5E8-26E0-4D44-8E14-BDE4287DDE18}" type="slidenum">
              <a:rPr kumimoji="1" lang="ja-JP" altLang="en-US" smtClean="0"/>
              <a:t>7</a:t>
            </a:fld>
            <a:endParaRPr kumimoji="1" lang="ja-JP" altLang="en-US"/>
          </a:p>
        </p:txBody>
      </p:sp>
    </p:spTree>
    <p:extLst>
      <p:ext uri="{BB962C8B-B14F-4D97-AF65-F5344CB8AC3E}">
        <p14:creationId xmlns:p14="http://schemas.microsoft.com/office/powerpoint/2010/main" val="268212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モバイル側アプリケーションの説明に移ります</a:t>
            </a:r>
            <a:endParaRPr kumimoji="1" lang="en-US" altLang="ja-JP" dirty="0"/>
          </a:p>
          <a:p>
            <a:r>
              <a:rPr kumimoji="1" lang="en-US" altLang="ja-JP" dirty="0" err="1"/>
              <a:t>PhpStorm</a:t>
            </a:r>
            <a:r>
              <a:rPr kumimoji="1" lang="ja-JP" altLang="en-US"/>
              <a:t>で開発を行なっております</a:t>
            </a:r>
            <a:endParaRPr kumimoji="1" lang="en-US" altLang="ja-JP" dirty="0"/>
          </a:p>
          <a:p>
            <a:r>
              <a:rPr kumimoji="1" lang="ja-JP" altLang="en-US"/>
              <a:t>開発言語は、</a:t>
            </a:r>
            <a:r>
              <a:rPr kumimoji="1" lang="en-US" altLang="ja-JP" dirty="0" err="1"/>
              <a:t>Php,Javascript,html,css</a:t>
            </a:r>
            <a:r>
              <a:rPr kumimoji="1" lang="ja-JP" altLang="en-US"/>
              <a:t>を用いて作成しています。</a:t>
            </a:r>
            <a:endParaRPr kumimoji="1" lang="en-US" altLang="ja-JP" dirty="0"/>
          </a:p>
          <a:p>
            <a:r>
              <a:rPr kumimoji="1" lang="ja-JP" altLang="en-US"/>
              <a:t>また、</a:t>
            </a:r>
            <a:r>
              <a:rPr kumimoji="1" lang="en-US" altLang="ja-JP" dirty="0" err="1"/>
              <a:t>Javascript</a:t>
            </a:r>
            <a:r>
              <a:rPr kumimoji="1" lang="ja-JP" altLang="en-US"/>
              <a:t>には</a:t>
            </a:r>
            <a:r>
              <a:rPr kumimoji="1" lang="en-US" altLang="ja-JP" dirty="0" err="1"/>
              <a:t>Jquary</a:t>
            </a:r>
            <a:r>
              <a:rPr kumimoji="1" lang="ja-JP" altLang="en-US"/>
              <a:t>のライブラリをインポートしております。</a:t>
            </a:r>
            <a:endParaRPr kumimoji="1" lang="en-US" altLang="ja-JP" dirty="0"/>
          </a:p>
          <a:p>
            <a:endParaRPr kumimoji="1" lang="en-US" altLang="ja-JP" dirty="0"/>
          </a:p>
          <a:p>
            <a:r>
              <a:rPr kumimoji="1" lang="ja-JP" altLang="en-US"/>
              <a:t>今回、</a:t>
            </a:r>
            <a:r>
              <a:rPr kumimoji="1" lang="en-US" altLang="ja-JP" dirty="0"/>
              <a:t>Web</a:t>
            </a:r>
            <a:r>
              <a:rPr kumimoji="1" lang="ja-JP" altLang="en-US"/>
              <a:t>アプリケーションをネイティブ化させるために、</a:t>
            </a:r>
            <a:r>
              <a:rPr kumimoji="1" lang="en-US" altLang="ja-JP" dirty="0"/>
              <a:t>Service Worker</a:t>
            </a:r>
            <a:r>
              <a:rPr kumimoji="1" lang="ja-JP" altLang="en-US"/>
              <a:t>を使用しております。</a:t>
            </a:r>
            <a:endParaRPr kumimoji="1" lang="en-US" altLang="ja-JP" dirty="0"/>
          </a:p>
          <a:p>
            <a:r>
              <a:rPr kumimoji="1" lang="en-US" altLang="ja-JP" dirty="0" err="1"/>
              <a:t>ServiceWorker</a:t>
            </a:r>
            <a:r>
              <a:rPr kumimoji="1" lang="ja-JP" altLang="en-US"/>
              <a:t>を使用するためには、</a:t>
            </a:r>
            <a:r>
              <a:rPr kumimoji="1" lang="en-US" altLang="ja-JP" dirty="0"/>
              <a:t>HTTPS</a:t>
            </a:r>
            <a:r>
              <a:rPr kumimoji="1" lang="ja-JP" altLang="en-US"/>
              <a:t>通信で</a:t>
            </a:r>
            <a:r>
              <a:rPr kumimoji="1" lang="en-US" altLang="ja-JP" dirty="0"/>
              <a:t>Web</a:t>
            </a:r>
            <a:r>
              <a:rPr kumimoji="1" lang="ja-JP" altLang="en-US"/>
              <a:t>サイトにアクセスさせる必要があるため、本番環境の</a:t>
            </a:r>
            <a:r>
              <a:rPr kumimoji="1" lang="en-US" altLang="ja-JP" dirty="0"/>
              <a:t>WEB</a:t>
            </a:r>
            <a:r>
              <a:rPr kumimoji="1" lang="ja-JP" altLang="en-US"/>
              <a:t>サーバーでは証明書を発行し、</a:t>
            </a:r>
            <a:r>
              <a:rPr kumimoji="1" lang="en-US" altLang="ja-JP" dirty="0"/>
              <a:t> HTTPS</a:t>
            </a:r>
            <a:r>
              <a:rPr kumimoji="1" lang="ja-JP" altLang="en-US"/>
              <a:t>通信を行えるようにしております。</a:t>
            </a:r>
            <a:endParaRPr kumimoji="1" lang="en-US" altLang="ja-JP" dirty="0"/>
          </a:p>
          <a:p>
            <a:endParaRPr kumimoji="1" lang="en-US" altLang="ja-JP" dirty="0"/>
          </a:p>
          <a:p>
            <a:r>
              <a:rPr kumimoji="1" lang="ja-JP" altLang="en-US"/>
              <a:t>実際に現在開発している画面を披露いたします。</a:t>
            </a:r>
            <a:endParaRPr kumimoji="1" lang="en-US" altLang="ja-JP" dirty="0"/>
          </a:p>
        </p:txBody>
      </p:sp>
      <p:sp>
        <p:nvSpPr>
          <p:cNvPr id="4" name="スライド番号プレースホルダー 3"/>
          <p:cNvSpPr>
            <a:spLocks noGrp="1"/>
          </p:cNvSpPr>
          <p:nvPr>
            <p:ph type="sldNum" sz="quarter" idx="5"/>
          </p:nvPr>
        </p:nvSpPr>
        <p:spPr/>
        <p:txBody>
          <a:bodyPr/>
          <a:lstStyle/>
          <a:p>
            <a:fld id="{9AE9D5E8-26E0-4D44-8E14-BDE4287DDE18}" type="slidenum">
              <a:rPr kumimoji="1" lang="ja-JP" altLang="en-US" smtClean="0"/>
              <a:t>8</a:t>
            </a:fld>
            <a:endParaRPr kumimoji="1" lang="ja-JP" altLang="en-US"/>
          </a:p>
        </p:txBody>
      </p:sp>
    </p:spTree>
    <p:extLst>
      <p:ext uri="{BB962C8B-B14F-4D97-AF65-F5344CB8AC3E}">
        <p14:creationId xmlns:p14="http://schemas.microsoft.com/office/powerpoint/2010/main" val="3577218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続いて</a:t>
            </a:r>
            <a:r>
              <a:rPr kumimoji="1" lang="en-US" altLang="ja-JP" dirty="0"/>
              <a:t>Web</a:t>
            </a:r>
            <a:r>
              <a:rPr kumimoji="1" lang="ja-JP" altLang="en-US"/>
              <a:t>側アプリケーションの説明に移ります。</a:t>
            </a:r>
            <a:endParaRPr kumimoji="1" lang="en-US" altLang="ja-JP" dirty="0"/>
          </a:p>
          <a:p>
            <a:r>
              <a:rPr kumimoji="1" lang="ja-JP" altLang="en-US"/>
              <a:t>モバイル側と同じく、</a:t>
            </a:r>
            <a:r>
              <a:rPr kumimoji="1" lang="en-US" altLang="ja-JP" dirty="0" err="1"/>
              <a:t>PHPstorm</a:t>
            </a:r>
            <a:r>
              <a:rPr kumimoji="1" lang="ja-JP" altLang="en-US"/>
              <a:t>で開発を行なっており、</a:t>
            </a:r>
            <a:endParaRPr kumimoji="1" lang="en-US" altLang="ja-JP" dirty="0"/>
          </a:p>
          <a:p>
            <a:r>
              <a:rPr kumimoji="1" lang="ja-JP" altLang="en-US"/>
              <a:t>使用言語もモバイル側と同じで、</a:t>
            </a:r>
            <a:r>
              <a:rPr kumimoji="1" lang="en-US" altLang="ja-JP" dirty="0"/>
              <a:t>PHP,JAVASCRIPT,HTML,CSS</a:t>
            </a:r>
            <a:r>
              <a:rPr kumimoji="1" lang="ja-JP" altLang="en-US"/>
              <a:t>を使っております</a:t>
            </a:r>
            <a:endParaRPr kumimoji="1" lang="en-US" altLang="ja-JP" dirty="0"/>
          </a:p>
          <a:p>
            <a:r>
              <a:rPr kumimoji="1" lang="ja-JP" altLang="en-US"/>
              <a:t>また、こちらも</a:t>
            </a:r>
            <a:r>
              <a:rPr kumimoji="1" lang="en-US" altLang="ja-JP" dirty="0" err="1"/>
              <a:t>JQuary</a:t>
            </a:r>
            <a:r>
              <a:rPr kumimoji="1" lang="ja-JP" altLang="en-US"/>
              <a:t>を使用しています。</a:t>
            </a:r>
            <a:endParaRPr kumimoji="1" lang="en-US" altLang="ja-JP" dirty="0"/>
          </a:p>
          <a:p>
            <a:r>
              <a:rPr kumimoji="1" lang="ja-JP" altLang="en-US"/>
              <a:t>ページ読み込みの最適化を図るために</a:t>
            </a:r>
            <a:r>
              <a:rPr kumimoji="1" lang="en-US" altLang="ja-JP" dirty="0"/>
              <a:t>Ajax</a:t>
            </a:r>
            <a:r>
              <a:rPr kumimoji="1" lang="ja-JP" altLang="en-US"/>
              <a:t>を用いいて開発を行なっております。</a:t>
            </a:r>
            <a:endParaRPr kumimoji="1" lang="en-US" altLang="ja-JP" dirty="0"/>
          </a:p>
          <a:p>
            <a:endParaRPr kumimoji="1" lang="en-US" altLang="ja-JP" dirty="0"/>
          </a:p>
          <a:p>
            <a:r>
              <a:rPr kumimoji="1" lang="ja-JP" altLang="en-US"/>
              <a:t>実際に現在開発している画面を披露いたします。</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9AE9D5E8-26E0-4D44-8E14-BDE4287DDE18}" type="slidenum">
              <a:rPr kumimoji="1" lang="ja-JP" altLang="en-US" smtClean="0"/>
              <a:t>9</a:t>
            </a:fld>
            <a:endParaRPr kumimoji="1" lang="ja-JP" altLang="en-US"/>
          </a:p>
        </p:txBody>
      </p:sp>
    </p:spTree>
    <p:extLst>
      <p:ext uri="{BB962C8B-B14F-4D97-AF65-F5344CB8AC3E}">
        <p14:creationId xmlns:p14="http://schemas.microsoft.com/office/powerpoint/2010/main" val="1844837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665F8054-8E0D-EE4C-BCDC-6F2D675CA548}" type="datetimeFigureOut">
              <a:rPr kumimoji="1" lang="ja-JP" altLang="en-US" smtClean="0"/>
              <a:t>2019/10/28</a:t>
            </a:fld>
            <a:endParaRPr kumimoji="1" lang="ja-JP"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kumimoji="1" lang="ja-JP"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DDAA027-8D2C-F54A-9A05-65EF0CFE539C}" type="slidenum">
              <a:rPr kumimoji="1" lang="ja-JP" altLang="en-US" smtClean="0"/>
              <a:t>‹#›</a:t>
            </a:fld>
            <a:endParaRPr kumimoji="1" lang="ja-JP" altLang="en-US"/>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02660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65F8054-8E0D-EE4C-BCDC-6F2D675CA548}" type="datetimeFigureOut">
              <a:rPr kumimoji="1" lang="ja-JP" altLang="en-US" smtClean="0"/>
              <a:t>2019/10/28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DAA027-8D2C-F54A-9A05-65EF0CFE539C}" type="slidenum">
              <a:rPr kumimoji="1" lang="ja-JP" altLang="en-US" smtClean="0"/>
              <a:t>‹#›</a:t>
            </a:fld>
            <a:endParaRPr kumimoji="1" lang="ja-JP" altLang="en-US"/>
          </a:p>
        </p:txBody>
      </p:sp>
    </p:spTree>
    <p:extLst>
      <p:ext uri="{BB962C8B-B14F-4D97-AF65-F5344CB8AC3E}">
        <p14:creationId xmlns:p14="http://schemas.microsoft.com/office/powerpoint/2010/main" val="3543103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65F8054-8E0D-EE4C-BCDC-6F2D675CA548}" type="datetimeFigureOut">
              <a:rPr kumimoji="1" lang="ja-JP" altLang="en-US" smtClean="0"/>
              <a:t>2019/10/28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DAA027-8D2C-F54A-9A05-65EF0CFE539C}" type="slidenum">
              <a:rPr kumimoji="1" lang="ja-JP" altLang="en-US" smtClean="0"/>
              <a:t>‹#›</a:t>
            </a:fld>
            <a:endParaRPr kumimoji="1" lang="ja-JP" altLang="en-US"/>
          </a:p>
        </p:txBody>
      </p:sp>
    </p:spTree>
    <p:extLst>
      <p:ext uri="{BB962C8B-B14F-4D97-AF65-F5344CB8AC3E}">
        <p14:creationId xmlns:p14="http://schemas.microsoft.com/office/powerpoint/2010/main" val="8223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65F8054-8E0D-EE4C-BCDC-6F2D675CA548}" type="datetimeFigureOut">
              <a:rPr kumimoji="1" lang="ja-JP" altLang="en-US" smtClean="0"/>
              <a:t>2019/10/28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DAA027-8D2C-F54A-9A05-65EF0CFE539C}" type="slidenum">
              <a:rPr kumimoji="1" lang="ja-JP" altLang="en-US" smtClean="0"/>
              <a:t>‹#›</a:t>
            </a:fld>
            <a:endParaRPr kumimoji="1" lang="ja-JP" altLang="en-US"/>
          </a:p>
        </p:txBody>
      </p:sp>
    </p:spTree>
    <p:extLst>
      <p:ext uri="{BB962C8B-B14F-4D97-AF65-F5344CB8AC3E}">
        <p14:creationId xmlns:p14="http://schemas.microsoft.com/office/powerpoint/2010/main" val="503912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665F8054-8E0D-EE4C-BCDC-6F2D675CA548}" type="datetimeFigureOut">
              <a:rPr kumimoji="1" lang="ja-JP" altLang="en-US" smtClean="0"/>
              <a:t>2019/10/28</a:t>
            </a:fld>
            <a:endParaRPr kumimoji="1" lang="ja-JP"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kumimoji="1" lang="ja-JP"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DDAA027-8D2C-F54A-9A05-65EF0CFE539C}" type="slidenum">
              <a:rPr kumimoji="1" lang="ja-JP" altLang="en-US" smtClean="0"/>
              <a:t>‹#›</a:t>
            </a:fld>
            <a:endParaRPr kumimoji="1" lang="ja-JP"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104390902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ja-JP" altLang="en-US"/>
              <a:t>マスター タイトルの書式設定</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65F8054-8E0D-EE4C-BCDC-6F2D675CA548}" type="datetimeFigureOut">
              <a:rPr kumimoji="1" lang="ja-JP" altLang="en-US" smtClean="0"/>
              <a:t>2019/10/28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DDAA027-8D2C-F54A-9A05-65EF0CFE539C}" type="slidenum">
              <a:rPr kumimoji="1" lang="ja-JP" altLang="en-US" smtClean="0"/>
              <a:t>‹#›</a:t>
            </a:fld>
            <a:endParaRPr kumimoji="1" lang="ja-JP" altLang="en-US"/>
          </a:p>
        </p:txBody>
      </p:sp>
    </p:spTree>
    <p:extLst>
      <p:ext uri="{BB962C8B-B14F-4D97-AF65-F5344CB8AC3E}">
        <p14:creationId xmlns:p14="http://schemas.microsoft.com/office/powerpoint/2010/main" val="107443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65F8054-8E0D-EE4C-BCDC-6F2D675CA548}" type="datetimeFigureOut">
              <a:rPr kumimoji="1" lang="ja-JP" altLang="en-US" smtClean="0"/>
              <a:t>2019/10/28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DDAA027-8D2C-F54A-9A05-65EF0CFE539C}" type="slidenum">
              <a:rPr kumimoji="1" lang="ja-JP" altLang="en-US" smtClean="0"/>
              <a:t>‹#›</a:t>
            </a:fld>
            <a:endParaRPr kumimoji="1" lang="ja-JP" altLang="en-US"/>
          </a:p>
        </p:txBody>
      </p:sp>
    </p:spTree>
    <p:extLst>
      <p:ext uri="{BB962C8B-B14F-4D97-AF65-F5344CB8AC3E}">
        <p14:creationId xmlns:p14="http://schemas.microsoft.com/office/powerpoint/2010/main" val="3688435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65F8054-8E0D-EE4C-BCDC-6F2D675CA548}" type="datetimeFigureOut">
              <a:rPr kumimoji="1" lang="ja-JP" altLang="en-US" smtClean="0"/>
              <a:t>2019/10/28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DDAA027-8D2C-F54A-9A05-65EF0CFE539C}" type="slidenum">
              <a:rPr kumimoji="1" lang="ja-JP" altLang="en-US" smtClean="0"/>
              <a:t>‹#›</a:t>
            </a:fld>
            <a:endParaRPr kumimoji="1" lang="ja-JP" altLang="en-US"/>
          </a:p>
        </p:txBody>
      </p:sp>
    </p:spTree>
    <p:extLst>
      <p:ext uri="{BB962C8B-B14F-4D97-AF65-F5344CB8AC3E}">
        <p14:creationId xmlns:p14="http://schemas.microsoft.com/office/powerpoint/2010/main" val="1327939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5F8054-8E0D-EE4C-BCDC-6F2D675CA548}" type="datetimeFigureOut">
              <a:rPr kumimoji="1" lang="ja-JP" altLang="en-US" smtClean="0"/>
              <a:t>2019/10/28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DDAA027-8D2C-F54A-9A05-65EF0CFE539C}" type="slidenum">
              <a:rPr kumimoji="1" lang="ja-JP" altLang="en-US" smtClean="0"/>
              <a:t>‹#›</a:t>
            </a:fld>
            <a:endParaRPr kumimoji="1" lang="ja-JP" altLang="en-US"/>
          </a:p>
        </p:txBody>
      </p:sp>
    </p:spTree>
    <p:extLst>
      <p:ext uri="{BB962C8B-B14F-4D97-AF65-F5344CB8AC3E}">
        <p14:creationId xmlns:p14="http://schemas.microsoft.com/office/powerpoint/2010/main" val="118206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65F8054-8E0D-EE4C-BCDC-6F2D675CA548}" type="datetimeFigureOut">
              <a:rPr kumimoji="1" lang="ja-JP" altLang="en-US" smtClean="0"/>
              <a:t>2019/10/28</a:t>
            </a:fld>
            <a:endParaRPr kumimoji="1" lang="ja-JP"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DDAA027-8D2C-F54A-9A05-65EF0CFE539C}" type="slidenum">
              <a:rPr kumimoji="1" lang="ja-JP" altLang="en-US" smtClean="0"/>
              <a:t>‹#›</a:t>
            </a:fld>
            <a:endParaRPr kumimoji="1" lang="ja-JP"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13591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65F8054-8E0D-EE4C-BCDC-6F2D675CA548}" type="datetimeFigureOut">
              <a:rPr kumimoji="1" lang="ja-JP" altLang="en-US" smtClean="0"/>
              <a:t>2019/10/28</a:t>
            </a:fld>
            <a:endParaRPr kumimoji="1" lang="ja-JP"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DDAA027-8D2C-F54A-9A05-65EF0CFE539C}" type="slidenum">
              <a:rPr kumimoji="1" lang="ja-JP" altLang="en-US" smtClean="0"/>
              <a:t>‹#›</a:t>
            </a:fld>
            <a:endParaRPr kumimoji="1" lang="ja-JP"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39637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665F8054-8E0D-EE4C-BCDC-6F2D675CA548}" type="datetimeFigureOut">
              <a:rPr kumimoji="1" lang="ja-JP" altLang="en-US" smtClean="0"/>
              <a:t>2019/10/28</a:t>
            </a:fld>
            <a:endParaRPr kumimoji="1" lang="ja-JP"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kumimoji="1" lang="ja-JP"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DDAA027-8D2C-F54A-9A05-65EF0CFE539C}" type="slidenum">
              <a:rPr kumimoji="1" lang="ja-JP" altLang="en-US" smtClean="0"/>
              <a:t>‹#›</a:t>
            </a:fld>
            <a:endParaRPr kumimoji="1" lang="ja-JP"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40760000"/>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xStyles>
    <p:titleStyle>
      <a:lvl1pPr algn="l" defTabSz="914400" rtl="0" eaLnBrk="1" latinLnBrk="0" hangingPunct="1">
        <a:lnSpc>
          <a:spcPct val="89000"/>
        </a:lnSpc>
        <a:spcBef>
          <a:spcPct val="0"/>
        </a:spcBef>
        <a:buNone/>
        <a:defRPr kumimoji="1"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3D9BA1-C873-0D48-AE77-5797653BC8EC}"/>
              </a:ext>
            </a:extLst>
          </p:cNvPr>
          <p:cNvSpPr>
            <a:spLocks noGrp="1"/>
          </p:cNvSpPr>
          <p:nvPr>
            <p:ph type="ctrTitle"/>
          </p:nvPr>
        </p:nvSpPr>
        <p:spPr/>
        <p:txBody>
          <a:bodyPr/>
          <a:lstStyle/>
          <a:p>
            <a:r>
              <a:rPr kumimoji="1" lang="ja-JP" altLang="en-US" sz="5400"/>
              <a:t>渡航留学生支援サービス </a:t>
            </a:r>
          </a:p>
        </p:txBody>
      </p:sp>
      <p:sp>
        <p:nvSpPr>
          <p:cNvPr id="3" name="字幕 2">
            <a:extLst>
              <a:ext uri="{FF2B5EF4-FFF2-40B4-BE49-F238E27FC236}">
                <a16:creationId xmlns:a16="http://schemas.microsoft.com/office/drawing/2014/main" id="{981BF10C-E79B-D041-9DFF-9350B328D26F}"/>
              </a:ext>
            </a:extLst>
          </p:cNvPr>
          <p:cNvSpPr>
            <a:spLocks noGrp="1"/>
          </p:cNvSpPr>
          <p:nvPr>
            <p:ph type="subTitle" idx="1"/>
          </p:nvPr>
        </p:nvSpPr>
        <p:spPr>
          <a:xfrm>
            <a:off x="3065276" y="3886680"/>
            <a:ext cx="6831673" cy="1086237"/>
          </a:xfrm>
        </p:spPr>
        <p:txBody>
          <a:bodyPr>
            <a:normAutofit/>
          </a:bodyPr>
          <a:lstStyle/>
          <a:p>
            <a:pPr algn="r"/>
            <a:r>
              <a:rPr kumimoji="1" lang="en-US" altLang="ja-JP" sz="2800" dirty="0"/>
              <a:t>KUGA TECH</a:t>
            </a:r>
            <a:endParaRPr kumimoji="1" lang="ja-JP" altLang="en-US" sz="2800"/>
          </a:p>
        </p:txBody>
      </p:sp>
      <p:sp>
        <p:nvSpPr>
          <p:cNvPr id="4" name="正方形/長方形 3">
            <a:extLst>
              <a:ext uri="{FF2B5EF4-FFF2-40B4-BE49-F238E27FC236}">
                <a16:creationId xmlns:a16="http://schemas.microsoft.com/office/drawing/2014/main" id="{3DE2243D-58AB-CD44-BA37-1AC348858CCD}"/>
              </a:ext>
            </a:extLst>
          </p:cNvPr>
          <p:cNvSpPr/>
          <p:nvPr/>
        </p:nvSpPr>
        <p:spPr>
          <a:xfrm>
            <a:off x="228600" y="0"/>
            <a:ext cx="562708"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字幕 2">
            <a:extLst>
              <a:ext uri="{FF2B5EF4-FFF2-40B4-BE49-F238E27FC236}">
                <a16:creationId xmlns:a16="http://schemas.microsoft.com/office/drawing/2014/main" id="{D2844DC9-F29B-3246-A90F-3C7A62AE6FA4}"/>
              </a:ext>
            </a:extLst>
          </p:cNvPr>
          <p:cNvSpPr txBox="1">
            <a:spLocks/>
          </p:cNvSpPr>
          <p:nvPr/>
        </p:nvSpPr>
        <p:spPr>
          <a:xfrm>
            <a:off x="6481113" y="4687566"/>
            <a:ext cx="6831673" cy="943295"/>
          </a:xfrm>
          <a:prstGeom prst="rect">
            <a:avLst/>
          </a:prstGeom>
        </p:spPr>
        <p:txBody>
          <a:bodyPr vert="horz" lIns="91440" tIns="45720" rIns="91440" bIns="45720" rtlCol="0">
            <a:norm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kumimoji="1" sz="2300" kern="1200" baseline="0">
                <a:solidFill>
                  <a:schemeClr val="bg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kumimoji="1"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kumimoji="1"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kumimoji="1"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kumimoji="1"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kumimoji="1"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kumimoji="1"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kumimoji="1"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kumimoji="1" sz="1600" kern="1200" baseline="0">
                <a:solidFill>
                  <a:schemeClr val="tx2"/>
                </a:solidFill>
                <a:latin typeface="+mn-lt"/>
                <a:ea typeface="+mn-ea"/>
                <a:cs typeface="+mn-cs"/>
              </a:defRPr>
            </a:lvl9pPr>
          </a:lstStyle>
          <a:p>
            <a:pPr algn="l"/>
            <a:endParaRPr lang="en-US" altLang="ja-JP" dirty="0">
              <a:solidFill>
                <a:schemeClr val="tx1"/>
              </a:solidFill>
            </a:endParaRPr>
          </a:p>
          <a:p>
            <a:pPr algn="l"/>
            <a:r>
              <a:rPr lang="ja-JP" altLang="en-US">
                <a:solidFill>
                  <a:schemeClr val="tx1"/>
                </a:solidFill>
              </a:rPr>
              <a:t>中村・徳重・宮田・酒井・松尾</a:t>
            </a:r>
          </a:p>
        </p:txBody>
      </p:sp>
    </p:spTree>
    <p:extLst>
      <p:ext uri="{BB962C8B-B14F-4D97-AF65-F5344CB8AC3E}">
        <p14:creationId xmlns:p14="http://schemas.microsoft.com/office/powerpoint/2010/main" val="1299782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26ADA0-D05F-E142-8D6E-0D626C56556A}"/>
              </a:ext>
            </a:extLst>
          </p:cNvPr>
          <p:cNvSpPr>
            <a:spLocks noGrp="1"/>
          </p:cNvSpPr>
          <p:nvPr>
            <p:ph type="title"/>
          </p:nvPr>
        </p:nvSpPr>
        <p:spPr/>
        <p:txBody>
          <a:bodyPr/>
          <a:lstStyle/>
          <a:p>
            <a:r>
              <a:rPr kumimoji="1" lang="ja-JP" altLang="en-US"/>
              <a:t>今後の予定</a:t>
            </a:r>
          </a:p>
        </p:txBody>
      </p:sp>
      <p:graphicFrame>
        <p:nvGraphicFramePr>
          <p:cNvPr id="5" name="コンテンツ プレースホルダー 4">
            <a:extLst>
              <a:ext uri="{FF2B5EF4-FFF2-40B4-BE49-F238E27FC236}">
                <a16:creationId xmlns:a16="http://schemas.microsoft.com/office/drawing/2014/main" id="{8CEE8CE9-A488-8E44-A896-57ECFAC1ED13}"/>
              </a:ext>
            </a:extLst>
          </p:cNvPr>
          <p:cNvGraphicFramePr>
            <a:graphicFrameLocks noGrp="1"/>
          </p:cNvGraphicFramePr>
          <p:nvPr>
            <p:ph idx="1"/>
            <p:extLst>
              <p:ext uri="{D42A27DB-BD31-4B8C-83A1-F6EECF244321}">
                <p14:modId xmlns:p14="http://schemas.microsoft.com/office/powerpoint/2010/main" val="3466642543"/>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18475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3D9BA1-C873-0D48-AE77-5797653BC8EC}"/>
              </a:ext>
            </a:extLst>
          </p:cNvPr>
          <p:cNvSpPr>
            <a:spLocks noGrp="1"/>
          </p:cNvSpPr>
          <p:nvPr>
            <p:ph type="ctrTitle"/>
          </p:nvPr>
        </p:nvSpPr>
        <p:spPr/>
        <p:txBody>
          <a:bodyPr/>
          <a:lstStyle/>
          <a:p>
            <a:r>
              <a:rPr kumimoji="1" lang="ja-JP" altLang="en-US" sz="5400"/>
              <a:t>渡航留学生支援サービス </a:t>
            </a:r>
          </a:p>
        </p:txBody>
      </p:sp>
      <p:sp>
        <p:nvSpPr>
          <p:cNvPr id="3" name="字幕 2">
            <a:extLst>
              <a:ext uri="{FF2B5EF4-FFF2-40B4-BE49-F238E27FC236}">
                <a16:creationId xmlns:a16="http://schemas.microsoft.com/office/drawing/2014/main" id="{981BF10C-E79B-D041-9DFF-9350B328D26F}"/>
              </a:ext>
            </a:extLst>
          </p:cNvPr>
          <p:cNvSpPr>
            <a:spLocks noGrp="1"/>
          </p:cNvSpPr>
          <p:nvPr>
            <p:ph type="subTitle" idx="1"/>
          </p:nvPr>
        </p:nvSpPr>
        <p:spPr>
          <a:xfrm>
            <a:off x="3065276" y="3886680"/>
            <a:ext cx="6831673" cy="1086237"/>
          </a:xfrm>
        </p:spPr>
        <p:txBody>
          <a:bodyPr>
            <a:normAutofit/>
          </a:bodyPr>
          <a:lstStyle/>
          <a:p>
            <a:pPr algn="r"/>
            <a:r>
              <a:rPr kumimoji="1" lang="en-US" altLang="ja-JP" sz="2800" dirty="0"/>
              <a:t>KUGA TECH</a:t>
            </a:r>
            <a:endParaRPr kumimoji="1" lang="ja-JP" altLang="en-US" sz="2800"/>
          </a:p>
        </p:txBody>
      </p:sp>
      <p:sp>
        <p:nvSpPr>
          <p:cNvPr id="4" name="正方形/長方形 3">
            <a:extLst>
              <a:ext uri="{FF2B5EF4-FFF2-40B4-BE49-F238E27FC236}">
                <a16:creationId xmlns:a16="http://schemas.microsoft.com/office/drawing/2014/main" id="{3DE2243D-58AB-CD44-BA37-1AC348858CCD}"/>
              </a:ext>
            </a:extLst>
          </p:cNvPr>
          <p:cNvSpPr/>
          <p:nvPr/>
        </p:nvSpPr>
        <p:spPr>
          <a:xfrm>
            <a:off x="228600" y="0"/>
            <a:ext cx="562708"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字幕 2">
            <a:extLst>
              <a:ext uri="{FF2B5EF4-FFF2-40B4-BE49-F238E27FC236}">
                <a16:creationId xmlns:a16="http://schemas.microsoft.com/office/drawing/2014/main" id="{D2844DC9-F29B-3246-A90F-3C7A62AE6FA4}"/>
              </a:ext>
            </a:extLst>
          </p:cNvPr>
          <p:cNvSpPr txBox="1">
            <a:spLocks/>
          </p:cNvSpPr>
          <p:nvPr/>
        </p:nvSpPr>
        <p:spPr>
          <a:xfrm>
            <a:off x="6481113" y="4687566"/>
            <a:ext cx="6831673" cy="943295"/>
          </a:xfrm>
          <a:prstGeom prst="rect">
            <a:avLst/>
          </a:prstGeom>
        </p:spPr>
        <p:txBody>
          <a:bodyPr vert="horz" lIns="91440" tIns="45720" rIns="91440" bIns="45720" rtlCol="0">
            <a:norm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kumimoji="1" sz="2300" kern="1200" baseline="0">
                <a:solidFill>
                  <a:schemeClr val="bg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kumimoji="1"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kumimoji="1"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kumimoji="1"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kumimoji="1"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kumimoji="1"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kumimoji="1"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kumimoji="1"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kumimoji="1" sz="1600" kern="1200" baseline="0">
                <a:solidFill>
                  <a:schemeClr val="tx2"/>
                </a:solidFill>
                <a:latin typeface="+mn-lt"/>
                <a:ea typeface="+mn-ea"/>
                <a:cs typeface="+mn-cs"/>
              </a:defRPr>
            </a:lvl9pPr>
          </a:lstStyle>
          <a:p>
            <a:pPr algn="l"/>
            <a:endParaRPr lang="en-US" altLang="ja-JP" dirty="0">
              <a:solidFill>
                <a:schemeClr val="tx1"/>
              </a:solidFill>
            </a:endParaRPr>
          </a:p>
          <a:p>
            <a:pPr algn="l"/>
            <a:r>
              <a:rPr lang="ja-JP" altLang="en-US">
                <a:solidFill>
                  <a:schemeClr val="tx1"/>
                </a:solidFill>
              </a:rPr>
              <a:t>中村・徳重・宮田・酒井・松尾</a:t>
            </a:r>
          </a:p>
        </p:txBody>
      </p:sp>
    </p:spTree>
    <p:extLst>
      <p:ext uri="{BB962C8B-B14F-4D97-AF65-F5344CB8AC3E}">
        <p14:creationId xmlns:p14="http://schemas.microsoft.com/office/powerpoint/2010/main" val="3410527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58A196-3BA3-0B4A-ACBB-8485755DE0B1}"/>
              </a:ext>
            </a:extLst>
          </p:cNvPr>
          <p:cNvSpPr>
            <a:spLocks noGrp="1"/>
          </p:cNvSpPr>
          <p:nvPr>
            <p:ph type="title"/>
          </p:nvPr>
        </p:nvSpPr>
        <p:spPr>
          <a:xfrm>
            <a:off x="1199365" y="1392800"/>
            <a:ext cx="9612971" cy="2852737"/>
          </a:xfrm>
        </p:spPr>
        <p:txBody>
          <a:bodyPr/>
          <a:lstStyle/>
          <a:p>
            <a:pPr algn="ctr"/>
            <a:r>
              <a:rPr kumimoji="1" lang="ja-JP" altLang="en-US">
                <a:solidFill>
                  <a:schemeClr val="tx2"/>
                </a:solidFill>
              </a:rPr>
              <a:t>質疑応答</a:t>
            </a:r>
          </a:p>
        </p:txBody>
      </p:sp>
    </p:spTree>
    <p:extLst>
      <p:ext uri="{BB962C8B-B14F-4D97-AF65-F5344CB8AC3E}">
        <p14:creationId xmlns:p14="http://schemas.microsoft.com/office/powerpoint/2010/main" val="1561378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B2B095-C9EF-1949-86CD-721ED1DF7F34}"/>
              </a:ext>
            </a:extLst>
          </p:cNvPr>
          <p:cNvSpPr>
            <a:spLocks noGrp="1"/>
          </p:cNvSpPr>
          <p:nvPr>
            <p:ph type="title"/>
          </p:nvPr>
        </p:nvSpPr>
        <p:spPr/>
        <p:txBody>
          <a:bodyPr/>
          <a:lstStyle/>
          <a:p>
            <a:r>
              <a:rPr kumimoji="1" lang="ja-JP" altLang="en-US"/>
              <a:t>企画概要</a:t>
            </a:r>
          </a:p>
        </p:txBody>
      </p:sp>
      <p:pic>
        <p:nvPicPr>
          <p:cNvPr id="5" name="コンテンツ プレースホルダー 4">
            <a:extLst>
              <a:ext uri="{FF2B5EF4-FFF2-40B4-BE49-F238E27FC236}">
                <a16:creationId xmlns:a16="http://schemas.microsoft.com/office/drawing/2014/main" id="{286F860C-5F8A-6D4C-9DFC-8718F6B3EB02}"/>
              </a:ext>
            </a:extLst>
          </p:cNvPr>
          <p:cNvPicPr>
            <a:picLocks noGrp="1" noChangeAspect="1"/>
          </p:cNvPicPr>
          <p:nvPr>
            <p:ph idx="1"/>
          </p:nvPr>
        </p:nvPicPr>
        <p:blipFill>
          <a:blip r:embed="rId3"/>
          <a:stretch>
            <a:fillRect/>
          </a:stretch>
        </p:blipFill>
        <p:spPr>
          <a:xfrm>
            <a:off x="7229763" y="3605935"/>
            <a:ext cx="2479502" cy="2860964"/>
          </a:xfrm>
        </p:spPr>
      </p:pic>
      <p:pic>
        <p:nvPicPr>
          <p:cNvPr id="7" name="図 6">
            <a:extLst>
              <a:ext uri="{FF2B5EF4-FFF2-40B4-BE49-F238E27FC236}">
                <a16:creationId xmlns:a16="http://schemas.microsoft.com/office/drawing/2014/main" id="{FFF85C15-0814-CC4E-95F3-602A0B430064}"/>
              </a:ext>
            </a:extLst>
          </p:cNvPr>
          <p:cNvPicPr>
            <a:picLocks noChangeAspect="1"/>
          </p:cNvPicPr>
          <p:nvPr/>
        </p:nvPicPr>
        <p:blipFill>
          <a:blip r:embed="rId4"/>
          <a:stretch>
            <a:fillRect/>
          </a:stretch>
        </p:blipFill>
        <p:spPr>
          <a:xfrm>
            <a:off x="2480619" y="3526561"/>
            <a:ext cx="3691581" cy="3019713"/>
          </a:xfrm>
          <a:prstGeom prst="rect">
            <a:avLst/>
          </a:prstGeom>
        </p:spPr>
      </p:pic>
      <p:sp>
        <p:nvSpPr>
          <p:cNvPr id="9" name="雲形吹き出し 8">
            <a:extLst>
              <a:ext uri="{FF2B5EF4-FFF2-40B4-BE49-F238E27FC236}">
                <a16:creationId xmlns:a16="http://schemas.microsoft.com/office/drawing/2014/main" id="{F159F711-B027-D544-9BDB-8A089CB682AB}"/>
              </a:ext>
            </a:extLst>
          </p:cNvPr>
          <p:cNvSpPr/>
          <p:nvPr/>
        </p:nvSpPr>
        <p:spPr>
          <a:xfrm>
            <a:off x="9450367" y="2053980"/>
            <a:ext cx="2482735" cy="1844330"/>
          </a:xfrm>
          <a:prstGeom prst="cloudCallout">
            <a:avLst>
              <a:gd name="adj1" fmla="val -38592"/>
              <a:gd name="adj2" fmla="val 78185"/>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a:t>サービス向上</a:t>
            </a:r>
          </a:p>
        </p:txBody>
      </p:sp>
      <p:sp>
        <p:nvSpPr>
          <p:cNvPr id="10" name="雲形吹き出し 9">
            <a:extLst>
              <a:ext uri="{FF2B5EF4-FFF2-40B4-BE49-F238E27FC236}">
                <a16:creationId xmlns:a16="http://schemas.microsoft.com/office/drawing/2014/main" id="{D0369B9F-0CC8-7D4B-BCCD-5704C0086182}"/>
              </a:ext>
            </a:extLst>
          </p:cNvPr>
          <p:cNvSpPr/>
          <p:nvPr/>
        </p:nvSpPr>
        <p:spPr>
          <a:xfrm>
            <a:off x="6948236" y="1131815"/>
            <a:ext cx="2502131" cy="1844330"/>
          </a:xfrm>
          <a:prstGeom prst="cloudCallout">
            <a:avLst>
              <a:gd name="adj1" fmla="val 24442"/>
              <a:gd name="adj2" fmla="val 77553"/>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a:t>業務効率</a:t>
            </a:r>
          </a:p>
        </p:txBody>
      </p:sp>
      <p:sp>
        <p:nvSpPr>
          <p:cNvPr id="11" name="雲形吹き出し 10">
            <a:extLst>
              <a:ext uri="{FF2B5EF4-FFF2-40B4-BE49-F238E27FC236}">
                <a16:creationId xmlns:a16="http://schemas.microsoft.com/office/drawing/2014/main" id="{817FEB28-3197-164F-B432-506F7323D251}"/>
              </a:ext>
            </a:extLst>
          </p:cNvPr>
          <p:cNvSpPr/>
          <p:nvPr/>
        </p:nvSpPr>
        <p:spPr>
          <a:xfrm>
            <a:off x="853804" y="1682231"/>
            <a:ext cx="2670792" cy="1844330"/>
          </a:xfrm>
          <a:prstGeom prst="cloudCallout">
            <a:avLst>
              <a:gd name="adj1" fmla="val 58892"/>
              <a:gd name="adj2" fmla="val 65949"/>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a:t>留学参加への意欲</a:t>
            </a:r>
            <a:r>
              <a:rPr lang="en-US" altLang="ja-JP" sz="2000" dirty="0"/>
              <a:t>UP</a:t>
            </a:r>
            <a:endParaRPr kumimoji="1" lang="ja-JP" altLang="en-US" sz="2000"/>
          </a:p>
        </p:txBody>
      </p:sp>
      <p:sp>
        <p:nvSpPr>
          <p:cNvPr id="12" name="雲形吹き出し 11">
            <a:extLst>
              <a:ext uri="{FF2B5EF4-FFF2-40B4-BE49-F238E27FC236}">
                <a16:creationId xmlns:a16="http://schemas.microsoft.com/office/drawing/2014/main" id="{4A0663EA-4988-AE47-A011-9711E0E69C35}"/>
              </a:ext>
            </a:extLst>
          </p:cNvPr>
          <p:cNvSpPr/>
          <p:nvPr/>
        </p:nvSpPr>
        <p:spPr>
          <a:xfrm>
            <a:off x="3715788" y="1743479"/>
            <a:ext cx="3108962" cy="2037110"/>
          </a:xfrm>
          <a:prstGeom prst="cloudCallout">
            <a:avLst>
              <a:gd name="adj1" fmla="val -25936"/>
              <a:gd name="adj2" fmla="val 74421"/>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a:t>留学への不安解消</a:t>
            </a:r>
          </a:p>
        </p:txBody>
      </p:sp>
    </p:spTree>
    <p:extLst>
      <p:ext uri="{BB962C8B-B14F-4D97-AF65-F5344CB8AC3E}">
        <p14:creationId xmlns:p14="http://schemas.microsoft.com/office/powerpoint/2010/main" val="4256034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anim calcmode="lin" valueType="num">
                                      <p:cBhvr>
                                        <p:cTn id="14" dur="500" fill="hold"/>
                                        <p:tgtEl>
                                          <p:spTgt spid="11"/>
                                        </p:tgtEl>
                                        <p:attrNameLst>
                                          <p:attrName>ppt_x</p:attrName>
                                        </p:attrNameLst>
                                      </p:cBhvr>
                                      <p:tavLst>
                                        <p:tav tm="0">
                                          <p:val>
                                            <p:strVal val="#ppt_x"/>
                                          </p:val>
                                        </p:tav>
                                        <p:tav tm="100000">
                                          <p:val>
                                            <p:strVal val="#ppt_x"/>
                                          </p:val>
                                        </p:tav>
                                      </p:tavLst>
                                    </p:anim>
                                    <p:anim calcmode="lin" valueType="num">
                                      <p:cBhvr>
                                        <p:cTn id="15"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anim calcmode="lin" valueType="num">
                                      <p:cBhvr>
                                        <p:cTn id="21" dur="500" fill="hold"/>
                                        <p:tgtEl>
                                          <p:spTgt spid="12"/>
                                        </p:tgtEl>
                                        <p:attrNameLst>
                                          <p:attrName>ppt_x</p:attrName>
                                        </p:attrNameLst>
                                      </p:cBhvr>
                                      <p:tavLst>
                                        <p:tav tm="0">
                                          <p:val>
                                            <p:strVal val="#ppt_x"/>
                                          </p:val>
                                        </p:tav>
                                        <p:tav tm="100000">
                                          <p:val>
                                            <p:strVal val="#ppt_x"/>
                                          </p:val>
                                        </p:tav>
                                      </p:tavLst>
                                    </p:anim>
                                    <p:anim calcmode="lin" valueType="num">
                                      <p:cBhvr>
                                        <p:cTn id="22"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anim calcmode="lin" valueType="num">
                                      <p:cBhvr>
                                        <p:cTn id="28" dur="500" fill="hold"/>
                                        <p:tgtEl>
                                          <p:spTgt spid="10"/>
                                        </p:tgtEl>
                                        <p:attrNameLst>
                                          <p:attrName>ppt_x</p:attrName>
                                        </p:attrNameLst>
                                      </p:cBhvr>
                                      <p:tavLst>
                                        <p:tav tm="0">
                                          <p:val>
                                            <p:strVal val="#ppt_x"/>
                                          </p:val>
                                        </p:tav>
                                        <p:tav tm="100000">
                                          <p:val>
                                            <p:strVal val="#ppt_x"/>
                                          </p:val>
                                        </p:tav>
                                      </p:tavLst>
                                    </p:anim>
                                    <p:anim calcmode="lin" valueType="num">
                                      <p:cBhvr>
                                        <p:cTn id="2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anim calcmode="lin" valueType="num">
                                      <p:cBhvr>
                                        <p:cTn id="35" dur="500" fill="hold"/>
                                        <p:tgtEl>
                                          <p:spTgt spid="9"/>
                                        </p:tgtEl>
                                        <p:attrNameLst>
                                          <p:attrName>ppt_x</p:attrName>
                                        </p:attrNameLst>
                                      </p:cBhvr>
                                      <p:tavLst>
                                        <p:tav tm="0">
                                          <p:val>
                                            <p:strVal val="#ppt_x"/>
                                          </p:val>
                                        </p:tav>
                                        <p:tav tm="100000">
                                          <p:val>
                                            <p:strVal val="#ppt_x"/>
                                          </p:val>
                                        </p:tav>
                                      </p:tavLst>
                                    </p:anim>
                                    <p:anim calcmode="lin" valueType="num">
                                      <p:cBhvr>
                                        <p:cTn id="36"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9FAF50-F52E-424D-A883-31440D25E5F9}"/>
              </a:ext>
            </a:extLst>
          </p:cNvPr>
          <p:cNvSpPr>
            <a:spLocks noGrp="1"/>
          </p:cNvSpPr>
          <p:nvPr>
            <p:ph type="title"/>
          </p:nvPr>
        </p:nvSpPr>
        <p:spPr/>
        <p:txBody>
          <a:bodyPr/>
          <a:lstStyle/>
          <a:p>
            <a:r>
              <a:rPr kumimoji="1" lang="ja-JP" altLang="en-US"/>
              <a:t>仕様変更点</a:t>
            </a:r>
          </a:p>
        </p:txBody>
      </p:sp>
      <p:graphicFrame>
        <p:nvGraphicFramePr>
          <p:cNvPr id="5" name="コンテンツ プレースホルダー 4">
            <a:extLst>
              <a:ext uri="{FF2B5EF4-FFF2-40B4-BE49-F238E27FC236}">
                <a16:creationId xmlns:a16="http://schemas.microsoft.com/office/drawing/2014/main" id="{A81002A1-7592-FB47-80B7-6CDA08202735}"/>
              </a:ext>
            </a:extLst>
          </p:cNvPr>
          <p:cNvGraphicFramePr>
            <a:graphicFrameLocks noGrp="1"/>
          </p:cNvGraphicFramePr>
          <p:nvPr>
            <p:ph idx="1"/>
            <p:extLst>
              <p:ext uri="{D42A27DB-BD31-4B8C-83A1-F6EECF244321}">
                <p14:modId xmlns:p14="http://schemas.microsoft.com/office/powerpoint/2010/main" val="88183815"/>
              </p:ext>
            </p:extLst>
          </p:nvPr>
        </p:nvGraphicFramePr>
        <p:xfrm>
          <a:off x="1371600" y="1056551"/>
          <a:ext cx="96012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角丸四角形吹き出し 5">
            <a:extLst>
              <a:ext uri="{FF2B5EF4-FFF2-40B4-BE49-F238E27FC236}">
                <a16:creationId xmlns:a16="http://schemas.microsoft.com/office/drawing/2014/main" id="{8E45725E-9BDF-134A-BFD1-455845622E00}"/>
              </a:ext>
            </a:extLst>
          </p:cNvPr>
          <p:cNvSpPr/>
          <p:nvPr/>
        </p:nvSpPr>
        <p:spPr>
          <a:xfrm>
            <a:off x="2460746" y="4387155"/>
            <a:ext cx="7922117" cy="2025244"/>
          </a:xfrm>
          <a:prstGeom prst="wedgeRoundRectCallout">
            <a:avLst>
              <a:gd name="adj1" fmla="val -40235"/>
              <a:gd name="adj2" fmla="val -7075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3200"/>
              <a:t>　目的：貯蓄の意欲を継続させる</a:t>
            </a:r>
            <a:endParaRPr kumimoji="1" lang="en-US" altLang="ja-JP" sz="3200" dirty="0"/>
          </a:p>
          <a:p>
            <a:r>
              <a:rPr lang="ja-JP" altLang="en-US" sz="3200" dirty="0"/>
              <a:t>　</a:t>
            </a:r>
            <a:r>
              <a:rPr lang="ja-JP" altLang="en-US" sz="3200"/>
              <a:t>解決</a:t>
            </a:r>
            <a:r>
              <a:rPr kumimoji="1" lang="ja-JP" altLang="en-US" sz="3200"/>
              <a:t>案：国ごとの食べ物やお土産を値　　</a:t>
            </a:r>
            <a:endParaRPr kumimoji="1" lang="en-US" altLang="ja-JP" sz="3200" dirty="0"/>
          </a:p>
          <a:p>
            <a:r>
              <a:rPr lang="ja-JP" altLang="en-US" sz="3200"/>
              <a:t>　　　　　</a:t>
            </a:r>
            <a:r>
              <a:rPr kumimoji="1" lang="ja-JP" altLang="en-US" sz="3200"/>
              <a:t>段付きで表示機能の実装</a:t>
            </a:r>
          </a:p>
        </p:txBody>
      </p:sp>
      <p:sp>
        <p:nvSpPr>
          <p:cNvPr id="7" name="角丸四角形吹き出し 6">
            <a:extLst>
              <a:ext uri="{FF2B5EF4-FFF2-40B4-BE49-F238E27FC236}">
                <a16:creationId xmlns:a16="http://schemas.microsoft.com/office/drawing/2014/main" id="{0303DB00-71D1-744F-9C6B-89502539B592}"/>
              </a:ext>
            </a:extLst>
          </p:cNvPr>
          <p:cNvSpPr/>
          <p:nvPr/>
        </p:nvSpPr>
        <p:spPr>
          <a:xfrm>
            <a:off x="2460745" y="4438811"/>
            <a:ext cx="7922117" cy="2025244"/>
          </a:xfrm>
          <a:prstGeom prst="wedgeRoundRectCallout">
            <a:avLst>
              <a:gd name="adj1" fmla="val -6966"/>
              <a:gd name="adj2" fmla="val -77475"/>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3200"/>
              <a:t>　目的：先生に留学についての質問</a:t>
            </a:r>
            <a:endParaRPr lang="en-US" altLang="ja-JP" sz="3200" dirty="0"/>
          </a:p>
          <a:p>
            <a:r>
              <a:rPr lang="ja-JP" altLang="en-US" sz="3200"/>
              <a:t>　解決</a:t>
            </a:r>
            <a:r>
              <a:rPr kumimoji="1" lang="ja-JP" altLang="en-US" sz="3200"/>
              <a:t>案：面談申し込み機能の実装</a:t>
            </a:r>
          </a:p>
        </p:txBody>
      </p:sp>
      <p:sp>
        <p:nvSpPr>
          <p:cNvPr id="8" name="角丸四角形吹き出し 7">
            <a:extLst>
              <a:ext uri="{FF2B5EF4-FFF2-40B4-BE49-F238E27FC236}">
                <a16:creationId xmlns:a16="http://schemas.microsoft.com/office/drawing/2014/main" id="{8225C1B7-E413-144E-93C0-DA950287B2DF}"/>
              </a:ext>
            </a:extLst>
          </p:cNvPr>
          <p:cNvSpPr/>
          <p:nvPr/>
        </p:nvSpPr>
        <p:spPr>
          <a:xfrm>
            <a:off x="2460746" y="4387155"/>
            <a:ext cx="7922117" cy="2031260"/>
          </a:xfrm>
          <a:prstGeom prst="wedgeRoundRectCallout">
            <a:avLst>
              <a:gd name="adj1" fmla="val 35690"/>
              <a:gd name="adj2" fmla="val -7275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3200"/>
              <a:t>　</a:t>
            </a:r>
            <a:r>
              <a:rPr kumimoji="1" lang="ja-JP" altLang="en-US" sz="3200"/>
              <a:t>目的：</a:t>
            </a:r>
            <a:r>
              <a:rPr kumimoji="1" lang="en-US" altLang="ja-JP" sz="3200" dirty="0"/>
              <a:t>PWA</a:t>
            </a:r>
            <a:r>
              <a:rPr kumimoji="1" lang="ja-JP" altLang="en-US" sz="3200"/>
              <a:t>形式のアプリを作るため</a:t>
            </a:r>
            <a:endParaRPr lang="en-US" altLang="ja-JP" sz="3200" dirty="0"/>
          </a:p>
          <a:p>
            <a:r>
              <a:rPr lang="ja-JP" altLang="en-US" sz="3200"/>
              <a:t>　解決</a:t>
            </a:r>
            <a:r>
              <a:rPr kumimoji="1" lang="ja-JP" altLang="en-US" sz="3200"/>
              <a:t>案：</a:t>
            </a:r>
            <a:r>
              <a:rPr kumimoji="1" lang="en-US" altLang="ja-JP" sz="3200" dirty="0"/>
              <a:t>Service Worker</a:t>
            </a:r>
            <a:r>
              <a:rPr kumimoji="1" lang="ja-JP" altLang="en-US" sz="3200"/>
              <a:t>の実装</a:t>
            </a:r>
          </a:p>
        </p:txBody>
      </p:sp>
    </p:spTree>
    <p:extLst>
      <p:ext uri="{BB962C8B-B14F-4D97-AF65-F5344CB8AC3E}">
        <p14:creationId xmlns:p14="http://schemas.microsoft.com/office/powerpoint/2010/main" val="1432328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1" nodeType="clickEffect">
                                  <p:stCondLst>
                                    <p:cond delay="0"/>
                                  </p:stCondLst>
                                  <p:childTnLst>
                                    <p:animEffect transition="out" filter="blinds(horizontal)">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CD7B45D8-1B8C-5A4D-AF70-C9EB2B4714F6}"/>
              </a:ext>
            </a:extLst>
          </p:cNvPr>
          <p:cNvSpPr/>
          <p:nvPr/>
        </p:nvSpPr>
        <p:spPr>
          <a:xfrm>
            <a:off x="1284051" y="505839"/>
            <a:ext cx="10428051" cy="59727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ja-JP" altLang="en-US" sz="3600" b="1">
                <a:solidFill>
                  <a:schemeClr val="tx2"/>
                </a:solidFill>
              </a:rPr>
              <a:t>・設計書のレビュー</a:t>
            </a:r>
          </a:p>
          <a:p>
            <a:pPr lvl="1"/>
            <a:r>
              <a:rPr lang="ja-JP" altLang="en-US" sz="3600">
                <a:solidFill>
                  <a:schemeClr val="tx2"/>
                </a:solidFill>
              </a:rPr>
              <a:t>　</a:t>
            </a:r>
            <a:r>
              <a:rPr lang="en-US" altLang="ja-JP" sz="3600" dirty="0">
                <a:solidFill>
                  <a:schemeClr val="tx2"/>
                </a:solidFill>
              </a:rPr>
              <a:t>DB</a:t>
            </a:r>
            <a:r>
              <a:rPr lang="ja-JP" altLang="en-US" sz="3600">
                <a:solidFill>
                  <a:schemeClr val="tx2"/>
                </a:solidFill>
              </a:rPr>
              <a:t>設計書</a:t>
            </a:r>
          </a:p>
          <a:p>
            <a:pPr lvl="1"/>
            <a:r>
              <a:rPr lang="ja-JP" altLang="en-US" sz="3600">
                <a:solidFill>
                  <a:schemeClr val="tx2"/>
                </a:solidFill>
              </a:rPr>
              <a:t>　画面レイアウト</a:t>
            </a:r>
            <a:r>
              <a:rPr lang="en-US" altLang="ja-JP" sz="3600" dirty="0">
                <a:solidFill>
                  <a:schemeClr val="tx2"/>
                </a:solidFill>
              </a:rPr>
              <a:t>(</a:t>
            </a:r>
            <a:r>
              <a:rPr lang="ja-JP" altLang="en-US" sz="3600">
                <a:solidFill>
                  <a:schemeClr val="tx2"/>
                </a:solidFill>
              </a:rPr>
              <a:t>モバイル・</a:t>
            </a:r>
            <a:r>
              <a:rPr lang="en-US" altLang="ja-JP" sz="3600" dirty="0">
                <a:solidFill>
                  <a:schemeClr val="tx2"/>
                </a:solidFill>
              </a:rPr>
              <a:t>WEB)</a:t>
            </a:r>
            <a:endParaRPr lang="ja-JP" altLang="en-US" sz="3600">
              <a:solidFill>
                <a:schemeClr val="tx2"/>
              </a:solidFill>
            </a:endParaRPr>
          </a:p>
          <a:p>
            <a:pPr lvl="1"/>
            <a:r>
              <a:rPr lang="ja-JP" altLang="en-US" sz="3600">
                <a:solidFill>
                  <a:schemeClr val="tx2"/>
                </a:solidFill>
              </a:rPr>
              <a:t>　機能一覧</a:t>
            </a:r>
          </a:p>
          <a:p>
            <a:pPr lvl="0"/>
            <a:r>
              <a:rPr lang="ja-JP" altLang="en-US" sz="3600" b="1">
                <a:solidFill>
                  <a:schemeClr val="tx2"/>
                </a:solidFill>
              </a:rPr>
              <a:t>・モバイル側アプリケーション</a:t>
            </a:r>
          </a:p>
          <a:p>
            <a:pPr lvl="1"/>
            <a:r>
              <a:rPr lang="ja-JP" altLang="en-US" sz="3600">
                <a:solidFill>
                  <a:schemeClr val="tx2"/>
                </a:solidFill>
              </a:rPr>
              <a:t>　使用環境</a:t>
            </a:r>
          </a:p>
          <a:p>
            <a:pPr lvl="1"/>
            <a:r>
              <a:rPr lang="ja-JP" altLang="en-US" sz="3600">
                <a:solidFill>
                  <a:schemeClr val="tx2"/>
                </a:solidFill>
              </a:rPr>
              <a:t>　実機画面</a:t>
            </a:r>
          </a:p>
          <a:p>
            <a:pPr lvl="0"/>
            <a:r>
              <a:rPr lang="ja-JP" altLang="en-US" sz="3600" b="1">
                <a:solidFill>
                  <a:schemeClr val="tx2"/>
                </a:solidFill>
              </a:rPr>
              <a:t>・</a:t>
            </a:r>
            <a:r>
              <a:rPr lang="en-US" altLang="ja-JP" sz="3600" b="1" dirty="0">
                <a:solidFill>
                  <a:schemeClr val="tx2"/>
                </a:solidFill>
              </a:rPr>
              <a:t>WEB</a:t>
            </a:r>
            <a:r>
              <a:rPr lang="ja-JP" altLang="en-US" sz="3600" b="1">
                <a:solidFill>
                  <a:schemeClr val="tx2"/>
                </a:solidFill>
              </a:rPr>
              <a:t>側アプリケーション</a:t>
            </a:r>
          </a:p>
          <a:p>
            <a:pPr lvl="1"/>
            <a:r>
              <a:rPr lang="ja-JP" altLang="en-US" sz="3600">
                <a:solidFill>
                  <a:schemeClr val="tx2"/>
                </a:solidFill>
              </a:rPr>
              <a:t>　使用環境</a:t>
            </a:r>
          </a:p>
          <a:p>
            <a:pPr lvl="1"/>
            <a:r>
              <a:rPr lang="ja-JP" altLang="en-US" sz="3600">
                <a:solidFill>
                  <a:schemeClr val="tx2"/>
                </a:solidFill>
              </a:rPr>
              <a:t>　実機画面</a:t>
            </a:r>
          </a:p>
        </p:txBody>
      </p:sp>
    </p:spTree>
    <p:extLst>
      <p:ext uri="{BB962C8B-B14F-4D97-AF65-F5344CB8AC3E}">
        <p14:creationId xmlns:p14="http://schemas.microsoft.com/office/powerpoint/2010/main" val="4082063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6D3B59-7960-EC41-9535-F1208246F18C}"/>
              </a:ext>
            </a:extLst>
          </p:cNvPr>
          <p:cNvSpPr>
            <a:spLocks noGrp="1"/>
          </p:cNvSpPr>
          <p:nvPr>
            <p:ph type="title"/>
          </p:nvPr>
        </p:nvSpPr>
        <p:spPr/>
        <p:txBody>
          <a:bodyPr/>
          <a:lstStyle/>
          <a:p>
            <a:r>
              <a:rPr kumimoji="1" lang="en-US" altLang="ja-JP" dirty="0"/>
              <a:t>DB</a:t>
            </a:r>
            <a:r>
              <a:rPr kumimoji="1" lang="ja-JP" altLang="en-US"/>
              <a:t>設計書</a:t>
            </a:r>
          </a:p>
        </p:txBody>
      </p:sp>
      <p:graphicFrame>
        <p:nvGraphicFramePr>
          <p:cNvPr id="6" name="コンテンツ プレースホルダー 5">
            <a:extLst>
              <a:ext uri="{FF2B5EF4-FFF2-40B4-BE49-F238E27FC236}">
                <a16:creationId xmlns:a16="http://schemas.microsoft.com/office/drawing/2014/main" id="{2A1B15EF-CFAD-4C42-A5AA-924CEB35DACB}"/>
              </a:ext>
            </a:extLst>
          </p:cNvPr>
          <p:cNvGraphicFramePr>
            <a:graphicFrameLocks noGrp="1"/>
          </p:cNvGraphicFramePr>
          <p:nvPr>
            <p:ph idx="1"/>
            <p:extLst>
              <p:ext uri="{D42A27DB-BD31-4B8C-83A1-F6EECF244321}">
                <p14:modId xmlns:p14="http://schemas.microsoft.com/office/powerpoint/2010/main" val="1079918976"/>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図 4">
            <a:extLst>
              <a:ext uri="{FF2B5EF4-FFF2-40B4-BE49-F238E27FC236}">
                <a16:creationId xmlns:a16="http://schemas.microsoft.com/office/drawing/2014/main" id="{962BB308-0BCF-1642-B0BB-249B604E185A}"/>
              </a:ext>
            </a:extLst>
          </p:cNvPr>
          <p:cNvPicPr>
            <a:picLocks noChangeAspect="1"/>
          </p:cNvPicPr>
          <p:nvPr/>
        </p:nvPicPr>
        <p:blipFill>
          <a:blip r:embed="rId8"/>
          <a:stretch>
            <a:fillRect/>
          </a:stretch>
        </p:blipFill>
        <p:spPr>
          <a:xfrm>
            <a:off x="9246484" y="4413458"/>
            <a:ext cx="1181567" cy="1181567"/>
          </a:xfrm>
          <a:prstGeom prst="rect">
            <a:avLst/>
          </a:prstGeom>
        </p:spPr>
      </p:pic>
      <p:pic>
        <p:nvPicPr>
          <p:cNvPr id="8" name="図 7">
            <a:extLst>
              <a:ext uri="{FF2B5EF4-FFF2-40B4-BE49-F238E27FC236}">
                <a16:creationId xmlns:a16="http://schemas.microsoft.com/office/drawing/2014/main" id="{BDF698A0-495F-2542-B319-561951D50413}"/>
              </a:ext>
            </a:extLst>
          </p:cNvPr>
          <p:cNvPicPr>
            <a:picLocks noChangeAspect="1"/>
          </p:cNvPicPr>
          <p:nvPr/>
        </p:nvPicPr>
        <p:blipFill>
          <a:blip r:embed="rId9"/>
          <a:stretch>
            <a:fillRect/>
          </a:stretch>
        </p:blipFill>
        <p:spPr>
          <a:xfrm>
            <a:off x="7823770" y="2514867"/>
            <a:ext cx="2429183" cy="1257292"/>
          </a:xfrm>
          <a:prstGeom prst="rect">
            <a:avLst/>
          </a:prstGeom>
        </p:spPr>
      </p:pic>
    </p:spTree>
    <p:extLst>
      <p:ext uri="{BB962C8B-B14F-4D97-AF65-F5344CB8AC3E}">
        <p14:creationId xmlns:p14="http://schemas.microsoft.com/office/powerpoint/2010/main" val="2625646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EB89A5-E2FA-9D42-99E9-2B55A2CCDDA0}"/>
              </a:ext>
            </a:extLst>
          </p:cNvPr>
          <p:cNvSpPr>
            <a:spLocks noGrp="1"/>
          </p:cNvSpPr>
          <p:nvPr>
            <p:ph type="title"/>
          </p:nvPr>
        </p:nvSpPr>
        <p:spPr/>
        <p:txBody>
          <a:bodyPr/>
          <a:lstStyle/>
          <a:p>
            <a:r>
              <a:rPr kumimoji="1" lang="ja-JP" altLang="en-US"/>
              <a:t>画面レイアウト</a:t>
            </a:r>
          </a:p>
        </p:txBody>
      </p:sp>
      <p:pic>
        <p:nvPicPr>
          <p:cNvPr id="8" name="図 7">
            <a:extLst>
              <a:ext uri="{FF2B5EF4-FFF2-40B4-BE49-F238E27FC236}">
                <a16:creationId xmlns:a16="http://schemas.microsoft.com/office/drawing/2014/main" id="{D474A4DA-DD96-1B40-AF3B-82748B827233}"/>
              </a:ext>
            </a:extLst>
          </p:cNvPr>
          <p:cNvPicPr>
            <a:picLocks noChangeAspect="1"/>
          </p:cNvPicPr>
          <p:nvPr/>
        </p:nvPicPr>
        <p:blipFill>
          <a:blip r:embed="rId3"/>
          <a:stretch>
            <a:fillRect/>
          </a:stretch>
        </p:blipFill>
        <p:spPr>
          <a:xfrm>
            <a:off x="3880260" y="1428750"/>
            <a:ext cx="4583880" cy="5171970"/>
          </a:xfrm>
          <a:prstGeom prst="rect">
            <a:avLst/>
          </a:prstGeom>
        </p:spPr>
      </p:pic>
      <p:sp>
        <p:nvSpPr>
          <p:cNvPr id="9" name="角丸四角形吹き出し 8">
            <a:extLst>
              <a:ext uri="{FF2B5EF4-FFF2-40B4-BE49-F238E27FC236}">
                <a16:creationId xmlns:a16="http://schemas.microsoft.com/office/drawing/2014/main" id="{448DEBBC-0CE6-EC43-84AC-5B492F441204}"/>
              </a:ext>
            </a:extLst>
          </p:cNvPr>
          <p:cNvSpPr/>
          <p:nvPr/>
        </p:nvSpPr>
        <p:spPr>
          <a:xfrm>
            <a:off x="401782" y="1428750"/>
            <a:ext cx="3241963" cy="678873"/>
          </a:xfrm>
          <a:prstGeom prst="wedgeRoundRectCallout">
            <a:avLst>
              <a:gd name="adj1" fmla="val 53954"/>
              <a:gd name="adj2" fmla="val 2168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a:t>画面情報</a:t>
            </a:r>
          </a:p>
        </p:txBody>
      </p:sp>
      <p:sp>
        <p:nvSpPr>
          <p:cNvPr id="10" name="角丸四角形吹き出し 9">
            <a:extLst>
              <a:ext uri="{FF2B5EF4-FFF2-40B4-BE49-F238E27FC236}">
                <a16:creationId xmlns:a16="http://schemas.microsoft.com/office/drawing/2014/main" id="{AF541A98-13EB-AF4F-834E-54F175B5A1FE}"/>
              </a:ext>
            </a:extLst>
          </p:cNvPr>
          <p:cNvSpPr/>
          <p:nvPr/>
        </p:nvSpPr>
        <p:spPr>
          <a:xfrm>
            <a:off x="401782" y="3105150"/>
            <a:ext cx="3241963" cy="678873"/>
          </a:xfrm>
          <a:prstGeom prst="wedgeRoundRectCallout">
            <a:avLst>
              <a:gd name="adj1" fmla="val 53526"/>
              <a:gd name="adj2" fmla="val 2168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a:t>画面イメージ</a:t>
            </a:r>
          </a:p>
        </p:txBody>
      </p:sp>
      <p:sp>
        <p:nvSpPr>
          <p:cNvPr id="11" name="角丸四角形吹き出し 10">
            <a:extLst>
              <a:ext uri="{FF2B5EF4-FFF2-40B4-BE49-F238E27FC236}">
                <a16:creationId xmlns:a16="http://schemas.microsoft.com/office/drawing/2014/main" id="{766435D7-BF08-3240-8D6D-5571354EC0C2}"/>
              </a:ext>
            </a:extLst>
          </p:cNvPr>
          <p:cNvSpPr/>
          <p:nvPr/>
        </p:nvSpPr>
        <p:spPr>
          <a:xfrm>
            <a:off x="8700654" y="4795404"/>
            <a:ext cx="3241963" cy="678873"/>
          </a:xfrm>
          <a:prstGeom prst="wedgeRoundRectCallout">
            <a:avLst>
              <a:gd name="adj1" fmla="val -54166"/>
              <a:gd name="adj2" fmla="val 23725"/>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t>構成部品詳細</a:t>
            </a:r>
            <a:endParaRPr kumimoji="1" lang="ja-JP" altLang="en-US"/>
          </a:p>
        </p:txBody>
      </p:sp>
      <p:sp>
        <p:nvSpPr>
          <p:cNvPr id="12" name="角丸四角形吹き出し 11">
            <a:extLst>
              <a:ext uri="{FF2B5EF4-FFF2-40B4-BE49-F238E27FC236}">
                <a16:creationId xmlns:a16="http://schemas.microsoft.com/office/drawing/2014/main" id="{34192D53-3795-6349-967C-D65BAE9984AC}"/>
              </a:ext>
            </a:extLst>
          </p:cNvPr>
          <p:cNvSpPr/>
          <p:nvPr/>
        </p:nvSpPr>
        <p:spPr>
          <a:xfrm>
            <a:off x="8700654" y="5921847"/>
            <a:ext cx="3241963" cy="678873"/>
          </a:xfrm>
          <a:prstGeom prst="wedgeRoundRectCallout">
            <a:avLst>
              <a:gd name="adj1" fmla="val -54166"/>
              <a:gd name="adj2" fmla="val 23725"/>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t>操作手順</a:t>
            </a:r>
            <a:endParaRPr kumimoji="1" lang="ja-JP" altLang="en-US"/>
          </a:p>
        </p:txBody>
      </p:sp>
    </p:spTree>
    <p:extLst>
      <p:ext uri="{BB962C8B-B14F-4D97-AF65-F5344CB8AC3E}">
        <p14:creationId xmlns:p14="http://schemas.microsoft.com/office/powerpoint/2010/main" val="414403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B5846C-0F3B-104C-B8E3-D8B9DEDEA304}"/>
              </a:ext>
            </a:extLst>
          </p:cNvPr>
          <p:cNvSpPr>
            <a:spLocks noGrp="1"/>
          </p:cNvSpPr>
          <p:nvPr>
            <p:ph type="title"/>
          </p:nvPr>
        </p:nvSpPr>
        <p:spPr>
          <a:xfrm>
            <a:off x="1371600" y="685800"/>
            <a:ext cx="9601200" cy="1485900"/>
          </a:xfrm>
        </p:spPr>
        <p:txBody>
          <a:bodyPr/>
          <a:lstStyle/>
          <a:p>
            <a:r>
              <a:rPr lang="ja-JP" altLang="en-US"/>
              <a:t>機能一覧</a:t>
            </a:r>
            <a:endParaRPr kumimoji="1" lang="ja-JP" altLang="en-US"/>
          </a:p>
        </p:txBody>
      </p:sp>
      <p:pic>
        <p:nvPicPr>
          <p:cNvPr id="6" name="図 5">
            <a:extLst>
              <a:ext uri="{FF2B5EF4-FFF2-40B4-BE49-F238E27FC236}">
                <a16:creationId xmlns:a16="http://schemas.microsoft.com/office/drawing/2014/main" id="{19D0D82E-06C2-C74B-8244-8C368585B1B6}"/>
              </a:ext>
            </a:extLst>
          </p:cNvPr>
          <p:cNvPicPr>
            <a:picLocks noChangeAspect="1"/>
          </p:cNvPicPr>
          <p:nvPr/>
        </p:nvPicPr>
        <p:blipFill>
          <a:blip r:embed="rId3"/>
          <a:stretch>
            <a:fillRect/>
          </a:stretch>
        </p:blipFill>
        <p:spPr>
          <a:xfrm>
            <a:off x="5090870" y="1470313"/>
            <a:ext cx="6034331" cy="5070458"/>
          </a:xfrm>
          <a:prstGeom prst="rect">
            <a:avLst/>
          </a:prstGeom>
        </p:spPr>
      </p:pic>
      <p:sp>
        <p:nvSpPr>
          <p:cNvPr id="7" name="角丸四角形吹き出し 6">
            <a:extLst>
              <a:ext uri="{FF2B5EF4-FFF2-40B4-BE49-F238E27FC236}">
                <a16:creationId xmlns:a16="http://schemas.microsoft.com/office/drawing/2014/main" id="{E728D5CA-8FE5-5A45-90D0-C362D0827074}"/>
              </a:ext>
            </a:extLst>
          </p:cNvPr>
          <p:cNvSpPr/>
          <p:nvPr/>
        </p:nvSpPr>
        <p:spPr>
          <a:xfrm>
            <a:off x="1516396" y="1537891"/>
            <a:ext cx="3241963" cy="678873"/>
          </a:xfrm>
          <a:prstGeom prst="wedgeRoundRectCallout">
            <a:avLst>
              <a:gd name="adj1" fmla="val 53954"/>
              <a:gd name="adj2" fmla="val 2168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t>システム</a:t>
            </a:r>
            <a:r>
              <a:rPr kumimoji="1" lang="ja-JP" altLang="en-US"/>
              <a:t>情報</a:t>
            </a:r>
          </a:p>
        </p:txBody>
      </p:sp>
      <p:sp>
        <p:nvSpPr>
          <p:cNvPr id="8" name="角丸四角形吹き出し 7">
            <a:extLst>
              <a:ext uri="{FF2B5EF4-FFF2-40B4-BE49-F238E27FC236}">
                <a16:creationId xmlns:a16="http://schemas.microsoft.com/office/drawing/2014/main" id="{0A6BC689-53DB-CF46-ABFE-29845FF6D36E}"/>
              </a:ext>
            </a:extLst>
          </p:cNvPr>
          <p:cNvSpPr/>
          <p:nvPr/>
        </p:nvSpPr>
        <p:spPr>
          <a:xfrm>
            <a:off x="1516396" y="3023791"/>
            <a:ext cx="3241963" cy="678873"/>
          </a:xfrm>
          <a:prstGeom prst="wedgeRoundRectCallout">
            <a:avLst>
              <a:gd name="adj1" fmla="val 53954"/>
              <a:gd name="adj2" fmla="val 2168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a:t>項目</a:t>
            </a:r>
          </a:p>
        </p:txBody>
      </p:sp>
      <p:sp>
        <p:nvSpPr>
          <p:cNvPr id="9" name="角丸四角形吹き出し 8">
            <a:extLst>
              <a:ext uri="{FF2B5EF4-FFF2-40B4-BE49-F238E27FC236}">
                <a16:creationId xmlns:a16="http://schemas.microsoft.com/office/drawing/2014/main" id="{56BCAC93-B163-7E49-9958-E0EE3A559BFA}"/>
              </a:ext>
            </a:extLst>
          </p:cNvPr>
          <p:cNvSpPr/>
          <p:nvPr/>
        </p:nvSpPr>
        <p:spPr>
          <a:xfrm>
            <a:off x="1516395" y="4069619"/>
            <a:ext cx="3241963" cy="678873"/>
          </a:xfrm>
          <a:prstGeom prst="wedgeRoundRectCallout">
            <a:avLst>
              <a:gd name="adj1" fmla="val 53954"/>
              <a:gd name="adj2" fmla="val 2168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a:t>機能</a:t>
            </a:r>
            <a:r>
              <a:rPr kumimoji="1" lang="en-US" altLang="ja-JP" dirty="0"/>
              <a:t>ID</a:t>
            </a:r>
            <a:endParaRPr kumimoji="1" lang="ja-JP" altLang="en-US"/>
          </a:p>
        </p:txBody>
      </p:sp>
      <p:sp>
        <p:nvSpPr>
          <p:cNvPr id="10" name="角丸四角形吹き出し 9">
            <a:extLst>
              <a:ext uri="{FF2B5EF4-FFF2-40B4-BE49-F238E27FC236}">
                <a16:creationId xmlns:a16="http://schemas.microsoft.com/office/drawing/2014/main" id="{6D638B17-326D-8B40-AE2C-1854FE0BCD4F}"/>
              </a:ext>
            </a:extLst>
          </p:cNvPr>
          <p:cNvSpPr/>
          <p:nvPr/>
        </p:nvSpPr>
        <p:spPr>
          <a:xfrm>
            <a:off x="1516395" y="5115447"/>
            <a:ext cx="3241963" cy="678873"/>
          </a:xfrm>
          <a:prstGeom prst="wedgeRoundRectCallout">
            <a:avLst>
              <a:gd name="adj1" fmla="val 53954"/>
              <a:gd name="adj2" fmla="val 2168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t>概要</a:t>
            </a:r>
            <a:endParaRPr kumimoji="1" lang="ja-JP" altLang="en-US"/>
          </a:p>
        </p:txBody>
      </p:sp>
    </p:spTree>
    <p:extLst>
      <p:ext uri="{BB962C8B-B14F-4D97-AF65-F5344CB8AC3E}">
        <p14:creationId xmlns:p14="http://schemas.microsoft.com/office/powerpoint/2010/main" val="1340093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1856E8-FA5E-1841-AA91-61B7726C4EE4}"/>
              </a:ext>
            </a:extLst>
          </p:cNvPr>
          <p:cNvSpPr>
            <a:spLocks noGrp="1"/>
          </p:cNvSpPr>
          <p:nvPr>
            <p:ph type="title"/>
          </p:nvPr>
        </p:nvSpPr>
        <p:spPr/>
        <p:txBody>
          <a:bodyPr/>
          <a:lstStyle/>
          <a:p>
            <a:r>
              <a:rPr kumimoji="1" lang="ja-JP" altLang="en-US"/>
              <a:t>モバイル側アプリケーション</a:t>
            </a:r>
          </a:p>
        </p:txBody>
      </p:sp>
      <p:graphicFrame>
        <p:nvGraphicFramePr>
          <p:cNvPr id="4" name="コンテンツ プレースホルダー 3">
            <a:extLst>
              <a:ext uri="{FF2B5EF4-FFF2-40B4-BE49-F238E27FC236}">
                <a16:creationId xmlns:a16="http://schemas.microsoft.com/office/drawing/2014/main" id="{A5BBD375-E2A3-3548-A777-6B20894ED80A}"/>
              </a:ext>
            </a:extLst>
          </p:cNvPr>
          <p:cNvGraphicFramePr>
            <a:graphicFrameLocks noGrp="1"/>
          </p:cNvGraphicFramePr>
          <p:nvPr>
            <p:ph idx="1"/>
            <p:extLst>
              <p:ext uri="{D42A27DB-BD31-4B8C-83A1-F6EECF244321}">
                <p14:modId xmlns:p14="http://schemas.microsoft.com/office/powerpoint/2010/main" val="2283061620"/>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64262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4EA905-3181-684D-84EF-A2A24436E311}"/>
              </a:ext>
            </a:extLst>
          </p:cNvPr>
          <p:cNvSpPr>
            <a:spLocks noGrp="1"/>
          </p:cNvSpPr>
          <p:nvPr>
            <p:ph type="title"/>
          </p:nvPr>
        </p:nvSpPr>
        <p:spPr/>
        <p:txBody>
          <a:bodyPr/>
          <a:lstStyle/>
          <a:p>
            <a:r>
              <a:rPr kumimoji="1" lang="en-US" altLang="ja-JP" dirty="0"/>
              <a:t>Web</a:t>
            </a:r>
            <a:r>
              <a:rPr kumimoji="1" lang="ja-JP" altLang="en-US"/>
              <a:t>側アプリケーション</a:t>
            </a:r>
          </a:p>
        </p:txBody>
      </p:sp>
      <p:graphicFrame>
        <p:nvGraphicFramePr>
          <p:cNvPr id="4" name="コンテンツ プレースホルダー 3">
            <a:extLst>
              <a:ext uri="{FF2B5EF4-FFF2-40B4-BE49-F238E27FC236}">
                <a16:creationId xmlns:a16="http://schemas.microsoft.com/office/drawing/2014/main" id="{98C8FE68-01E9-F84C-B7B4-F7DA65E3462F}"/>
              </a:ext>
            </a:extLst>
          </p:cNvPr>
          <p:cNvGraphicFramePr>
            <a:graphicFrameLocks noGrp="1"/>
          </p:cNvGraphicFramePr>
          <p:nvPr>
            <p:ph idx="1"/>
            <p:extLst>
              <p:ext uri="{D42A27DB-BD31-4B8C-83A1-F6EECF244321}">
                <p14:modId xmlns:p14="http://schemas.microsoft.com/office/powerpoint/2010/main" val="81605860"/>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1732729"/>
      </p:ext>
    </p:extLst>
  </p:cSld>
  <p:clrMapOvr>
    <a:masterClrMapping/>
  </p:clrMapOvr>
</p:sld>
</file>

<file path=ppt/theme/theme1.xml><?xml version="1.0" encoding="utf-8"?>
<a:theme xmlns:a="http://schemas.openxmlformats.org/drawingml/2006/main" name="トリミング">
  <a:themeElements>
    <a:clrScheme name="ユーザー定義 14">
      <a:dk1>
        <a:srgbClr val="000000"/>
      </a:dk1>
      <a:lt1>
        <a:srgbClr val="FFFFFF"/>
      </a:lt1>
      <a:dk2>
        <a:srgbClr val="000000"/>
      </a:dk2>
      <a:lt2>
        <a:srgbClr val="000000"/>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000000"/>
      </a:folHlink>
    </a:clrScheme>
    <a:fontScheme name="トリミング">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トリミング">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{BBDC4139-D794-4D4D-A369-0F042989BFC2}tf10001072</Template>
  <TotalTime>196</TotalTime>
  <Words>796</Words>
  <Application>Microsoft Macintosh PowerPoint</Application>
  <PresentationFormat>ワイド画面</PresentationFormat>
  <Paragraphs>130</Paragraphs>
  <Slides>12</Slides>
  <Notes>12</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メイリオ</vt:lpstr>
      <vt:lpstr>游ゴシック</vt:lpstr>
      <vt:lpstr>Franklin Gothic Book</vt:lpstr>
      <vt:lpstr>トリミング</vt:lpstr>
      <vt:lpstr>渡航留学生支援サービス </vt:lpstr>
      <vt:lpstr>企画概要</vt:lpstr>
      <vt:lpstr>仕様変更点</vt:lpstr>
      <vt:lpstr>PowerPoint プレゼンテーション</vt:lpstr>
      <vt:lpstr>DB設計書</vt:lpstr>
      <vt:lpstr>画面レイアウト</vt:lpstr>
      <vt:lpstr>機能一覧</vt:lpstr>
      <vt:lpstr>モバイル側アプリケーション</vt:lpstr>
      <vt:lpstr>Web側アプリケーション</vt:lpstr>
      <vt:lpstr>今後の予定</vt:lpstr>
      <vt:lpstr>渡航留学生支援サービス </vt:lpstr>
      <vt:lpstr>質疑応答</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タイトル</dc:title>
  <dc:creator>中村 賢哉</dc:creator>
  <cp:lastModifiedBy>中村 賢哉</cp:lastModifiedBy>
  <cp:revision>16</cp:revision>
  <dcterms:created xsi:type="dcterms:W3CDTF">2019-10-25T02:56:17Z</dcterms:created>
  <dcterms:modified xsi:type="dcterms:W3CDTF">2019-10-28T03:14:50Z</dcterms:modified>
</cp:coreProperties>
</file>