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85" r:id="rId4"/>
    <p:sldId id="287" r:id="rId5"/>
    <p:sldId id="289" r:id="rId6"/>
    <p:sldId id="290" r:id="rId7"/>
    <p:sldId id="260" r:id="rId8"/>
    <p:sldId id="292" r:id="rId9"/>
    <p:sldId id="293" r:id="rId10"/>
    <p:sldId id="295" r:id="rId11"/>
  </p:sldIdLst>
  <p:sldSz cx="9144000" cy="5143500" type="screen16x9"/>
  <p:notesSz cx="6858000" cy="9144000"/>
  <p:embeddedFontLst>
    <p:embeddedFont>
      <p:font typeface="Cabin" pitchFamily="2" charset="0"/>
      <p:regular r:id="rId13"/>
      <p:bold r:id="rId14"/>
      <p:italic r:id="rId15"/>
      <p:boldItalic r:id="rId16"/>
    </p:embeddedFont>
    <p:embeddedFont>
      <p:font typeface="Cabin Condensed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B47"/>
    <a:srgbClr val="F5A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D8FA6B-6E6D-45DF-B609-65BB0FC9AC87}">
  <a:tblStyle styleId="{85D8FA6B-6E6D-45DF-B609-65BB0FC9AC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95"/>
  </p:normalViewPr>
  <p:slideViewPr>
    <p:cSldViewPr snapToGrid="0" snapToObjects="1">
      <p:cViewPr>
        <p:scale>
          <a:sx n="98" d="100"/>
          <a:sy n="98" d="100"/>
        </p:scale>
        <p:origin x="840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FBBA7C-AE92-8742-A4F1-7436CA1842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16D5F9F7-4F8F-5B4B-BCC1-F4453D409DF8}">
      <dgm:prSet/>
      <dgm:spPr/>
      <dgm:t>
        <a:bodyPr/>
        <a:lstStyle/>
        <a:p>
          <a:r>
            <a:rPr kumimoji="1" lang="ja-JP" b="0" i="0"/>
            <a:t>講座管理</a:t>
          </a:r>
          <a:endParaRPr lang="ja-JP"/>
        </a:p>
      </dgm:t>
    </dgm:pt>
    <dgm:pt modelId="{7D6CFF2E-F307-1A45-8570-FFC7EF11470F}" type="parTrans" cxnId="{ECC7FE0F-F926-FF4E-B8ED-EDB89BF6C308}">
      <dgm:prSet/>
      <dgm:spPr/>
      <dgm:t>
        <a:bodyPr/>
        <a:lstStyle/>
        <a:p>
          <a:endParaRPr kumimoji="1" lang="ja-JP" altLang="en-US"/>
        </a:p>
      </dgm:t>
    </dgm:pt>
    <dgm:pt modelId="{7BB96F70-947B-4A4D-BBE3-5424954C62BE}" type="sibTrans" cxnId="{ECC7FE0F-F926-FF4E-B8ED-EDB89BF6C308}">
      <dgm:prSet/>
      <dgm:spPr/>
      <dgm:t>
        <a:bodyPr/>
        <a:lstStyle/>
        <a:p>
          <a:endParaRPr kumimoji="1" lang="ja-JP" altLang="en-US"/>
        </a:p>
      </dgm:t>
    </dgm:pt>
    <dgm:pt modelId="{D31E86AC-6608-7644-A31B-9510E033E2BF}">
      <dgm:prSet/>
      <dgm:spPr/>
      <dgm:t>
        <a:bodyPr/>
        <a:lstStyle/>
        <a:p>
          <a:r>
            <a:rPr kumimoji="1" lang="ja-JP" b="0" i="0"/>
            <a:t>申込、キャンセル、確認</a:t>
          </a:r>
          <a:endParaRPr lang="ja-JP"/>
        </a:p>
      </dgm:t>
    </dgm:pt>
    <dgm:pt modelId="{8CF7340F-E925-5146-B520-449FA5FA6568}" type="parTrans" cxnId="{4A4A7691-35CC-B340-94CC-DF05AA3B52E6}">
      <dgm:prSet/>
      <dgm:spPr/>
      <dgm:t>
        <a:bodyPr/>
        <a:lstStyle/>
        <a:p>
          <a:endParaRPr kumimoji="1" lang="ja-JP" altLang="en-US"/>
        </a:p>
      </dgm:t>
    </dgm:pt>
    <dgm:pt modelId="{3B7072C3-65DD-BF49-8155-85E6EA5C8F30}" type="sibTrans" cxnId="{4A4A7691-35CC-B340-94CC-DF05AA3B52E6}">
      <dgm:prSet/>
      <dgm:spPr/>
      <dgm:t>
        <a:bodyPr/>
        <a:lstStyle/>
        <a:p>
          <a:endParaRPr kumimoji="1" lang="ja-JP" altLang="en-US"/>
        </a:p>
      </dgm:t>
    </dgm:pt>
    <dgm:pt modelId="{7453E45F-65F7-0241-8C2D-B7DC0DF1B1BB}">
      <dgm:prSet/>
      <dgm:spPr/>
      <dgm:t>
        <a:bodyPr/>
        <a:lstStyle/>
        <a:p>
          <a:r>
            <a:rPr kumimoji="1" lang="ja-JP" b="0" i="0"/>
            <a:t>学習記録</a:t>
          </a:r>
          <a:endParaRPr lang="ja-JP"/>
        </a:p>
      </dgm:t>
    </dgm:pt>
    <dgm:pt modelId="{417FA7E8-2093-1C4A-A669-6F2C02A53EE4}" type="parTrans" cxnId="{81D259BB-C8D8-164D-A600-FBB7E33D5369}">
      <dgm:prSet/>
      <dgm:spPr/>
      <dgm:t>
        <a:bodyPr/>
        <a:lstStyle/>
        <a:p>
          <a:endParaRPr kumimoji="1" lang="ja-JP" altLang="en-US"/>
        </a:p>
      </dgm:t>
    </dgm:pt>
    <dgm:pt modelId="{559BCC84-7F6D-D145-82A4-A62B418D2FFB}" type="sibTrans" cxnId="{81D259BB-C8D8-164D-A600-FBB7E33D5369}">
      <dgm:prSet/>
      <dgm:spPr/>
      <dgm:t>
        <a:bodyPr/>
        <a:lstStyle/>
        <a:p>
          <a:endParaRPr kumimoji="1" lang="ja-JP" altLang="en-US"/>
        </a:p>
      </dgm:t>
    </dgm:pt>
    <dgm:pt modelId="{1DE5FD69-3E20-424D-9099-8104FBA2BEC6}">
      <dgm:prSet/>
      <dgm:spPr/>
      <dgm:t>
        <a:bodyPr/>
        <a:lstStyle/>
        <a:p>
          <a:r>
            <a:rPr kumimoji="1" lang="ja-JP" b="0" i="0"/>
            <a:t>記録管理、単語学習</a:t>
          </a:r>
          <a:endParaRPr lang="ja-JP"/>
        </a:p>
      </dgm:t>
    </dgm:pt>
    <dgm:pt modelId="{69C84A4C-96FD-D24B-B735-3753F846681B}" type="parTrans" cxnId="{141AF5EA-898E-FA44-B6A8-B5652E3E3A6B}">
      <dgm:prSet/>
      <dgm:spPr/>
      <dgm:t>
        <a:bodyPr/>
        <a:lstStyle/>
        <a:p>
          <a:endParaRPr kumimoji="1" lang="ja-JP" altLang="en-US"/>
        </a:p>
      </dgm:t>
    </dgm:pt>
    <dgm:pt modelId="{DD892C2C-53BF-EE41-B77C-32DFF0D2DCD1}" type="sibTrans" cxnId="{141AF5EA-898E-FA44-B6A8-B5652E3E3A6B}">
      <dgm:prSet/>
      <dgm:spPr/>
      <dgm:t>
        <a:bodyPr/>
        <a:lstStyle/>
        <a:p>
          <a:endParaRPr kumimoji="1" lang="ja-JP" altLang="en-US"/>
        </a:p>
      </dgm:t>
    </dgm:pt>
    <dgm:pt modelId="{308302E0-FC74-8944-887A-BD626226FB5E}">
      <dgm:prSet/>
      <dgm:spPr/>
      <dgm:t>
        <a:bodyPr/>
        <a:lstStyle/>
        <a:p>
          <a:r>
            <a:rPr kumimoji="1" lang="ja-JP" b="0" i="0"/>
            <a:t>留学支援</a:t>
          </a:r>
          <a:endParaRPr lang="ja-JP"/>
        </a:p>
      </dgm:t>
    </dgm:pt>
    <dgm:pt modelId="{42E6C659-ECD9-304A-A95A-2E76E60CDA59}" type="parTrans" cxnId="{9E8EEAB2-FECA-3649-9258-1DD431DF5BF0}">
      <dgm:prSet/>
      <dgm:spPr/>
      <dgm:t>
        <a:bodyPr/>
        <a:lstStyle/>
        <a:p>
          <a:endParaRPr kumimoji="1" lang="ja-JP" altLang="en-US"/>
        </a:p>
      </dgm:t>
    </dgm:pt>
    <dgm:pt modelId="{BBD31E6D-EC70-6040-B95E-ABD9EEB815CD}" type="sibTrans" cxnId="{9E8EEAB2-FECA-3649-9258-1DD431DF5BF0}">
      <dgm:prSet/>
      <dgm:spPr/>
      <dgm:t>
        <a:bodyPr/>
        <a:lstStyle/>
        <a:p>
          <a:endParaRPr kumimoji="1" lang="ja-JP" altLang="en-US"/>
        </a:p>
      </dgm:t>
    </dgm:pt>
    <dgm:pt modelId="{A1951E17-94FD-734B-91AC-13B8F0E71EF2}">
      <dgm:prSet/>
      <dgm:spPr/>
      <dgm:t>
        <a:bodyPr/>
        <a:lstStyle/>
        <a:p>
          <a:r>
            <a:rPr kumimoji="1" lang="ja-JP" b="0" i="0"/>
            <a:t>留学情報確認</a:t>
          </a:r>
          <a:endParaRPr lang="ja-JP"/>
        </a:p>
      </dgm:t>
    </dgm:pt>
    <dgm:pt modelId="{DDB97EAB-3F92-3340-B2C2-371D0251ACFC}" type="parTrans" cxnId="{BD6161C6-DE66-024A-BBED-CC3F06190021}">
      <dgm:prSet/>
      <dgm:spPr/>
      <dgm:t>
        <a:bodyPr/>
        <a:lstStyle/>
        <a:p>
          <a:endParaRPr kumimoji="1" lang="ja-JP" altLang="en-US"/>
        </a:p>
      </dgm:t>
    </dgm:pt>
    <dgm:pt modelId="{30D93A71-B5AA-3142-92D1-C592D2E377B1}" type="sibTrans" cxnId="{BD6161C6-DE66-024A-BBED-CC3F06190021}">
      <dgm:prSet/>
      <dgm:spPr/>
      <dgm:t>
        <a:bodyPr/>
        <a:lstStyle/>
        <a:p>
          <a:endParaRPr kumimoji="1" lang="ja-JP" altLang="en-US"/>
        </a:p>
      </dgm:t>
    </dgm:pt>
    <dgm:pt modelId="{0FE63901-6082-5B42-92AA-8786F8DF4408}" type="pres">
      <dgm:prSet presAssocID="{FFFBBA7C-AE92-8742-A4F1-7436CA18420F}" presName="linear" presStyleCnt="0">
        <dgm:presLayoutVars>
          <dgm:animLvl val="lvl"/>
          <dgm:resizeHandles val="exact"/>
        </dgm:presLayoutVars>
      </dgm:prSet>
      <dgm:spPr/>
    </dgm:pt>
    <dgm:pt modelId="{3CAB85EA-DE5A-F044-B7C5-3AE207C81309}" type="pres">
      <dgm:prSet presAssocID="{16D5F9F7-4F8F-5B4B-BCC1-F4453D409D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CD64BF-2F83-D749-B426-3E3424E33835}" type="pres">
      <dgm:prSet presAssocID="{16D5F9F7-4F8F-5B4B-BCC1-F4453D409DF8}" presName="childText" presStyleLbl="revTx" presStyleIdx="0" presStyleCnt="3">
        <dgm:presLayoutVars>
          <dgm:bulletEnabled val="1"/>
        </dgm:presLayoutVars>
      </dgm:prSet>
      <dgm:spPr/>
    </dgm:pt>
    <dgm:pt modelId="{88EAA996-9E3B-B641-B7C9-B45AAE6733BA}" type="pres">
      <dgm:prSet presAssocID="{7453E45F-65F7-0241-8C2D-B7DC0DF1B1B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A40F8C6-6AB3-A64B-B437-9D536AAAC7BF}" type="pres">
      <dgm:prSet presAssocID="{7453E45F-65F7-0241-8C2D-B7DC0DF1B1BB}" presName="childText" presStyleLbl="revTx" presStyleIdx="1" presStyleCnt="3">
        <dgm:presLayoutVars>
          <dgm:bulletEnabled val="1"/>
        </dgm:presLayoutVars>
      </dgm:prSet>
      <dgm:spPr/>
    </dgm:pt>
    <dgm:pt modelId="{3A6C7705-BAE5-AB48-AA5F-DFE67E607735}" type="pres">
      <dgm:prSet presAssocID="{308302E0-FC74-8944-887A-BD626226FB5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926E301-97E9-1644-9D49-8A1CC1E67125}" type="pres">
      <dgm:prSet presAssocID="{308302E0-FC74-8944-887A-BD626226FB5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1EA9D05-5EB8-0440-B558-320EDF4C4894}" type="presOf" srcId="{A1951E17-94FD-734B-91AC-13B8F0E71EF2}" destId="{3926E301-97E9-1644-9D49-8A1CC1E67125}" srcOrd="0" destOrd="0" presId="urn:microsoft.com/office/officeart/2005/8/layout/vList2"/>
    <dgm:cxn modelId="{F3F1700C-446A-5B41-AF7C-BC015D7CB0C0}" type="presOf" srcId="{308302E0-FC74-8944-887A-BD626226FB5E}" destId="{3A6C7705-BAE5-AB48-AA5F-DFE67E607735}" srcOrd="0" destOrd="0" presId="urn:microsoft.com/office/officeart/2005/8/layout/vList2"/>
    <dgm:cxn modelId="{ECC7FE0F-F926-FF4E-B8ED-EDB89BF6C308}" srcId="{FFFBBA7C-AE92-8742-A4F1-7436CA18420F}" destId="{16D5F9F7-4F8F-5B4B-BCC1-F4453D409DF8}" srcOrd="0" destOrd="0" parTransId="{7D6CFF2E-F307-1A45-8570-FFC7EF11470F}" sibTransId="{7BB96F70-947B-4A4D-BBE3-5424954C62BE}"/>
    <dgm:cxn modelId="{4A4A7691-35CC-B340-94CC-DF05AA3B52E6}" srcId="{16D5F9F7-4F8F-5B4B-BCC1-F4453D409DF8}" destId="{D31E86AC-6608-7644-A31B-9510E033E2BF}" srcOrd="0" destOrd="0" parTransId="{8CF7340F-E925-5146-B520-449FA5FA6568}" sibTransId="{3B7072C3-65DD-BF49-8155-85E6EA5C8F30}"/>
    <dgm:cxn modelId="{FA77DDA1-6667-1442-8912-E1D0A9607E82}" type="presOf" srcId="{16D5F9F7-4F8F-5B4B-BCC1-F4453D409DF8}" destId="{3CAB85EA-DE5A-F044-B7C5-3AE207C81309}" srcOrd="0" destOrd="0" presId="urn:microsoft.com/office/officeart/2005/8/layout/vList2"/>
    <dgm:cxn modelId="{72CEF3AA-1417-524B-A15A-4FABC208EFDF}" type="presOf" srcId="{7453E45F-65F7-0241-8C2D-B7DC0DF1B1BB}" destId="{88EAA996-9E3B-B641-B7C9-B45AAE6733BA}" srcOrd="0" destOrd="0" presId="urn:microsoft.com/office/officeart/2005/8/layout/vList2"/>
    <dgm:cxn modelId="{9E8EEAB2-FECA-3649-9258-1DD431DF5BF0}" srcId="{FFFBBA7C-AE92-8742-A4F1-7436CA18420F}" destId="{308302E0-FC74-8944-887A-BD626226FB5E}" srcOrd="2" destOrd="0" parTransId="{42E6C659-ECD9-304A-A95A-2E76E60CDA59}" sibTransId="{BBD31E6D-EC70-6040-B95E-ABD9EEB815CD}"/>
    <dgm:cxn modelId="{81D259BB-C8D8-164D-A600-FBB7E33D5369}" srcId="{FFFBBA7C-AE92-8742-A4F1-7436CA18420F}" destId="{7453E45F-65F7-0241-8C2D-B7DC0DF1B1BB}" srcOrd="1" destOrd="0" parTransId="{417FA7E8-2093-1C4A-A669-6F2C02A53EE4}" sibTransId="{559BCC84-7F6D-D145-82A4-A62B418D2FFB}"/>
    <dgm:cxn modelId="{44AC40C6-0D41-4B4F-ACB2-4827A71EC8DF}" type="presOf" srcId="{1DE5FD69-3E20-424D-9099-8104FBA2BEC6}" destId="{3A40F8C6-6AB3-A64B-B437-9D536AAAC7BF}" srcOrd="0" destOrd="0" presId="urn:microsoft.com/office/officeart/2005/8/layout/vList2"/>
    <dgm:cxn modelId="{BD6161C6-DE66-024A-BBED-CC3F06190021}" srcId="{308302E0-FC74-8944-887A-BD626226FB5E}" destId="{A1951E17-94FD-734B-91AC-13B8F0E71EF2}" srcOrd="0" destOrd="0" parTransId="{DDB97EAB-3F92-3340-B2C2-371D0251ACFC}" sibTransId="{30D93A71-B5AA-3142-92D1-C592D2E377B1}"/>
    <dgm:cxn modelId="{095256E8-673D-E44B-BCBE-EED9D599E02C}" type="presOf" srcId="{FFFBBA7C-AE92-8742-A4F1-7436CA18420F}" destId="{0FE63901-6082-5B42-92AA-8786F8DF4408}" srcOrd="0" destOrd="0" presId="urn:microsoft.com/office/officeart/2005/8/layout/vList2"/>
    <dgm:cxn modelId="{141AF5EA-898E-FA44-B6A8-B5652E3E3A6B}" srcId="{7453E45F-65F7-0241-8C2D-B7DC0DF1B1BB}" destId="{1DE5FD69-3E20-424D-9099-8104FBA2BEC6}" srcOrd="0" destOrd="0" parTransId="{69C84A4C-96FD-D24B-B735-3753F846681B}" sibTransId="{DD892C2C-53BF-EE41-B77C-32DFF0D2DCD1}"/>
    <dgm:cxn modelId="{52C1DBF4-481E-1F4B-AC06-95A24DA75327}" type="presOf" srcId="{D31E86AC-6608-7644-A31B-9510E033E2BF}" destId="{6BCD64BF-2F83-D749-B426-3E3424E33835}" srcOrd="0" destOrd="0" presId="urn:microsoft.com/office/officeart/2005/8/layout/vList2"/>
    <dgm:cxn modelId="{8F1A8098-6C3A-2540-8B05-533D7B59529F}" type="presParOf" srcId="{0FE63901-6082-5B42-92AA-8786F8DF4408}" destId="{3CAB85EA-DE5A-F044-B7C5-3AE207C81309}" srcOrd="0" destOrd="0" presId="urn:microsoft.com/office/officeart/2005/8/layout/vList2"/>
    <dgm:cxn modelId="{15DEFD5E-86E0-6048-B7ED-3A5BECC2B1A5}" type="presParOf" srcId="{0FE63901-6082-5B42-92AA-8786F8DF4408}" destId="{6BCD64BF-2F83-D749-B426-3E3424E33835}" srcOrd="1" destOrd="0" presId="urn:microsoft.com/office/officeart/2005/8/layout/vList2"/>
    <dgm:cxn modelId="{9D846604-AB5F-7149-A674-0E2F23A7E2BD}" type="presParOf" srcId="{0FE63901-6082-5B42-92AA-8786F8DF4408}" destId="{88EAA996-9E3B-B641-B7C9-B45AAE6733BA}" srcOrd="2" destOrd="0" presId="urn:microsoft.com/office/officeart/2005/8/layout/vList2"/>
    <dgm:cxn modelId="{1A7AB1FC-1F51-C143-9794-5D79AB9039E4}" type="presParOf" srcId="{0FE63901-6082-5B42-92AA-8786F8DF4408}" destId="{3A40F8C6-6AB3-A64B-B437-9D536AAAC7BF}" srcOrd="3" destOrd="0" presId="urn:microsoft.com/office/officeart/2005/8/layout/vList2"/>
    <dgm:cxn modelId="{F5EA6ACD-A1B9-A847-9D9D-8DA1FB2CA38D}" type="presParOf" srcId="{0FE63901-6082-5B42-92AA-8786F8DF4408}" destId="{3A6C7705-BAE5-AB48-AA5F-DFE67E607735}" srcOrd="4" destOrd="0" presId="urn:microsoft.com/office/officeart/2005/8/layout/vList2"/>
    <dgm:cxn modelId="{9BC925B2-518A-294D-A036-D4D3F76B8723}" type="presParOf" srcId="{0FE63901-6082-5B42-92AA-8786F8DF4408}" destId="{3926E301-97E9-1644-9D49-8A1CC1E6712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FBBA7C-AE92-8742-A4F1-7436CA1842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16D5F9F7-4F8F-5B4B-BCC1-F4453D409DF8}">
      <dgm:prSet/>
      <dgm:spPr/>
      <dgm:t>
        <a:bodyPr/>
        <a:lstStyle/>
        <a:p>
          <a:r>
            <a:rPr lang="ja-JP" altLang="en-US"/>
            <a:t>ユーザー管理</a:t>
          </a:r>
          <a:endParaRPr lang="ja-JP"/>
        </a:p>
      </dgm:t>
    </dgm:pt>
    <dgm:pt modelId="{7D6CFF2E-F307-1A45-8570-FFC7EF11470F}" type="parTrans" cxnId="{ECC7FE0F-F926-FF4E-B8ED-EDB89BF6C308}">
      <dgm:prSet/>
      <dgm:spPr/>
      <dgm:t>
        <a:bodyPr/>
        <a:lstStyle/>
        <a:p>
          <a:endParaRPr kumimoji="1" lang="ja-JP" altLang="en-US"/>
        </a:p>
      </dgm:t>
    </dgm:pt>
    <dgm:pt modelId="{7BB96F70-947B-4A4D-BBE3-5424954C62BE}" type="sibTrans" cxnId="{ECC7FE0F-F926-FF4E-B8ED-EDB89BF6C308}">
      <dgm:prSet/>
      <dgm:spPr/>
      <dgm:t>
        <a:bodyPr/>
        <a:lstStyle/>
        <a:p>
          <a:endParaRPr kumimoji="1" lang="ja-JP" altLang="en-US"/>
        </a:p>
      </dgm:t>
    </dgm:pt>
    <dgm:pt modelId="{D31E86AC-6608-7644-A31B-9510E033E2BF}">
      <dgm:prSet/>
      <dgm:spPr/>
      <dgm:t>
        <a:bodyPr/>
        <a:lstStyle/>
        <a:p>
          <a:r>
            <a:rPr lang="ja-JP" altLang="en-US"/>
            <a:t>学生の把握</a:t>
          </a:r>
          <a:endParaRPr lang="ja-JP"/>
        </a:p>
      </dgm:t>
    </dgm:pt>
    <dgm:pt modelId="{8CF7340F-E925-5146-B520-449FA5FA6568}" type="parTrans" cxnId="{4A4A7691-35CC-B340-94CC-DF05AA3B52E6}">
      <dgm:prSet/>
      <dgm:spPr/>
      <dgm:t>
        <a:bodyPr/>
        <a:lstStyle/>
        <a:p>
          <a:endParaRPr kumimoji="1" lang="ja-JP" altLang="en-US"/>
        </a:p>
      </dgm:t>
    </dgm:pt>
    <dgm:pt modelId="{3B7072C3-65DD-BF49-8155-85E6EA5C8F30}" type="sibTrans" cxnId="{4A4A7691-35CC-B340-94CC-DF05AA3B52E6}">
      <dgm:prSet/>
      <dgm:spPr/>
      <dgm:t>
        <a:bodyPr/>
        <a:lstStyle/>
        <a:p>
          <a:endParaRPr kumimoji="1" lang="ja-JP" altLang="en-US"/>
        </a:p>
      </dgm:t>
    </dgm:pt>
    <dgm:pt modelId="{7453E45F-65F7-0241-8C2D-B7DC0DF1B1BB}">
      <dgm:prSet/>
      <dgm:spPr/>
      <dgm:t>
        <a:bodyPr/>
        <a:lstStyle/>
        <a:p>
          <a:r>
            <a:rPr lang="ja-JP" altLang="en-US" b="0">
              <a:solidFill>
                <a:schemeClr val="bg1"/>
              </a:solidFill>
            </a:rPr>
            <a:t>講座管理</a:t>
          </a:r>
          <a:endParaRPr lang="ja-JP" b="0">
            <a:solidFill>
              <a:schemeClr val="bg1"/>
            </a:solidFill>
          </a:endParaRPr>
        </a:p>
      </dgm:t>
    </dgm:pt>
    <dgm:pt modelId="{417FA7E8-2093-1C4A-A669-6F2C02A53EE4}" type="parTrans" cxnId="{81D259BB-C8D8-164D-A600-FBB7E33D5369}">
      <dgm:prSet/>
      <dgm:spPr/>
      <dgm:t>
        <a:bodyPr/>
        <a:lstStyle/>
        <a:p>
          <a:endParaRPr kumimoji="1" lang="ja-JP" altLang="en-US"/>
        </a:p>
      </dgm:t>
    </dgm:pt>
    <dgm:pt modelId="{559BCC84-7F6D-D145-82A4-A62B418D2FFB}" type="sibTrans" cxnId="{81D259BB-C8D8-164D-A600-FBB7E33D5369}">
      <dgm:prSet/>
      <dgm:spPr/>
      <dgm:t>
        <a:bodyPr/>
        <a:lstStyle/>
        <a:p>
          <a:endParaRPr kumimoji="1" lang="ja-JP" altLang="en-US"/>
        </a:p>
      </dgm:t>
    </dgm:pt>
    <dgm:pt modelId="{1DE5FD69-3E20-424D-9099-8104FBA2BEC6}">
      <dgm:prSet/>
      <dgm:spPr/>
      <dgm:t>
        <a:bodyPr/>
        <a:lstStyle/>
        <a:p>
          <a:r>
            <a:rPr kumimoji="1" lang="ja-JP" altLang="en-US" b="0" i="0"/>
            <a:t>追加</a:t>
          </a:r>
          <a:r>
            <a:rPr kumimoji="1" lang="ja-JP" b="0" i="0"/>
            <a:t>、</a:t>
          </a:r>
          <a:r>
            <a:rPr kumimoji="1" lang="ja-JP" altLang="en-US" b="0" i="0"/>
            <a:t>編集、参加者表示、通知送信</a:t>
          </a:r>
          <a:endParaRPr lang="ja-JP"/>
        </a:p>
      </dgm:t>
    </dgm:pt>
    <dgm:pt modelId="{69C84A4C-96FD-D24B-B735-3753F846681B}" type="parTrans" cxnId="{141AF5EA-898E-FA44-B6A8-B5652E3E3A6B}">
      <dgm:prSet/>
      <dgm:spPr/>
      <dgm:t>
        <a:bodyPr/>
        <a:lstStyle/>
        <a:p>
          <a:endParaRPr kumimoji="1" lang="ja-JP" altLang="en-US"/>
        </a:p>
      </dgm:t>
    </dgm:pt>
    <dgm:pt modelId="{DD892C2C-53BF-EE41-B77C-32DFF0D2DCD1}" type="sibTrans" cxnId="{141AF5EA-898E-FA44-B6A8-B5652E3E3A6B}">
      <dgm:prSet/>
      <dgm:spPr/>
      <dgm:t>
        <a:bodyPr/>
        <a:lstStyle/>
        <a:p>
          <a:endParaRPr kumimoji="1" lang="ja-JP" altLang="en-US"/>
        </a:p>
      </dgm:t>
    </dgm:pt>
    <dgm:pt modelId="{308302E0-FC74-8944-887A-BD626226FB5E}">
      <dgm:prSet/>
      <dgm:spPr/>
      <dgm:t>
        <a:bodyPr/>
        <a:lstStyle/>
        <a:p>
          <a:r>
            <a:rPr kumimoji="1" lang="ja-JP" b="0" i="0"/>
            <a:t>留学</a:t>
          </a:r>
          <a:r>
            <a:rPr kumimoji="1" lang="ja-JP" altLang="en-US" b="0" i="0"/>
            <a:t>情報管理</a:t>
          </a:r>
          <a:endParaRPr lang="ja-JP"/>
        </a:p>
      </dgm:t>
    </dgm:pt>
    <dgm:pt modelId="{42E6C659-ECD9-304A-A95A-2E76E60CDA59}" type="parTrans" cxnId="{9E8EEAB2-FECA-3649-9258-1DD431DF5BF0}">
      <dgm:prSet/>
      <dgm:spPr/>
      <dgm:t>
        <a:bodyPr/>
        <a:lstStyle/>
        <a:p>
          <a:endParaRPr kumimoji="1" lang="ja-JP" altLang="en-US"/>
        </a:p>
      </dgm:t>
    </dgm:pt>
    <dgm:pt modelId="{BBD31E6D-EC70-6040-B95E-ABD9EEB815CD}" type="sibTrans" cxnId="{9E8EEAB2-FECA-3649-9258-1DD431DF5BF0}">
      <dgm:prSet/>
      <dgm:spPr/>
      <dgm:t>
        <a:bodyPr/>
        <a:lstStyle/>
        <a:p>
          <a:endParaRPr kumimoji="1" lang="ja-JP" altLang="en-US"/>
        </a:p>
      </dgm:t>
    </dgm:pt>
    <dgm:pt modelId="{A1951E17-94FD-734B-91AC-13B8F0E71EF2}">
      <dgm:prSet/>
      <dgm:spPr/>
      <dgm:t>
        <a:bodyPr/>
        <a:lstStyle/>
        <a:p>
          <a:r>
            <a:rPr kumimoji="1" lang="ja-JP" b="0" i="0"/>
            <a:t>留学</a:t>
          </a:r>
          <a:r>
            <a:rPr kumimoji="1" lang="ja-JP" altLang="en-US" b="0" i="0"/>
            <a:t>先追加、編集、支援画像管理</a:t>
          </a:r>
          <a:endParaRPr lang="ja-JP"/>
        </a:p>
      </dgm:t>
    </dgm:pt>
    <dgm:pt modelId="{DDB97EAB-3F92-3340-B2C2-371D0251ACFC}" type="parTrans" cxnId="{BD6161C6-DE66-024A-BBED-CC3F06190021}">
      <dgm:prSet/>
      <dgm:spPr/>
      <dgm:t>
        <a:bodyPr/>
        <a:lstStyle/>
        <a:p>
          <a:endParaRPr kumimoji="1" lang="ja-JP" altLang="en-US"/>
        </a:p>
      </dgm:t>
    </dgm:pt>
    <dgm:pt modelId="{30D93A71-B5AA-3142-92D1-C592D2E377B1}" type="sibTrans" cxnId="{BD6161C6-DE66-024A-BBED-CC3F06190021}">
      <dgm:prSet/>
      <dgm:spPr/>
      <dgm:t>
        <a:bodyPr/>
        <a:lstStyle/>
        <a:p>
          <a:endParaRPr kumimoji="1" lang="ja-JP" altLang="en-US"/>
        </a:p>
      </dgm:t>
    </dgm:pt>
    <dgm:pt modelId="{0FE63901-6082-5B42-92AA-8786F8DF4408}" type="pres">
      <dgm:prSet presAssocID="{FFFBBA7C-AE92-8742-A4F1-7436CA18420F}" presName="linear" presStyleCnt="0">
        <dgm:presLayoutVars>
          <dgm:animLvl val="lvl"/>
          <dgm:resizeHandles val="exact"/>
        </dgm:presLayoutVars>
      </dgm:prSet>
      <dgm:spPr/>
    </dgm:pt>
    <dgm:pt modelId="{3CAB85EA-DE5A-F044-B7C5-3AE207C81309}" type="pres">
      <dgm:prSet presAssocID="{16D5F9F7-4F8F-5B4B-BCC1-F4453D409D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CD64BF-2F83-D749-B426-3E3424E33835}" type="pres">
      <dgm:prSet presAssocID="{16D5F9F7-4F8F-5B4B-BCC1-F4453D409DF8}" presName="childText" presStyleLbl="revTx" presStyleIdx="0" presStyleCnt="3">
        <dgm:presLayoutVars>
          <dgm:bulletEnabled val="1"/>
        </dgm:presLayoutVars>
      </dgm:prSet>
      <dgm:spPr/>
    </dgm:pt>
    <dgm:pt modelId="{88EAA996-9E3B-B641-B7C9-B45AAE6733BA}" type="pres">
      <dgm:prSet presAssocID="{7453E45F-65F7-0241-8C2D-B7DC0DF1B1B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A40F8C6-6AB3-A64B-B437-9D536AAAC7BF}" type="pres">
      <dgm:prSet presAssocID="{7453E45F-65F7-0241-8C2D-B7DC0DF1B1BB}" presName="childText" presStyleLbl="revTx" presStyleIdx="1" presStyleCnt="3">
        <dgm:presLayoutVars>
          <dgm:bulletEnabled val="1"/>
        </dgm:presLayoutVars>
      </dgm:prSet>
      <dgm:spPr/>
    </dgm:pt>
    <dgm:pt modelId="{3A6C7705-BAE5-AB48-AA5F-DFE67E607735}" type="pres">
      <dgm:prSet presAssocID="{308302E0-FC74-8944-887A-BD626226FB5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926E301-97E9-1644-9D49-8A1CC1E67125}" type="pres">
      <dgm:prSet presAssocID="{308302E0-FC74-8944-887A-BD626226FB5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1EA9D05-5EB8-0440-B558-320EDF4C4894}" type="presOf" srcId="{A1951E17-94FD-734B-91AC-13B8F0E71EF2}" destId="{3926E301-97E9-1644-9D49-8A1CC1E67125}" srcOrd="0" destOrd="0" presId="urn:microsoft.com/office/officeart/2005/8/layout/vList2"/>
    <dgm:cxn modelId="{F3F1700C-446A-5B41-AF7C-BC015D7CB0C0}" type="presOf" srcId="{308302E0-FC74-8944-887A-BD626226FB5E}" destId="{3A6C7705-BAE5-AB48-AA5F-DFE67E607735}" srcOrd="0" destOrd="0" presId="urn:microsoft.com/office/officeart/2005/8/layout/vList2"/>
    <dgm:cxn modelId="{ECC7FE0F-F926-FF4E-B8ED-EDB89BF6C308}" srcId="{FFFBBA7C-AE92-8742-A4F1-7436CA18420F}" destId="{16D5F9F7-4F8F-5B4B-BCC1-F4453D409DF8}" srcOrd="0" destOrd="0" parTransId="{7D6CFF2E-F307-1A45-8570-FFC7EF11470F}" sibTransId="{7BB96F70-947B-4A4D-BBE3-5424954C62BE}"/>
    <dgm:cxn modelId="{4A4A7691-35CC-B340-94CC-DF05AA3B52E6}" srcId="{16D5F9F7-4F8F-5B4B-BCC1-F4453D409DF8}" destId="{D31E86AC-6608-7644-A31B-9510E033E2BF}" srcOrd="0" destOrd="0" parTransId="{8CF7340F-E925-5146-B520-449FA5FA6568}" sibTransId="{3B7072C3-65DD-BF49-8155-85E6EA5C8F30}"/>
    <dgm:cxn modelId="{FA77DDA1-6667-1442-8912-E1D0A9607E82}" type="presOf" srcId="{16D5F9F7-4F8F-5B4B-BCC1-F4453D409DF8}" destId="{3CAB85EA-DE5A-F044-B7C5-3AE207C81309}" srcOrd="0" destOrd="0" presId="urn:microsoft.com/office/officeart/2005/8/layout/vList2"/>
    <dgm:cxn modelId="{72CEF3AA-1417-524B-A15A-4FABC208EFDF}" type="presOf" srcId="{7453E45F-65F7-0241-8C2D-B7DC0DF1B1BB}" destId="{88EAA996-9E3B-B641-B7C9-B45AAE6733BA}" srcOrd="0" destOrd="0" presId="urn:microsoft.com/office/officeart/2005/8/layout/vList2"/>
    <dgm:cxn modelId="{9E8EEAB2-FECA-3649-9258-1DD431DF5BF0}" srcId="{FFFBBA7C-AE92-8742-A4F1-7436CA18420F}" destId="{308302E0-FC74-8944-887A-BD626226FB5E}" srcOrd="2" destOrd="0" parTransId="{42E6C659-ECD9-304A-A95A-2E76E60CDA59}" sibTransId="{BBD31E6D-EC70-6040-B95E-ABD9EEB815CD}"/>
    <dgm:cxn modelId="{81D259BB-C8D8-164D-A600-FBB7E33D5369}" srcId="{FFFBBA7C-AE92-8742-A4F1-7436CA18420F}" destId="{7453E45F-65F7-0241-8C2D-B7DC0DF1B1BB}" srcOrd="1" destOrd="0" parTransId="{417FA7E8-2093-1C4A-A669-6F2C02A53EE4}" sibTransId="{559BCC84-7F6D-D145-82A4-A62B418D2FFB}"/>
    <dgm:cxn modelId="{44AC40C6-0D41-4B4F-ACB2-4827A71EC8DF}" type="presOf" srcId="{1DE5FD69-3E20-424D-9099-8104FBA2BEC6}" destId="{3A40F8C6-6AB3-A64B-B437-9D536AAAC7BF}" srcOrd="0" destOrd="0" presId="urn:microsoft.com/office/officeart/2005/8/layout/vList2"/>
    <dgm:cxn modelId="{BD6161C6-DE66-024A-BBED-CC3F06190021}" srcId="{308302E0-FC74-8944-887A-BD626226FB5E}" destId="{A1951E17-94FD-734B-91AC-13B8F0E71EF2}" srcOrd="0" destOrd="0" parTransId="{DDB97EAB-3F92-3340-B2C2-371D0251ACFC}" sibTransId="{30D93A71-B5AA-3142-92D1-C592D2E377B1}"/>
    <dgm:cxn modelId="{095256E8-673D-E44B-BCBE-EED9D599E02C}" type="presOf" srcId="{FFFBBA7C-AE92-8742-A4F1-7436CA18420F}" destId="{0FE63901-6082-5B42-92AA-8786F8DF4408}" srcOrd="0" destOrd="0" presId="urn:microsoft.com/office/officeart/2005/8/layout/vList2"/>
    <dgm:cxn modelId="{141AF5EA-898E-FA44-B6A8-B5652E3E3A6B}" srcId="{7453E45F-65F7-0241-8C2D-B7DC0DF1B1BB}" destId="{1DE5FD69-3E20-424D-9099-8104FBA2BEC6}" srcOrd="0" destOrd="0" parTransId="{69C84A4C-96FD-D24B-B735-3753F846681B}" sibTransId="{DD892C2C-53BF-EE41-B77C-32DFF0D2DCD1}"/>
    <dgm:cxn modelId="{52C1DBF4-481E-1F4B-AC06-95A24DA75327}" type="presOf" srcId="{D31E86AC-6608-7644-A31B-9510E033E2BF}" destId="{6BCD64BF-2F83-D749-B426-3E3424E33835}" srcOrd="0" destOrd="0" presId="urn:microsoft.com/office/officeart/2005/8/layout/vList2"/>
    <dgm:cxn modelId="{8F1A8098-6C3A-2540-8B05-533D7B59529F}" type="presParOf" srcId="{0FE63901-6082-5B42-92AA-8786F8DF4408}" destId="{3CAB85EA-DE5A-F044-B7C5-3AE207C81309}" srcOrd="0" destOrd="0" presId="urn:microsoft.com/office/officeart/2005/8/layout/vList2"/>
    <dgm:cxn modelId="{15DEFD5E-86E0-6048-B7ED-3A5BECC2B1A5}" type="presParOf" srcId="{0FE63901-6082-5B42-92AA-8786F8DF4408}" destId="{6BCD64BF-2F83-D749-B426-3E3424E33835}" srcOrd="1" destOrd="0" presId="urn:microsoft.com/office/officeart/2005/8/layout/vList2"/>
    <dgm:cxn modelId="{9D846604-AB5F-7149-A674-0E2F23A7E2BD}" type="presParOf" srcId="{0FE63901-6082-5B42-92AA-8786F8DF4408}" destId="{88EAA996-9E3B-B641-B7C9-B45AAE6733BA}" srcOrd="2" destOrd="0" presId="urn:microsoft.com/office/officeart/2005/8/layout/vList2"/>
    <dgm:cxn modelId="{1A7AB1FC-1F51-C143-9794-5D79AB9039E4}" type="presParOf" srcId="{0FE63901-6082-5B42-92AA-8786F8DF4408}" destId="{3A40F8C6-6AB3-A64B-B437-9D536AAAC7BF}" srcOrd="3" destOrd="0" presId="urn:microsoft.com/office/officeart/2005/8/layout/vList2"/>
    <dgm:cxn modelId="{F5EA6ACD-A1B9-A847-9D9D-8DA1FB2CA38D}" type="presParOf" srcId="{0FE63901-6082-5B42-92AA-8786F8DF4408}" destId="{3A6C7705-BAE5-AB48-AA5F-DFE67E607735}" srcOrd="4" destOrd="0" presId="urn:microsoft.com/office/officeart/2005/8/layout/vList2"/>
    <dgm:cxn modelId="{9BC925B2-518A-294D-A036-D4D3F76B8723}" type="presParOf" srcId="{0FE63901-6082-5B42-92AA-8786F8DF4408}" destId="{3926E301-97E9-1644-9D49-8A1CC1E6712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A6F925-062E-BD4F-9E19-D2149C8A3E6D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921383B-8239-0746-9373-D163D7DB5DE2}">
      <dgm:prSet phldrT="[テキスト]"/>
      <dgm:spPr/>
      <dgm:t>
        <a:bodyPr/>
        <a:lstStyle/>
        <a:p>
          <a:r>
            <a:rPr kumimoji="1" lang="ja-JP" altLang="en-US"/>
            <a:t>友達追加</a:t>
          </a:r>
        </a:p>
      </dgm:t>
    </dgm:pt>
    <dgm:pt modelId="{94191FAC-0BD1-2B45-B548-D2744691351E}" type="parTrans" cxnId="{D5C7E8E9-2629-9A41-AD9E-78F5B2324027}">
      <dgm:prSet/>
      <dgm:spPr/>
      <dgm:t>
        <a:bodyPr/>
        <a:lstStyle/>
        <a:p>
          <a:endParaRPr kumimoji="1" lang="ja-JP" altLang="en-US"/>
        </a:p>
      </dgm:t>
    </dgm:pt>
    <dgm:pt modelId="{15797AC1-A0B0-FC40-A707-CC889EE9701B}" type="sibTrans" cxnId="{D5C7E8E9-2629-9A41-AD9E-78F5B2324027}">
      <dgm:prSet/>
      <dgm:spPr/>
      <dgm:t>
        <a:bodyPr/>
        <a:lstStyle/>
        <a:p>
          <a:endParaRPr kumimoji="1" lang="ja-JP" altLang="en-US"/>
        </a:p>
      </dgm:t>
    </dgm:pt>
    <dgm:pt modelId="{58CF1D0F-2600-AE42-BA5A-C17BC376E810}">
      <dgm:prSet phldrT="[テキスト]"/>
      <dgm:spPr/>
      <dgm:t>
        <a:bodyPr/>
        <a:lstStyle/>
        <a:p>
          <a:r>
            <a:rPr kumimoji="1" lang="en-US" altLang="ja-JP" dirty="0"/>
            <a:t>ID</a:t>
          </a:r>
          <a:r>
            <a:rPr kumimoji="1" lang="ja-JP" altLang="en-US"/>
            <a:t>取得・</a:t>
          </a:r>
          <a:r>
            <a:rPr kumimoji="1" lang="en-US" altLang="ja-JP" dirty="0"/>
            <a:t>DB</a:t>
          </a:r>
          <a:r>
            <a:rPr kumimoji="1" lang="ja-JP" altLang="en-US"/>
            <a:t>格納</a:t>
          </a:r>
        </a:p>
      </dgm:t>
    </dgm:pt>
    <dgm:pt modelId="{160231D2-A0B5-9B41-A7D6-E1FDA3340F84}" type="parTrans" cxnId="{184CC3E3-B4BF-4C40-BD96-07663C6FD39D}">
      <dgm:prSet/>
      <dgm:spPr/>
      <dgm:t>
        <a:bodyPr/>
        <a:lstStyle/>
        <a:p>
          <a:endParaRPr kumimoji="1" lang="ja-JP" altLang="en-US"/>
        </a:p>
      </dgm:t>
    </dgm:pt>
    <dgm:pt modelId="{BFC9FCA0-DCE8-C846-933F-DEC40FAAEE9E}" type="sibTrans" cxnId="{184CC3E3-B4BF-4C40-BD96-07663C6FD39D}">
      <dgm:prSet/>
      <dgm:spPr/>
      <dgm:t>
        <a:bodyPr/>
        <a:lstStyle/>
        <a:p>
          <a:endParaRPr kumimoji="1" lang="ja-JP" altLang="en-US"/>
        </a:p>
      </dgm:t>
    </dgm:pt>
    <dgm:pt modelId="{8E9C9119-A4E0-6D47-8CC7-A907A05D5233}">
      <dgm:prSet phldrT="[テキスト]" phldr="1"/>
      <dgm:spPr/>
      <dgm:t>
        <a:bodyPr/>
        <a:lstStyle/>
        <a:p>
          <a:endParaRPr kumimoji="1" lang="ja-JP" altLang="en-US"/>
        </a:p>
      </dgm:t>
    </dgm:pt>
    <dgm:pt modelId="{ADB9C2A9-4D5C-8046-AAD1-6897B24A92D5}" type="parTrans" cxnId="{05AE28A9-801C-4D4B-90F0-8EB7EBC22367}">
      <dgm:prSet/>
      <dgm:spPr/>
      <dgm:t>
        <a:bodyPr/>
        <a:lstStyle/>
        <a:p>
          <a:endParaRPr kumimoji="1" lang="ja-JP" altLang="en-US"/>
        </a:p>
      </dgm:t>
    </dgm:pt>
    <dgm:pt modelId="{96DE5620-48B5-2B48-BFDF-29B201928AE2}" type="sibTrans" cxnId="{05AE28A9-801C-4D4B-90F0-8EB7EBC22367}">
      <dgm:prSet/>
      <dgm:spPr/>
      <dgm:t>
        <a:bodyPr/>
        <a:lstStyle/>
        <a:p>
          <a:endParaRPr kumimoji="1" lang="ja-JP" altLang="en-US"/>
        </a:p>
      </dgm:t>
    </dgm:pt>
    <dgm:pt modelId="{EF5B1F22-9D20-834D-BEE5-100D8BE338E5}" type="pres">
      <dgm:prSet presAssocID="{5CA6F925-062E-BD4F-9E19-D2149C8A3E6D}" presName="outerComposite" presStyleCnt="0">
        <dgm:presLayoutVars>
          <dgm:chMax val="5"/>
          <dgm:dir/>
          <dgm:resizeHandles val="exact"/>
        </dgm:presLayoutVars>
      </dgm:prSet>
      <dgm:spPr/>
    </dgm:pt>
    <dgm:pt modelId="{4CA3D1BA-45FB-8148-AA26-65B0AD10F50A}" type="pres">
      <dgm:prSet presAssocID="{5CA6F925-062E-BD4F-9E19-D2149C8A3E6D}" presName="dummyMaxCanvas" presStyleCnt="0">
        <dgm:presLayoutVars/>
      </dgm:prSet>
      <dgm:spPr/>
    </dgm:pt>
    <dgm:pt modelId="{38428804-A522-4A49-8E39-0B9E52C6F2A4}" type="pres">
      <dgm:prSet presAssocID="{5CA6F925-062E-BD4F-9E19-D2149C8A3E6D}" presName="ThreeNodes_1" presStyleLbl="node1" presStyleIdx="0" presStyleCnt="3">
        <dgm:presLayoutVars>
          <dgm:bulletEnabled val="1"/>
        </dgm:presLayoutVars>
      </dgm:prSet>
      <dgm:spPr/>
    </dgm:pt>
    <dgm:pt modelId="{387CAD23-0793-CE48-9DF3-5F1BAA320737}" type="pres">
      <dgm:prSet presAssocID="{5CA6F925-062E-BD4F-9E19-D2149C8A3E6D}" presName="ThreeNodes_2" presStyleLbl="node1" presStyleIdx="1" presStyleCnt="3">
        <dgm:presLayoutVars>
          <dgm:bulletEnabled val="1"/>
        </dgm:presLayoutVars>
      </dgm:prSet>
      <dgm:spPr/>
    </dgm:pt>
    <dgm:pt modelId="{029D6EDE-C874-C24C-B4FC-56A2AF2C2E80}" type="pres">
      <dgm:prSet presAssocID="{5CA6F925-062E-BD4F-9E19-D2149C8A3E6D}" presName="ThreeNodes_3" presStyleLbl="node1" presStyleIdx="2" presStyleCnt="3">
        <dgm:presLayoutVars>
          <dgm:bulletEnabled val="1"/>
        </dgm:presLayoutVars>
      </dgm:prSet>
      <dgm:spPr/>
    </dgm:pt>
    <dgm:pt modelId="{0A29AF78-2E79-E946-8CDA-AD9AE33186F8}" type="pres">
      <dgm:prSet presAssocID="{5CA6F925-062E-BD4F-9E19-D2149C8A3E6D}" presName="ThreeConn_1-2" presStyleLbl="fgAccFollowNode1" presStyleIdx="0" presStyleCnt="2">
        <dgm:presLayoutVars>
          <dgm:bulletEnabled val="1"/>
        </dgm:presLayoutVars>
      </dgm:prSet>
      <dgm:spPr/>
    </dgm:pt>
    <dgm:pt modelId="{601902B6-0321-2147-90B8-7526AC0F9F21}" type="pres">
      <dgm:prSet presAssocID="{5CA6F925-062E-BD4F-9E19-D2149C8A3E6D}" presName="ThreeConn_2-3" presStyleLbl="fgAccFollowNode1" presStyleIdx="1" presStyleCnt="2">
        <dgm:presLayoutVars>
          <dgm:bulletEnabled val="1"/>
        </dgm:presLayoutVars>
      </dgm:prSet>
      <dgm:spPr/>
    </dgm:pt>
    <dgm:pt modelId="{11BDDABD-BCC7-DD4A-8EB7-874CDA640318}" type="pres">
      <dgm:prSet presAssocID="{5CA6F925-062E-BD4F-9E19-D2149C8A3E6D}" presName="ThreeNodes_1_text" presStyleLbl="node1" presStyleIdx="2" presStyleCnt="3">
        <dgm:presLayoutVars>
          <dgm:bulletEnabled val="1"/>
        </dgm:presLayoutVars>
      </dgm:prSet>
      <dgm:spPr/>
    </dgm:pt>
    <dgm:pt modelId="{C3CEA58F-D6EB-754F-970A-ABEFDD008928}" type="pres">
      <dgm:prSet presAssocID="{5CA6F925-062E-BD4F-9E19-D2149C8A3E6D}" presName="ThreeNodes_2_text" presStyleLbl="node1" presStyleIdx="2" presStyleCnt="3">
        <dgm:presLayoutVars>
          <dgm:bulletEnabled val="1"/>
        </dgm:presLayoutVars>
      </dgm:prSet>
      <dgm:spPr/>
    </dgm:pt>
    <dgm:pt modelId="{5B270BA8-4B1C-5E4F-ABE6-3A3DB7DB117B}" type="pres">
      <dgm:prSet presAssocID="{5CA6F925-062E-BD4F-9E19-D2149C8A3E6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9747C33-773E-144D-B96A-3918F64E54D0}" type="presOf" srcId="{15797AC1-A0B0-FC40-A707-CC889EE9701B}" destId="{0A29AF78-2E79-E946-8CDA-AD9AE33186F8}" srcOrd="0" destOrd="0" presId="urn:microsoft.com/office/officeart/2005/8/layout/vProcess5"/>
    <dgm:cxn modelId="{CF86E87A-47BD-4646-B364-90C97C1CDAA9}" type="presOf" srcId="{2921383B-8239-0746-9373-D163D7DB5DE2}" destId="{38428804-A522-4A49-8E39-0B9E52C6F2A4}" srcOrd="0" destOrd="0" presId="urn:microsoft.com/office/officeart/2005/8/layout/vProcess5"/>
    <dgm:cxn modelId="{05AE28A9-801C-4D4B-90F0-8EB7EBC22367}" srcId="{5CA6F925-062E-BD4F-9E19-D2149C8A3E6D}" destId="{8E9C9119-A4E0-6D47-8CC7-A907A05D5233}" srcOrd="2" destOrd="0" parTransId="{ADB9C2A9-4D5C-8046-AAD1-6897B24A92D5}" sibTransId="{96DE5620-48B5-2B48-BFDF-29B201928AE2}"/>
    <dgm:cxn modelId="{AF398BAE-F152-AF41-BB97-96FB0AF77A21}" type="presOf" srcId="{5CA6F925-062E-BD4F-9E19-D2149C8A3E6D}" destId="{EF5B1F22-9D20-834D-BEE5-100D8BE338E5}" srcOrd="0" destOrd="0" presId="urn:microsoft.com/office/officeart/2005/8/layout/vProcess5"/>
    <dgm:cxn modelId="{2D6645B8-745C-2940-ACCD-DB623D65E384}" type="presOf" srcId="{8E9C9119-A4E0-6D47-8CC7-A907A05D5233}" destId="{5B270BA8-4B1C-5E4F-ABE6-3A3DB7DB117B}" srcOrd="1" destOrd="0" presId="urn:microsoft.com/office/officeart/2005/8/layout/vProcess5"/>
    <dgm:cxn modelId="{90A3E8C4-CDE1-9F41-BE6F-47F164828887}" type="presOf" srcId="{2921383B-8239-0746-9373-D163D7DB5DE2}" destId="{11BDDABD-BCC7-DD4A-8EB7-874CDA640318}" srcOrd="1" destOrd="0" presId="urn:microsoft.com/office/officeart/2005/8/layout/vProcess5"/>
    <dgm:cxn modelId="{5BA577CA-C944-FE4A-B88E-EA685ED3EF9E}" type="presOf" srcId="{BFC9FCA0-DCE8-C846-933F-DEC40FAAEE9E}" destId="{601902B6-0321-2147-90B8-7526AC0F9F21}" srcOrd="0" destOrd="0" presId="urn:microsoft.com/office/officeart/2005/8/layout/vProcess5"/>
    <dgm:cxn modelId="{BEA2A5D1-7DA4-FD4E-99DF-3E7BD5405031}" type="presOf" srcId="{8E9C9119-A4E0-6D47-8CC7-A907A05D5233}" destId="{029D6EDE-C874-C24C-B4FC-56A2AF2C2E80}" srcOrd="0" destOrd="0" presId="urn:microsoft.com/office/officeart/2005/8/layout/vProcess5"/>
    <dgm:cxn modelId="{B8D7AED8-D263-554B-9A7B-A33A83811E2E}" type="presOf" srcId="{58CF1D0F-2600-AE42-BA5A-C17BC376E810}" destId="{387CAD23-0793-CE48-9DF3-5F1BAA320737}" srcOrd="0" destOrd="0" presId="urn:microsoft.com/office/officeart/2005/8/layout/vProcess5"/>
    <dgm:cxn modelId="{184CC3E3-B4BF-4C40-BD96-07663C6FD39D}" srcId="{5CA6F925-062E-BD4F-9E19-D2149C8A3E6D}" destId="{58CF1D0F-2600-AE42-BA5A-C17BC376E810}" srcOrd="1" destOrd="0" parTransId="{160231D2-A0B5-9B41-A7D6-E1FDA3340F84}" sibTransId="{BFC9FCA0-DCE8-C846-933F-DEC40FAAEE9E}"/>
    <dgm:cxn modelId="{D5C7E8E9-2629-9A41-AD9E-78F5B2324027}" srcId="{5CA6F925-062E-BD4F-9E19-D2149C8A3E6D}" destId="{2921383B-8239-0746-9373-D163D7DB5DE2}" srcOrd="0" destOrd="0" parTransId="{94191FAC-0BD1-2B45-B548-D2744691351E}" sibTransId="{15797AC1-A0B0-FC40-A707-CC889EE9701B}"/>
    <dgm:cxn modelId="{F0E358EB-93C2-1E4A-A9BE-2E34001D1FB3}" type="presOf" srcId="{58CF1D0F-2600-AE42-BA5A-C17BC376E810}" destId="{C3CEA58F-D6EB-754F-970A-ABEFDD008928}" srcOrd="1" destOrd="0" presId="urn:microsoft.com/office/officeart/2005/8/layout/vProcess5"/>
    <dgm:cxn modelId="{5A3509E6-46AC-7640-A5A1-0B8C67064B2D}" type="presParOf" srcId="{EF5B1F22-9D20-834D-BEE5-100D8BE338E5}" destId="{4CA3D1BA-45FB-8148-AA26-65B0AD10F50A}" srcOrd="0" destOrd="0" presId="urn:microsoft.com/office/officeart/2005/8/layout/vProcess5"/>
    <dgm:cxn modelId="{6EE7E041-8D49-7747-A477-60CBE90B5EA4}" type="presParOf" srcId="{EF5B1F22-9D20-834D-BEE5-100D8BE338E5}" destId="{38428804-A522-4A49-8E39-0B9E52C6F2A4}" srcOrd="1" destOrd="0" presId="urn:microsoft.com/office/officeart/2005/8/layout/vProcess5"/>
    <dgm:cxn modelId="{012B0665-9590-7F4D-ADAD-AB90190374CF}" type="presParOf" srcId="{EF5B1F22-9D20-834D-BEE5-100D8BE338E5}" destId="{387CAD23-0793-CE48-9DF3-5F1BAA320737}" srcOrd="2" destOrd="0" presId="urn:microsoft.com/office/officeart/2005/8/layout/vProcess5"/>
    <dgm:cxn modelId="{B6B2FCC8-1380-EC4F-9482-4F71AEB00E41}" type="presParOf" srcId="{EF5B1F22-9D20-834D-BEE5-100D8BE338E5}" destId="{029D6EDE-C874-C24C-B4FC-56A2AF2C2E80}" srcOrd="3" destOrd="0" presId="urn:microsoft.com/office/officeart/2005/8/layout/vProcess5"/>
    <dgm:cxn modelId="{B9320F44-7001-764F-BDC7-22BB363A51AB}" type="presParOf" srcId="{EF5B1F22-9D20-834D-BEE5-100D8BE338E5}" destId="{0A29AF78-2E79-E946-8CDA-AD9AE33186F8}" srcOrd="4" destOrd="0" presId="urn:microsoft.com/office/officeart/2005/8/layout/vProcess5"/>
    <dgm:cxn modelId="{C6F5F728-1DCD-414E-AB02-81621F6F25EA}" type="presParOf" srcId="{EF5B1F22-9D20-834D-BEE5-100D8BE338E5}" destId="{601902B6-0321-2147-90B8-7526AC0F9F21}" srcOrd="5" destOrd="0" presId="urn:microsoft.com/office/officeart/2005/8/layout/vProcess5"/>
    <dgm:cxn modelId="{6D326A8F-5907-F845-A797-A3340CA29FFD}" type="presParOf" srcId="{EF5B1F22-9D20-834D-BEE5-100D8BE338E5}" destId="{11BDDABD-BCC7-DD4A-8EB7-874CDA640318}" srcOrd="6" destOrd="0" presId="urn:microsoft.com/office/officeart/2005/8/layout/vProcess5"/>
    <dgm:cxn modelId="{048CB8C9-C534-BB41-9C21-A61476A7EBB8}" type="presParOf" srcId="{EF5B1F22-9D20-834D-BEE5-100D8BE338E5}" destId="{C3CEA58F-D6EB-754F-970A-ABEFDD008928}" srcOrd="7" destOrd="0" presId="urn:microsoft.com/office/officeart/2005/8/layout/vProcess5"/>
    <dgm:cxn modelId="{7D2F5A2A-D2B3-7C47-BEC1-822B37BE3802}" type="presParOf" srcId="{EF5B1F22-9D20-834D-BEE5-100D8BE338E5}" destId="{5B270BA8-4B1C-5E4F-ABE6-3A3DB7DB117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B85EA-DE5A-F044-B7C5-3AE207C81309}">
      <dsp:nvSpPr>
        <dsp:cNvPr id="0" name=""/>
        <dsp:cNvSpPr/>
      </dsp:nvSpPr>
      <dsp:spPr>
        <a:xfrm>
          <a:off x="0" y="52254"/>
          <a:ext cx="3747204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b="0" i="0" kern="1200"/>
            <a:t>講座管理</a:t>
          </a:r>
          <a:endParaRPr lang="ja-JP" sz="1800" kern="1200"/>
        </a:p>
      </dsp:txBody>
      <dsp:txXfrm>
        <a:off x="22103" y="74357"/>
        <a:ext cx="3702998" cy="408584"/>
      </dsp:txXfrm>
    </dsp:sp>
    <dsp:sp modelId="{6BCD64BF-2F83-D749-B426-3E3424E33835}">
      <dsp:nvSpPr>
        <dsp:cNvPr id="0" name=""/>
        <dsp:cNvSpPr/>
      </dsp:nvSpPr>
      <dsp:spPr>
        <a:xfrm>
          <a:off x="0" y="505045"/>
          <a:ext cx="3747204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97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400" b="0" i="0" kern="1200"/>
            <a:t>申込、キャンセル、確認</a:t>
          </a:r>
          <a:endParaRPr lang="ja-JP" sz="1400" kern="1200"/>
        </a:p>
      </dsp:txBody>
      <dsp:txXfrm>
        <a:off x="0" y="505045"/>
        <a:ext cx="3747204" cy="298080"/>
      </dsp:txXfrm>
    </dsp:sp>
    <dsp:sp modelId="{88EAA996-9E3B-B641-B7C9-B45AAE6733BA}">
      <dsp:nvSpPr>
        <dsp:cNvPr id="0" name=""/>
        <dsp:cNvSpPr/>
      </dsp:nvSpPr>
      <dsp:spPr>
        <a:xfrm>
          <a:off x="0" y="803125"/>
          <a:ext cx="3747204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b="0" i="0" kern="1200"/>
            <a:t>学習記録</a:t>
          </a:r>
          <a:endParaRPr lang="ja-JP" sz="1800" kern="1200"/>
        </a:p>
      </dsp:txBody>
      <dsp:txXfrm>
        <a:off x="22103" y="825228"/>
        <a:ext cx="3702998" cy="408584"/>
      </dsp:txXfrm>
    </dsp:sp>
    <dsp:sp modelId="{3A40F8C6-6AB3-A64B-B437-9D536AAAC7BF}">
      <dsp:nvSpPr>
        <dsp:cNvPr id="0" name=""/>
        <dsp:cNvSpPr/>
      </dsp:nvSpPr>
      <dsp:spPr>
        <a:xfrm>
          <a:off x="0" y="1255915"/>
          <a:ext cx="3747204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97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400" b="0" i="0" kern="1200"/>
            <a:t>記録管理、単語学習</a:t>
          </a:r>
          <a:endParaRPr lang="ja-JP" sz="1400" kern="1200"/>
        </a:p>
      </dsp:txBody>
      <dsp:txXfrm>
        <a:off x="0" y="1255915"/>
        <a:ext cx="3747204" cy="298080"/>
      </dsp:txXfrm>
    </dsp:sp>
    <dsp:sp modelId="{3A6C7705-BAE5-AB48-AA5F-DFE67E607735}">
      <dsp:nvSpPr>
        <dsp:cNvPr id="0" name=""/>
        <dsp:cNvSpPr/>
      </dsp:nvSpPr>
      <dsp:spPr>
        <a:xfrm>
          <a:off x="0" y="1553995"/>
          <a:ext cx="3747204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b="0" i="0" kern="1200"/>
            <a:t>留学支援</a:t>
          </a:r>
          <a:endParaRPr lang="ja-JP" sz="1800" kern="1200"/>
        </a:p>
      </dsp:txBody>
      <dsp:txXfrm>
        <a:off x="22103" y="1576098"/>
        <a:ext cx="3702998" cy="408584"/>
      </dsp:txXfrm>
    </dsp:sp>
    <dsp:sp modelId="{3926E301-97E9-1644-9D49-8A1CC1E67125}">
      <dsp:nvSpPr>
        <dsp:cNvPr id="0" name=""/>
        <dsp:cNvSpPr/>
      </dsp:nvSpPr>
      <dsp:spPr>
        <a:xfrm>
          <a:off x="0" y="2006785"/>
          <a:ext cx="3747204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97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400" b="0" i="0" kern="1200"/>
            <a:t>留学情報確認</a:t>
          </a:r>
          <a:endParaRPr lang="ja-JP" sz="1400" kern="1200"/>
        </a:p>
      </dsp:txBody>
      <dsp:txXfrm>
        <a:off x="0" y="2006785"/>
        <a:ext cx="3747204" cy="298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B85EA-DE5A-F044-B7C5-3AE207C81309}">
      <dsp:nvSpPr>
        <dsp:cNvPr id="0" name=""/>
        <dsp:cNvSpPr/>
      </dsp:nvSpPr>
      <dsp:spPr>
        <a:xfrm>
          <a:off x="0" y="52254"/>
          <a:ext cx="3747204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kern="1200"/>
            <a:t>ユーザー管理</a:t>
          </a:r>
          <a:endParaRPr lang="ja-JP" sz="1800" kern="1200"/>
        </a:p>
      </dsp:txBody>
      <dsp:txXfrm>
        <a:off x="22103" y="74357"/>
        <a:ext cx="3702998" cy="408584"/>
      </dsp:txXfrm>
    </dsp:sp>
    <dsp:sp modelId="{6BCD64BF-2F83-D749-B426-3E3424E33835}">
      <dsp:nvSpPr>
        <dsp:cNvPr id="0" name=""/>
        <dsp:cNvSpPr/>
      </dsp:nvSpPr>
      <dsp:spPr>
        <a:xfrm>
          <a:off x="0" y="505045"/>
          <a:ext cx="3747204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97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ja-JP" altLang="en-US" sz="1400" kern="1200"/>
            <a:t>学生の把握</a:t>
          </a:r>
          <a:endParaRPr lang="ja-JP" sz="1400" kern="1200"/>
        </a:p>
      </dsp:txBody>
      <dsp:txXfrm>
        <a:off x="0" y="505045"/>
        <a:ext cx="3747204" cy="298080"/>
      </dsp:txXfrm>
    </dsp:sp>
    <dsp:sp modelId="{88EAA996-9E3B-B641-B7C9-B45AAE6733BA}">
      <dsp:nvSpPr>
        <dsp:cNvPr id="0" name=""/>
        <dsp:cNvSpPr/>
      </dsp:nvSpPr>
      <dsp:spPr>
        <a:xfrm>
          <a:off x="0" y="803125"/>
          <a:ext cx="3747204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b="0" kern="1200">
              <a:solidFill>
                <a:schemeClr val="bg1"/>
              </a:solidFill>
            </a:rPr>
            <a:t>講座管理</a:t>
          </a:r>
          <a:endParaRPr lang="ja-JP" sz="1800" b="0" kern="1200">
            <a:solidFill>
              <a:schemeClr val="bg1"/>
            </a:solidFill>
          </a:endParaRPr>
        </a:p>
      </dsp:txBody>
      <dsp:txXfrm>
        <a:off x="22103" y="825228"/>
        <a:ext cx="3702998" cy="408584"/>
      </dsp:txXfrm>
    </dsp:sp>
    <dsp:sp modelId="{3A40F8C6-6AB3-A64B-B437-9D536AAAC7BF}">
      <dsp:nvSpPr>
        <dsp:cNvPr id="0" name=""/>
        <dsp:cNvSpPr/>
      </dsp:nvSpPr>
      <dsp:spPr>
        <a:xfrm>
          <a:off x="0" y="1255915"/>
          <a:ext cx="3747204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97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altLang="en-US" sz="1400" b="0" i="0" kern="1200"/>
            <a:t>追加</a:t>
          </a:r>
          <a:r>
            <a:rPr kumimoji="1" lang="ja-JP" sz="1400" b="0" i="0" kern="1200"/>
            <a:t>、</a:t>
          </a:r>
          <a:r>
            <a:rPr kumimoji="1" lang="ja-JP" altLang="en-US" sz="1400" b="0" i="0" kern="1200"/>
            <a:t>編集、参加者表示、通知送信</a:t>
          </a:r>
          <a:endParaRPr lang="ja-JP" sz="1400" kern="1200"/>
        </a:p>
      </dsp:txBody>
      <dsp:txXfrm>
        <a:off x="0" y="1255915"/>
        <a:ext cx="3747204" cy="298080"/>
      </dsp:txXfrm>
    </dsp:sp>
    <dsp:sp modelId="{3A6C7705-BAE5-AB48-AA5F-DFE67E607735}">
      <dsp:nvSpPr>
        <dsp:cNvPr id="0" name=""/>
        <dsp:cNvSpPr/>
      </dsp:nvSpPr>
      <dsp:spPr>
        <a:xfrm>
          <a:off x="0" y="1553995"/>
          <a:ext cx="3747204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b="0" i="0" kern="1200"/>
            <a:t>留学</a:t>
          </a:r>
          <a:r>
            <a:rPr kumimoji="1" lang="ja-JP" altLang="en-US" sz="1800" b="0" i="0" kern="1200"/>
            <a:t>情報管理</a:t>
          </a:r>
          <a:endParaRPr lang="ja-JP" sz="1800" kern="1200"/>
        </a:p>
      </dsp:txBody>
      <dsp:txXfrm>
        <a:off x="22103" y="1576098"/>
        <a:ext cx="3702998" cy="408584"/>
      </dsp:txXfrm>
    </dsp:sp>
    <dsp:sp modelId="{3926E301-97E9-1644-9D49-8A1CC1E67125}">
      <dsp:nvSpPr>
        <dsp:cNvPr id="0" name=""/>
        <dsp:cNvSpPr/>
      </dsp:nvSpPr>
      <dsp:spPr>
        <a:xfrm>
          <a:off x="0" y="2006785"/>
          <a:ext cx="3747204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97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400" b="0" i="0" kern="1200"/>
            <a:t>留学</a:t>
          </a:r>
          <a:r>
            <a:rPr kumimoji="1" lang="ja-JP" altLang="en-US" sz="1400" b="0" i="0" kern="1200"/>
            <a:t>先追加、編集、支援画像管理</a:t>
          </a:r>
          <a:endParaRPr lang="ja-JP" sz="1400" kern="1200"/>
        </a:p>
      </dsp:txBody>
      <dsp:txXfrm>
        <a:off x="0" y="2006785"/>
        <a:ext cx="3747204" cy="2980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28804-A522-4A49-8E39-0B9E52C6F2A4}">
      <dsp:nvSpPr>
        <dsp:cNvPr id="0" name=""/>
        <dsp:cNvSpPr/>
      </dsp:nvSpPr>
      <dsp:spPr>
        <a:xfrm>
          <a:off x="0" y="0"/>
          <a:ext cx="5622036" cy="957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000" kern="1200"/>
            <a:t>友達追加</a:t>
          </a:r>
        </a:p>
      </dsp:txBody>
      <dsp:txXfrm>
        <a:off x="28056" y="28056"/>
        <a:ext cx="4588398" cy="901776"/>
      </dsp:txXfrm>
    </dsp:sp>
    <dsp:sp modelId="{387CAD23-0793-CE48-9DF3-5F1BAA320737}">
      <dsp:nvSpPr>
        <dsp:cNvPr id="0" name=""/>
        <dsp:cNvSpPr/>
      </dsp:nvSpPr>
      <dsp:spPr>
        <a:xfrm>
          <a:off x="496061" y="1117536"/>
          <a:ext cx="5622036" cy="957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000" kern="1200" dirty="0"/>
            <a:t>ID</a:t>
          </a:r>
          <a:r>
            <a:rPr kumimoji="1" lang="ja-JP" altLang="en-US" sz="4000" kern="1200"/>
            <a:t>取得・</a:t>
          </a:r>
          <a:r>
            <a:rPr kumimoji="1" lang="en-US" altLang="ja-JP" sz="4000" kern="1200" dirty="0"/>
            <a:t>DB</a:t>
          </a:r>
          <a:r>
            <a:rPr kumimoji="1" lang="ja-JP" altLang="en-US" sz="4000" kern="1200"/>
            <a:t>格納</a:t>
          </a:r>
        </a:p>
      </dsp:txBody>
      <dsp:txXfrm>
        <a:off x="524117" y="1145592"/>
        <a:ext cx="4447234" cy="901776"/>
      </dsp:txXfrm>
    </dsp:sp>
    <dsp:sp modelId="{029D6EDE-C874-C24C-B4FC-56A2AF2C2E80}">
      <dsp:nvSpPr>
        <dsp:cNvPr id="0" name=""/>
        <dsp:cNvSpPr/>
      </dsp:nvSpPr>
      <dsp:spPr>
        <a:xfrm>
          <a:off x="992123" y="2235072"/>
          <a:ext cx="5622036" cy="957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0" kern="1200"/>
        </a:p>
      </dsp:txBody>
      <dsp:txXfrm>
        <a:off x="1020179" y="2263128"/>
        <a:ext cx="4447234" cy="901776"/>
      </dsp:txXfrm>
    </dsp:sp>
    <dsp:sp modelId="{0A29AF78-2E79-E946-8CDA-AD9AE33186F8}">
      <dsp:nvSpPr>
        <dsp:cNvPr id="0" name=""/>
        <dsp:cNvSpPr/>
      </dsp:nvSpPr>
      <dsp:spPr>
        <a:xfrm>
          <a:off x="4999408" y="726398"/>
          <a:ext cx="622627" cy="6226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900" kern="1200"/>
        </a:p>
      </dsp:txBody>
      <dsp:txXfrm>
        <a:off x="5139499" y="726398"/>
        <a:ext cx="342445" cy="468527"/>
      </dsp:txXfrm>
    </dsp:sp>
    <dsp:sp modelId="{601902B6-0321-2147-90B8-7526AC0F9F21}">
      <dsp:nvSpPr>
        <dsp:cNvPr id="0" name=""/>
        <dsp:cNvSpPr/>
      </dsp:nvSpPr>
      <dsp:spPr>
        <a:xfrm>
          <a:off x="5495470" y="1837549"/>
          <a:ext cx="622627" cy="6226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900" kern="1200"/>
        </a:p>
      </dsp:txBody>
      <dsp:txXfrm>
        <a:off x="5635561" y="1837549"/>
        <a:ext cx="342445" cy="468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62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146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1425" y="1991850"/>
            <a:ext cx="4947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76525" y="1247775"/>
            <a:ext cx="4905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Char char="⊙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1238250" y="705175"/>
            <a:ext cx="1178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 b="1">
                <a:solidFill>
                  <a:srgbClr val="FFFF00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“</a:t>
            </a:r>
            <a:endParaRPr sz="15000" b="1">
              <a:solidFill>
                <a:srgbClr val="FFFF00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00"/>
                </a:solidFill>
              </a:defRPr>
            </a:lvl1pPr>
            <a:lvl2pPr lvl="1">
              <a:buNone/>
              <a:defRPr>
                <a:solidFill>
                  <a:srgbClr val="FFFF00"/>
                </a:solidFill>
              </a:defRPr>
            </a:lvl2pPr>
            <a:lvl3pPr lvl="2">
              <a:buNone/>
              <a:defRPr>
                <a:solidFill>
                  <a:srgbClr val="FFFF00"/>
                </a:solidFill>
              </a:defRPr>
            </a:lvl3pPr>
            <a:lvl4pPr lvl="3">
              <a:buNone/>
              <a:defRPr>
                <a:solidFill>
                  <a:srgbClr val="FFFF00"/>
                </a:solidFill>
              </a:defRPr>
            </a:lvl4pPr>
            <a:lvl5pPr lvl="4">
              <a:buNone/>
              <a:defRPr>
                <a:solidFill>
                  <a:srgbClr val="FFFF00"/>
                </a:solidFill>
              </a:defRPr>
            </a:lvl5pPr>
            <a:lvl6pPr lvl="5">
              <a:buNone/>
              <a:defRPr>
                <a:solidFill>
                  <a:srgbClr val="FFFF00"/>
                </a:solidFill>
              </a:defRPr>
            </a:lvl6pPr>
            <a:lvl7pPr lvl="6">
              <a:buNone/>
              <a:defRPr>
                <a:solidFill>
                  <a:srgbClr val="FFFF00"/>
                </a:solidFill>
              </a:defRPr>
            </a:lvl7pPr>
            <a:lvl8pPr lvl="7">
              <a:buNone/>
              <a:defRPr>
                <a:solidFill>
                  <a:srgbClr val="FFFF00"/>
                </a:solidFill>
              </a:defRPr>
            </a:lvl8pPr>
            <a:lvl9pPr lvl="8">
              <a:buNone/>
              <a:defRPr>
                <a:solidFill>
                  <a:srgbClr val="FFFF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082175" y="1091725"/>
            <a:ext cx="2623200" cy="3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⊙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5863323" y="1091725"/>
            <a:ext cx="2623200" cy="3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⊙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Char char="⊙"/>
              <a:defRPr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○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■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  <p:sldLayoutId id="214748365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C169D0AD-4840-ED4F-AE61-CD72C808A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212" y="2049213"/>
            <a:ext cx="4947600" cy="1159800"/>
          </a:xfrm>
        </p:spPr>
        <p:txBody>
          <a:bodyPr>
            <a:normAutofit fontScale="90000"/>
          </a:bodyPr>
          <a:lstStyle/>
          <a:p>
            <a:r>
              <a:rPr kumimoji="1" lang="en-US" altLang="ja-JP" sz="9600" b="1" dirty="0">
                <a:solidFill>
                  <a:schemeClr val="bg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ASO</a:t>
            </a:r>
            <a:br>
              <a:rPr kumimoji="1" lang="en-US" altLang="ja-JP" sz="7200" b="1" dirty="0">
                <a:solidFill>
                  <a:schemeClr val="bg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</a:br>
            <a:r>
              <a:rPr kumimoji="1" lang="en-US" altLang="ja-JP" sz="4800" b="1" dirty="0">
                <a:solidFill>
                  <a:schemeClr val="bg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English+</a:t>
            </a:r>
            <a:endParaRPr kumimoji="1" lang="ja-JP" altLang="en-US" sz="7200" b="1">
              <a:solidFill>
                <a:schemeClr val="bg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37BC985-8DA2-3A42-8046-3D200F139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749" y="-1814364"/>
            <a:ext cx="2166874" cy="38635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0B54C96-96C5-564E-9DA0-23AEE37C8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839" y="464004"/>
            <a:ext cx="5331006" cy="819900"/>
          </a:xfrm>
        </p:spPr>
        <p:txBody>
          <a:bodyPr/>
          <a:lstStyle/>
          <a:p>
            <a:r>
              <a:rPr kumimoji="1"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LINE</a:t>
            </a:r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連携の流れ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CC3D33F-7791-5B4B-A7EB-4974F3399F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6F5A2407-906C-844D-AB5F-15C9A18D54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2189065"/>
              </p:ext>
            </p:extLst>
          </p:nvPr>
        </p:nvGraphicFramePr>
        <p:xfrm>
          <a:off x="1275806" y="1482257"/>
          <a:ext cx="6614160" cy="3192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282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grpSp>
        <p:nvGrpSpPr>
          <p:cNvPr id="64" name="Google Shape;64;p14"/>
          <p:cNvGrpSpPr/>
          <p:nvPr/>
        </p:nvGrpSpPr>
        <p:grpSpPr>
          <a:xfrm>
            <a:off x="1428201" y="590422"/>
            <a:ext cx="590469" cy="538706"/>
            <a:chOff x="6625350" y="1613750"/>
            <a:chExt cx="480525" cy="438400"/>
          </a:xfrm>
          <a:solidFill>
            <a:srgbClr val="FFFF00"/>
          </a:solidFill>
        </p:grpSpPr>
        <p:sp>
          <p:nvSpPr>
            <p:cNvPr id="65" name="Google Shape;65;p14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EFF32192-4A3E-1F46-AA53-56332999FBBF}"/>
              </a:ext>
            </a:extLst>
          </p:cNvPr>
          <p:cNvSpPr txBox="1">
            <a:spLocks/>
          </p:cNvSpPr>
          <p:nvPr/>
        </p:nvSpPr>
        <p:spPr>
          <a:xfrm>
            <a:off x="2714119" y="574571"/>
            <a:ext cx="389769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⊙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kumimoji="1" lang="ja-JP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システム概要</a:t>
            </a:r>
            <a:endParaRPr kumimoji="1"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実機デモ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技術説明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1"/>
            <a:r>
              <a:rPr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DB</a:t>
            </a:r>
          </a:p>
          <a:p>
            <a:pPr lvl="1"/>
            <a:r>
              <a:rPr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https</a:t>
            </a:r>
            <a:r>
              <a:rPr lang="ja-JP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通信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1"/>
            <a:r>
              <a:rPr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PWA</a:t>
            </a:r>
          </a:p>
          <a:p>
            <a:pPr lvl="1"/>
            <a:r>
              <a:rPr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LINE</a:t>
            </a:r>
            <a:r>
              <a:rPr lang="ja-JP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連携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1"/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角丸四角形吹き出し 2">
            <a:extLst>
              <a:ext uri="{FF2B5EF4-FFF2-40B4-BE49-F238E27FC236}">
                <a16:creationId xmlns:a16="http://schemas.microsoft.com/office/drawing/2014/main" id="{6726D61F-A951-B24B-B050-693DF1CFE315}"/>
              </a:ext>
            </a:extLst>
          </p:cNvPr>
          <p:cNvSpPr/>
          <p:nvPr/>
        </p:nvSpPr>
        <p:spPr>
          <a:xfrm>
            <a:off x="5474183" y="1726959"/>
            <a:ext cx="3348111" cy="1023281"/>
          </a:xfrm>
          <a:prstGeom prst="wedgeRoundRectCallout">
            <a:avLst>
              <a:gd name="adj1" fmla="val -58229"/>
              <a:gd name="adj2" fmla="val 63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途中で抜けても</a:t>
            </a:r>
            <a:r>
              <a:rPr kumimoji="1" lang="en-US" altLang="ja-JP" sz="2400" dirty="0"/>
              <a:t>OK</a:t>
            </a:r>
            <a:r>
              <a:rPr kumimoji="1" lang="ja-JP" altLang="en-US" sz="2400"/>
              <a:t>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1304144-27F2-A743-9522-EE6CC3DDCF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E37840E-56D5-2845-A88E-C7E8D921EDF9}"/>
              </a:ext>
            </a:extLst>
          </p:cNvPr>
          <p:cNvSpPr txBox="1"/>
          <p:nvPr/>
        </p:nvSpPr>
        <p:spPr>
          <a:xfrm>
            <a:off x="872196" y="365761"/>
            <a:ext cx="4275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/>
              <a:t>ASO English+</a:t>
            </a:r>
            <a:endParaRPr kumimoji="1" lang="ja-JP" altLang="en-US" sz="4800" b="1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5BD9E30-3F19-4E4F-9BDC-3E36693D57C8}"/>
              </a:ext>
            </a:extLst>
          </p:cNvPr>
          <p:cNvSpPr txBox="1"/>
          <p:nvPr/>
        </p:nvSpPr>
        <p:spPr>
          <a:xfrm>
            <a:off x="5247248" y="458093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/>
              <a:t>麻生専門学校の事業開発センター</a:t>
            </a:r>
            <a:endParaRPr kumimoji="1" lang="en-US" altLang="ja-JP" sz="1800" dirty="0"/>
          </a:p>
          <a:p>
            <a:r>
              <a:rPr kumimoji="1" lang="ja-JP" altLang="en-US" sz="1800"/>
              <a:t>からの依頼で作成</a:t>
            </a:r>
            <a:endParaRPr kumimoji="1" lang="en-US" altLang="ja-JP" sz="18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5CAE37F-3A83-5D4B-88D2-FD366FB5974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5136606" y="1170773"/>
            <a:ext cx="3694528" cy="369452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ABE9966-C094-3B49-B399-0E168692B003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-273862" y="5143500"/>
            <a:ext cx="3729807" cy="3729807"/>
          </a:xfrm>
          <a:prstGeom prst="rect">
            <a:avLst/>
          </a:prstGeom>
        </p:spPr>
      </p:pic>
      <p:sp>
        <p:nvSpPr>
          <p:cNvPr id="13" name="角丸四角形吹き出し 12">
            <a:extLst>
              <a:ext uri="{FF2B5EF4-FFF2-40B4-BE49-F238E27FC236}">
                <a16:creationId xmlns:a16="http://schemas.microsoft.com/office/drawing/2014/main" id="{4B88DC98-B92E-C943-A339-00E271BC41EB}"/>
              </a:ext>
            </a:extLst>
          </p:cNvPr>
          <p:cNvSpPr/>
          <p:nvPr/>
        </p:nvSpPr>
        <p:spPr>
          <a:xfrm>
            <a:off x="938802" y="1867380"/>
            <a:ext cx="5037129" cy="2353284"/>
          </a:xfrm>
          <a:prstGeom prst="wedgeRoundRectCallout">
            <a:avLst>
              <a:gd name="adj1" fmla="val 55621"/>
              <a:gd name="adj2" fmla="val -33778"/>
              <a:gd name="adj3" fmla="val 16667"/>
            </a:avLst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3200" b="1" dirty="0">
              <a:solidFill>
                <a:schemeClr val="accent3"/>
              </a:solidFill>
            </a:endParaRPr>
          </a:p>
          <a:p>
            <a:pPr algn="ctr"/>
            <a:r>
              <a:rPr kumimoji="1" lang="ja-JP" altLang="en-US" sz="3200" b="1">
                <a:solidFill>
                  <a:schemeClr val="accent3"/>
                </a:solidFill>
              </a:rPr>
              <a:t>留学希望生徒</a:t>
            </a:r>
            <a:r>
              <a:rPr kumimoji="1" lang="ja-JP" altLang="en-US" sz="2800">
                <a:solidFill>
                  <a:schemeClr val="tx1"/>
                </a:solidFill>
              </a:rPr>
              <a:t>を増やしたい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→講座の認知</a:t>
            </a:r>
            <a:r>
              <a:rPr kumimoji="1" lang="ja-JP" altLang="en-US" sz="2800">
                <a:solidFill>
                  <a:schemeClr val="bg1"/>
                </a:solidFill>
              </a:rPr>
              <a:t>あああああ</a:t>
            </a:r>
            <a:endParaRPr kumimoji="1" lang="en-US" altLang="ja-JP" sz="28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→モチベーション維持</a:t>
            </a:r>
            <a:r>
              <a:rPr kumimoji="1" lang="en-US" altLang="ja-JP" sz="2800" dirty="0">
                <a:solidFill>
                  <a:schemeClr val="bg1"/>
                </a:solidFill>
              </a:rPr>
              <a:t>a</a:t>
            </a:r>
            <a:r>
              <a:rPr kumimoji="1" lang="ja-JP" altLang="en-US" sz="2800">
                <a:solidFill>
                  <a:schemeClr val="bg1"/>
                </a:solidFill>
              </a:rPr>
              <a:t>あ</a:t>
            </a:r>
            <a:endParaRPr kumimoji="1" lang="en-US" altLang="ja-JP" sz="3200" dirty="0">
              <a:solidFill>
                <a:schemeClr val="bg1"/>
              </a:solidFill>
            </a:endParaRPr>
          </a:p>
          <a:p>
            <a:pPr algn="ctr"/>
            <a:endParaRPr kumimoji="1" lang="en-US" altLang="ja-JP" sz="2000" dirty="0"/>
          </a:p>
          <a:p>
            <a:pPr algn="ctr"/>
            <a:endParaRPr kumimoji="1" lang="ja-JP" altLang="en-US" sz="20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C05E7EA-10E7-0649-8FAC-D57D2A2F7CAF}"/>
              </a:ext>
            </a:extLst>
          </p:cNvPr>
          <p:cNvSpPr txBox="1"/>
          <p:nvPr/>
        </p:nvSpPr>
        <p:spPr>
          <a:xfrm>
            <a:off x="1176504" y="634858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student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E891ABE-F43E-F44C-B412-F1B06B645C11}"/>
              </a:ext>
            </a:extLst>
          </p:cNvPr>
          <p:cNvSpPr txBox="1"/>
          <p:nvPr/>
        </p:nvSpPr>
        <p:spPr>
          <a:xfrm>
            <a:off x="5791200" y="649044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05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1304144-27F2-A743-9522-EE6CC3DDCF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E37840E-56D5-2845-A88E-C7E8D921EDF9}"/>
              </a:ext>
            </a:extLst>
          </p:cNvPr>
          <p:cNvSpPr txBox="1"/>
          <p:nvPr/>
        </p:nvSpPr>
        <p:spPr>
          <a:xfrm>
            <a:off x="872196" y="365761"/>
            <a:ext cx="4275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/>
              <a:t>ASO English+</a:t>
            </a:r>
            <a:endParaRPr kumimoji="1" lang="ja-JP" altLang="en-US" sz="4800" b="1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5BD9E30-3F19-4E4F-9BDC-3E36693D57C8}"/>
              </a:ext>
            </a:extLst>
          </p:cNvPr>
          <p:cNvSpPr txBox="1"/>
          <p:nvPr/>
        </p:nvSpPr>
        <p:spPr>
          <a:xfrm>
            <a:off x="5247248" y="458093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/>
              <a:t>麻生専門学校の事業開発センター</a:t>
            </a:r>
            <a:endParaRPr kumimoji="1" lang="en-US" altLang="ja-JP" sz="1800" dirty="0"/>
          </a:p>
          <a:p>
            <a:r>
              <a:rPr kumimoji="1" lang="ja-JP" altLang="en-US" sz="1800"/>
              <a:t>からの依頼で作成</a:t>
            </a:r>
            <a:endParaRPr kumimoji="1" lang="en-US" altLang="ja-JP" sz="18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5CAE37F-3A83-5D4B-88D2-FD366FB5974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5136606" y="1170773"/>
            <a:ext cx="3694528" cy="369452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ABE9966-C094-3B49-B399-0E168692B003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-303290" y="1216844"/>
            <a:ext cx="3729807" cy="3729807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C05E7EA-10E7-0649-8FAC-D57D2A2F7CAF}"/>
              </a:ext>
            </a:extLst>
          </p:cNvPr>
          <p:cNvSpPr txBox="1"/>
          <p:nvPr/>
        </p:nvSpPr>
        <p:spPr>
          <a:xfrm>
            <a:off x="1147076" y="229653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student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E891ABE-F43E-F44C-B412-F1B06B645C11}"/>
              </a:ext>
            </a:extLst>
          </p:cNvPr>
          <p:cNvSpPr txBox="1"/>
          <p:nvPr/>
        </p:nvSpPr>
        <p:spPr>
          <a:xfrm>
            <a:off x="5791200" y="649044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5" name="角丸四角形吹き出し 4">
            <a:extLst>
              <a:ext uri="{FF2B5EF4-FFF2-40B4-BE49-F238E27FC236}">
                <a16:creationId xmlns:a16="http://schemas.microsoft.com/office/drawing/2014/main" id="{8B55C635-8C7E-C446-A37D-247D8A0A262D}"/>
              </a:ext>
            </a:extLst>
          </p:cNvPr>
          <p:cNvSpPr/>
          <p:nvPr/>
        </p:nvSpPr>
        <p:spPr>
          <a:xfrm>
            <a:off x="2384612" y="1775012"/>
            <a:ext cx="4392705" cy="2743200"/>
          </a:xfrm>
          <a:prstGeom prst="wedgeRoundRectCallout">
            <a:avLst>
              <a:gd name="adj1" fmla="val -56752"/>
              <a:gd name="adj2" fmla="val 20017"/>
              <a:gd name="adj3" fmla="val 16667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A655CC45-65BD-8143-9992-2FD5F4CB0F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632821"/>
              </p:ext>
            </p:extLst>
          </p:nvPr>
        </p:nvGraphicFramePr>
        <p:xfrm>
          <a:off x="2707362" y="1968052"/>
          <a:ext cx="3747204" cy="2357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" name="角丸四角形吹き出し 18">
            <a:extLst>
              <a:ext uri="{FF2B5EF4-FFF2-40B4-BE49-F238E27FC236}">
                <a16:creationId xmlns:a16="http://schemas.microsoft.com/office/drawing/2014/main" id="{DD0F0CF3-045C-DD45-B90B-E5A850434A4E}"/>
              </a:ext>
            </a:extLst>
          </p:cNvPr>
          <p:cNvSpPr/>
          <p:nvPr/>
        </p:nvSpPr>
        <p:spPr>
          <a:xfrm>
            <a:off x="2384612" y="1795098"/>
            <a:ext cx="4392705" cy="2743200"/>
          </a:xfrm>
          <a:prstGeom prst="wedgeRoundRectCallout">
            <a:avLst>
              <a:gd name="adj1" fmla="val 56350"/>
              <a:gd name="adj2" fmla="val -22576"/>
              <a:gd name="adj3" fmla="val 16667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0" name="図表 19">
            <a:extLst>
              <a:ext uri="{FF2B5EF4-FFF2-40B4-BE49-F238E27FC236}">
                <a16:creationId xmlns:a16="http://schemas.microsoft.com/office/drawing/2014/main" id="{25051D2C-867A-A34A-AFAE-2EA5BA6313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391796"/>
              </p:ext>
            </p:extLst>
          </p:nvPr>
        </p:nvGraphicFramePr>
        <p:xfrm>
          <a:off x="2707362" y="1988138"/>
          <a:ext cx="3747204" cy="2357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31617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11111E-6 L 0.05989 0.002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 animBg="1"/>
      <p:bldP spid="5" grpId="1" animBg="1"/>
      <p:bldGraphic spid="7" grpId="0">
        <p:bldAsOne/>
      </p:bldGraphic>
      <p:bldGraphic spid="7" grpId="1">
        <p:bldAsOne/>
      </p:bldGraphic>
      <p:bldP spid="19" grpId="0" animBg="1"/>
      <p:bldGraphic spid="2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/>
          <p:nvPr/>
        </p:nvSpPr>
        <p:spPr>
          <a:xfrm>
            <a:off x="2614746" y="6108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0000"/>
          </a:solidFill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3"/>
          <p:cNvSpPr txBox="1">
            <a:spLocks noGrp="1"/>
          </p:cNvSpPr>
          <p:nvPr>
            <p:ph type="body" idx="4294967295"/>
          </p:nvPr>
        </p:nvSpPr>
        <p:spPr>
          <a:xfrm>
            <a:off x="6993450" y="0"/>
            <a:ext cx="18858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" altLang="ja-JP" dirty="0"/>
              <a:t>Demo</a:t>
            </a:r>
          </a:p>
          <a:p>
            <a:pPr marL="0" lvl="0" indent="0">
              <a:buNone/>
            </a:pPr>
            <a:r>
              <a:rPr lang="en" altLang="ja-JP" sz="1400" dirty="0"/>
              <a:t>Please touch it on  device.</a:t>
            </a:r>
            <a:endParaRPr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92" name="Google Shape;292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F913D3-D462-C345-90AF-BF7C9D84C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363" y="1175658"/>
            <a:ext cx="1551707" cy="280851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302529-97F2-D348-A1C0-9A3FC14EAB21}"/>
              </a:ext>
            </a:extLst>
          </p:cNvPr>
          <p:cNvSpPr txBox="1"/>
          <p:nvPr/>
        </p:nvSpPr>
        <p:spPr>
          <a:xfrm>
            <a:off x="9784080" y="313508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25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/>
          <p:nvPr/>
        </p:nvSpPr>
        <p:spPr>
          <a:xfrm>
            <a:off x="1206205" y="783101"/>
            <a:ext cx="4594908" cy="357718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5"/>
          <p:cNvSpPr/>
          <p:nvPr/>
        </p:nvSpPr>
        <p:spPr>
          <a:xfrm>
            <a:off x="1398489" y="973068"/>
            <a:ext cx="4210500" cy="26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Place your screenshot here</a:t>
            </a:r>
            <a:endParaRPr sz="10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8" name="Google Shape;308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2D061C-4966-7349-932E-374F38369055}"/>
              </a:ext>
            </a:extLst>
          </p:cNvPr>
          <p:cNvSpPr txBox="1"/>
          <p:nvPr/>
        </p:nvSpPr>
        <p:spPr>
          <a:xfrm>
            <a:off x="3037114" y="21227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8" name="Google Shape;291;p33">
            <a:extLst>
              <a:ext uri="{FF2B5EF4-FFF2-40B4-BE49-F238E27FC236}">
                <a16:creationId xmlns:a16="http://schemas.microsoft.com/office/drawing/2014/main" id="{8BFB103A-86F4-B644-A602-7E7DFFC96B1D}"/>
              </a:ext>
            </a:extLst>
          </p:cNvPr>
          <p:cNvSpPr txBox="1">
            <a:spLocks/>
          </p:cNvSpPr>
          <p:nvPr/>
        </p:nvSpPr>
        <p:spPr>
          <a:xfrm>
            <a:off x="6993450" y="0"/>
            <a:ext cx="1885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Char char="⊙"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○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■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Font typeface="Cabin"/>
              <a:buNone/>
            </a:pPr>
            <a:r>
              <a:rPr lang="en" altLang="ja-JP" dirty="0"/>
              <a:t>Demo</a:t>
            </a:r>
          </a:p>
          <a:p>
            <a:pPr marL="0" indent="0">
              <a:buNone/>
            </a:pPr>
            <a:r>
              <a:rPr lang="en" altLang="ja-JP" sz="1400" dirty="0"/>
              <a:t>Let's work with the administrator's system</a:t>
            </a:r>
            <a:r>
              <a:rPr lang="en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.</a:t>
            </a:r>
            <a:endParaRPr lang="en" altLang="ja-JP" sz="1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4C67BDC-3EAC-0A4F-9C02-B60ED65A5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490" y="973068"/>
            <a:ext cx="4210500" cy="268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0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;p19">
            <a:extLst>
              <a:ext uri="{FF2B5EF4-FFF2-40B4-BE49-F238E27FC236}">
                <a16:creationId xmlns:a16="http://schemas.microsoft.com/office/drawing/2014/main" id="{07B14502-7813-0946-926A-DE81D66256F0}"/>
              </a:ext>
            </a:extLst>
          </p:cNvPr>
          <p:cNvGrpSpPr/>
          <p:nvPr/>
        </p:nvGrpSpPr>
        <p:grpSpPr>
          <a:xfrm>
            <a:off x="5545178" y="1323475"/>
            <a:ext cx="807495" cy="798740"/>
            <a:chOff x="570875" y="4322250"/>
            <a:chExt cx="443300" cy="443325"/>
          </a:xfrm>
        </p:grpSpPr>
        <p:sp>
          <p:nvSpPr>
            <p:cNvPr id="5" name="Google Shape;118;p19">
              <a:extLst>
                <a:ext uri="{FF2B5EF4-FFF2-40B4-BE49-F238E27FC236}">
                  <a16:creationId xmlns:a16="http://schemas.microsoft.com/office/drawing/2014/main" id="{C46F1988-5D05-8D41-BAEE-CE64A89E6B4C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DFDB4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9;p19">
              <a:extLst>
                <a:ext uri="{FF2B5EF4-FFF2-40B4-BE49-F238E27FC236}">
                  <a16:creationId xmlns:a16="http://schemas.microsoft.com/office/drawing/2014/main" id="{8DA9E667-DD4A-BD4C-A4C1-F63A96566C60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DFDB4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0;p19">
              <a:extLst>
                <a:ext uri="{FF2B5EF4-FFF2-40B4-BE49-F238E27FC236}">
                  <a16:creationId xmlns:a16="http://schemas.microsoft.com/office/drawing/2014/main" id="{92362D6A-5F90-244A-B518-05742D22EFCB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DFDB4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1;p19">
              <a:extLst>
                <a:ext uri="{FF2B5EF4-FFF2-40B4-BE49-F238E27FC236}">
                  <a16:creationId xmlns:a16="http://schemas.microsoft.com/office/drawing/2014/main" id="{126CFC5D-0E91-6746-AA01-EBCD3FA83D77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DFDB4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2300970" y="1518523"/>
            <a:ext cx="4905300" cy="2227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/>
              <a:t>From here on, the technology will be explained.</a:t>
            </a:r>
          </a:p>
          <a:p>
            <a:pPr marL="0" lvl="0" indent="0">
              <a:buNone/>
            </a:pPr>
            <a:r>
              <a:rPr lang="en" dirty="0"/>
              <a:t>Please move if you want to see other booths first.</a:t>
            </a:r>
          </a:p>
          <a:p>
            <a:pPr marL="0" lvl="0" indent="0">
              <a:buNone/>
            </a:pPr>
            <a:endParaRPr lang="en" dirty="0"/>
          </a:p>
          <a:p>
            <a:pPr marL="0" lvl="0" indent="0">
              <a:buNone/>
            </a:pPr>
            <a:endParaRPr lang="en" dirty="0"/>
          </a:p>
          <a:p>
            <a:pPr marL="0" indent="0">
              <a:buNone/>
            </a:pPr>
            <a:br>
              <a:rPr lang="en" dirty="0"/>
            </a:br>
            <a:endParaRPr dirty="0"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0B54C96-96C5-564E-9DA0-23AEE37C8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839" y="464004"/>
            <a:ext cx="5331006" cy="819900"/>
          </a:xfrm>
        </p:spPr>
        <p:txBody>
          <a:bodyPr/>
          <a:lstStyle/>
          <a:p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なぜ</a:t>
            </a:r>
            <a:r>
              <a:rPr kumimoji="1"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https</a:t>
            </a:r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通信を行うのか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CC3D33F-7791-5B4B-A7EB-4974F3399F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767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0B54C96-96C5-564E-9DA0-23AEE37C8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839" y="464004"/>
            <a:ext cx="6140904" cy="819900"/>
          </a:xfrm>
        </p:spPr>
        <p:txBody>
          <a:bodyPr/>
          <a:lstStyle/>
          <a:p>
            <a:r>
              <a:rPr kumimoji="1" lang="en-US" altLang="ja-JP" b="1" dirty="0">
                <a:latin typeface="MS Gothic" panose="020B0609070205080204" pitchFamily="49" charset="-128"/>
                <a:ea typeface="MS Gothic" panose="020B0609070205080204" pitchFamily="49" charset="-128"/>
              </a:rPr>
              <a:t>PWA</a:t>
            </a:r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（</a:t>
            </a:r>
            <a:r>
              <a:rPr kumimoji="1"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Progressive Web Apps</a:t>
            </a:r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CC3D33F-7791-5B4B-A7EB-4974F3399F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AFA27E-A419-4B49-A661-47EE23E45065}"/>
              </a:ext>
            </a:extLst>
          </p:cNvPr>
          <p:cNvSpPr txBox="1"/>
          <p:nvPr/>
        </p:nvSpPr>
        <p:spPr>
          <a:xfrm>
            <a:off x="822960" y="1832544"/>
            <a:ext cx="7417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モバイル向け</a:t>
            </a:r>
            <a:r>
              <a:rPr kumimoji="1" lang="en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Web</a:t>
            </a:r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サイトをスマートフォン向けアプリ</a:t>
            </a:r>
            <a:endParaRPr kumimoji="1" lang="en-US" altLang="ja-JP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のように使えるようにする仕組み</a:t>
            </a:r>
          </a:p>
        </p:txBody>
      </p:sp>
      <p:sp>
        <p:nvSpPr>
          <p:cNvPr id="6" name="テキスト プレースホルダー 1">
            <a:extLst>
              <a:ext uri="{FF2B5EF4-FFF2-40B4-BE49-F238E27FC236}">
                <a16:creationId xmlns:a16="http://schemas.microsoft.com/office/drawing/2014/main" id="{41A78514-2076-1146-A9B7-DF14218C2C54}"/>
              </a:ext>
            </a:extLst>
          </p:cNvPr>
          <p:cNvSpPr txBox="1">
            <a:spLocks/>
          </p:cNvSpPr>
          <p:nvPr/>
        </p:nvSpPr>
        <p:spPr>
          <a:xfrm>
            <a:off x="836023" y="2802231"/>
            <a:ext cx="6140904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bin"/>
              <a:buChar char="⊙"/>
              <a:defRPr sz="30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bin"/>
              <a:buChar char="○"/>
              <a:defRPr sz="24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bin"/>
              <a:buChar char="■"/>
              <a:defRPr sz="24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lvl="1"/>
            <a:r>
              <a:rPr lang="en" altLang="ja-JP" b="1" dirty="0"/>
              <a:t>Service worker</a:t>
            </a:r>
          </a:p>
          <a:p>
            <a:pPr lvl="1"/>
            <a:r>
              <a:rPr lang="ja-JP" altLang="en-US" b="1"/>
              <a:t>例</a:t>
            </a:r>
            <a:endParaRPr lang="en-US" altLang="ja-JP" b="1" dirty="0"/>
          </a:p>
          <a:p>
            <a:pPr lvl="1"/>
            <a:r>
              <a:rPr lang="ja-JP" altLang="en-US" b="1"/>
              <a:t>例</a:t>
            </a:r>
            <a:endParaRPr lang="en" altLang="ja-JP" b="1" dirty="0"/>
          </a:p>
        </p:txBody>
      </p:sp>
    </p:spTree>
    <p:extLst>
      <p:ext uri="{BB962C8B-B14F-4D97-AF65-F5344CB8AC3E}">
        <p14:creationId xmlns:p14="http://schemas.microsoft.com/office/powerpoint/2010/main" val="581517748"/>
      </p:ext>
    </p:extLst>
  </p:cSld>
  <p:clrMapOvr>
    <a:masterClrMapping/>
  </p:clrMapOvr>
</p:sld>
</file>

<file path=ppt/theme/theme1.xml><?xml version="1.0" encoding="utf-8"?>
<a:theme xmlns:a="http://schemas.openxmlformats.org/drawingml/2006/main" name="Snug">
  <a:themeElements>
    <a:clrScheme name="ユーザー定義 2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6DC6E1"/>
      </a:accent1>
      <a:accent2>
        <a:srgbClr val="4DBDE0"/>
      </a:accent2>
      <a:accent3>
        <a:srgbClr val="F61108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25483</TotalTime>
  <Words>203</Words>
  <Application>Microsoft Macintosh PowerPoint</Application>
  <PresentationFormat>画面に合わせる (16:9)</PresentationFormat>
  <Paragraphs>63</Paragraphs>
  <Slides>10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Cabin Condensed</vt:lpstr>
      <vt:lpstr>Arial</vt:lpstr>
      <vt:lpstr>MS Gothic</vt:lpstr>
      <vt:lpstr>ＭＳ Ｐゴシック</vt:lpstr>
      <vt:lpstr>Hiragino Kaku Gothic Std W8</vt:lpstr>
      <vt:lpstr>Cabin</vt:lpstr>
      <vt:lpstr>Snug</vt:lpstr>
      <vt:lpstr>ASO English+</vt:lpstr>
      <vt:lpstr>Agenda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ASO English+</dc:title>
  <cp:lastModifiedBy>酒井 春華</cp:lastModifiedBy>
  <cp:revision>14</cp:revision>
  <dcterms:modified xsi:type="dcterms:W3CDTF">2020-01-03T03:51:42Z</dcterms:modified>
</cp:coreProperties>
</file>