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70" r:id="rId5"/>
    <p:sldId id="266" r:id="rId6"/>
    <p:sldId id="267" r:id="rId7"/>
    <p:sldId id="275" r:id="rId8"/>
    <p:sldId id="268" r:id="rId9"/>
    <p:sldId id="274" r:id="rId10"/>
    <p:sldId id="272" r:id="rId11"/>
    <p:sldId id="276" r:id="rId12"/>
    <p:sldId id="271" r:id="rId13"/>
    <p:sldId id="269"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6C"/>
    <a:srgbClr val="F271FF"/>
    <a:srgbClr val="FF68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5"/>
    <p:restoredTop sz="55985"/>
  </p:normalViewPr>
  <p:slideViewPr>
    <p:cSldViewPr snapToGrid="0" snapToObjects="1">
      <p:cViewPr varScale="1">
        <p:scale>
          <a:sx n="48" d="100"/>
          <a:sy n="48" d="100"/>
        </p:scale>
        <p:origin x="1656" y="2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3" d="100"/>
          <a:sy n="93" d="100"/>
        </p:scale>
        <p:origin x="3784"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12266E-4CE3-FF48-8459-D92BAA0EA66F}"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kumimoji="1" lang="ja-JP" altLang="en-US"/>
        </a:p>
      </dgm:t>
    </dgm:pt>
    <dgm:pt modelId="{6F6DC3F0-4646-B142-8676-4B5930919BC3}">
      <dgm:prSet phldrT="[テキスト]"/>
      <dgm:spPr/>
      <dgm:t>
        <a:bodyPr/>
        <a:lstStyle/>
        <a:p>
          <a:r>
            <a:rPr kumimoji="1" lang="ja-JP" altLang="en-US" dirty="0">
              <a:latin typeface="MS PGothic" charset="-128"/>
              <a:ea typeface="MS PGothic" charset="-128"/>
              <a:cs typeface="MS PGothic" charset="-128"/>
            </a:rPr>
            <a:t>未着手作業一覧</a:t>
          </a:r>
        </a:p>
      </dgm:t>
    </dgm:pt>
    <dgm:pt modelId="{4B56DDEF-0B93-B547-8990-DC5B038CD71F}" type="parTrans" cxnId="{F2B77B27-60A2-2A42-B8A6-F16F5C6A0315}">
      <dgm:prSet/>
      <dgm:spPr/>
      <dgm:t>
        <a:bodyPr/>
        <a:lstStyle/>
        <a:p>
          <a:endParaRPr kumimoji="1" lang="ja-JP" altLang="en-US">
            <a:latin typeface="MS PGothic" charset="-128"/>
            <a:ea typeface="MS PGothic" charset="-128"/>
            <a:cs typeface="MS PGothic" charset="-128"/>
          </a:endParaRPr>
        </a:p>
      </dgm:t>
    </dgm:pt>
    <dgm:pt modelId="{0F7AAE18-0B65-FB4C-BCD8-0845A355FAEC}" type="sibTrans" cxnId="{F2B77B27-60A2-2A42-B8A6-F16F5C6A0315}">
      <dgm:prSet/>
      <dgm:spPr/>
      <dgm:t>
        <a:bodyPr/>
        <a:lstStyle/>
        <a:p>
          <a:endParaRPr kumimoji="1" lang="ja-JP" altLang="en-US">
            <a:latin typeface="MS PGothic" charset="-128"/>
            <a:ea typeface="MS PGothic" charset="-128"/>
            <a:cs typeface="MS PGothic" charset="-128"/>
          </a:endParaRPr>
        </a:p>
      </dgm:t>
    </dgm:pt>
    <dgm:pt modelId="{54EA7305-B49E-FD4C-98D6-C748149D436E}">
      <dgm:prSet phldrT="[テキスト]"/>
      <dgm:spPr/>
      <dgm:t>
        <a:bodyPr/>
        <a:lstStyle/>
        <a:p>
          <a:r>
            <a:rPr kumimoji="1" lang="en-US" altLang="ja-JP" dirty="0">
              <a:latin typeface="MS PGothic" charset="-128"/>
              <a:ea typeface="MS PGothic" charset="-128"/>
              <a:cs typeface="MS PGothic" charset="-128"/>
            </a:rPr>
            <a:t>CSV</a:t>
          </a:r>
          <a:r>
            <a:rPr kumimoji="1" lang="ja-JP" altLang="en-US">
              <a:latin typeface="MS PGothic" charset="-128"/>
              <a:ea typeface="MS PGothic" charset="-128"/>
              <a:cs typeface="MS PGothic" charset="-128"/>
            </a:rPr>
            <a:t>出力</a:t>
          </a:r>
        </a:p>
      </dgm:t>
    </dgm:pt>
    <dgm:pt modelId="{73435335-9B89-B843-B56E-73261D9F296E}" type="parTrans" cxnId="{59212154-3943-8741-906B-9E584D0713CE}">
      <dgm:prSet/>
      <dgm:spPr/>
      <dgm:t>
        <a:bodyPr/>
        <a:lstStyle/>
        <a:p>
          <a:endParaRPr kumimoji="1" lang="ja-JP" altLang="en-US">
            <a:latin typeface="MS PGothic" charset="-128"/>
            <a:ea typeface="MS PGothic" charset="-128"/>
            <a:cs typeface="MS PGothic" charset="-128"/>
          </a:endParaRPr>
        </a:p>
      </dgm:t>
    </dgm:pt>
    <dgm:pt modelId="{87FC8783-C8FA-EF4C-A207-D1E2307845B5}" type="sibTrans" cxnId="{59212154-3943-8741-906B-9E584D0713CE}">
      <dgm:prSet/>
      <dgm:spPr/>
      <dgm:t>
        <a:bodyPr/>
        <a:lstStyle/>
        <a:p>
          <a:endParaRPr kumimoji="1" lang="ja-JP" altLang="en-US">
            <a:latin typeface="MS PGothic" charset="-128"/>
            <a:ea typeface="MS PGothic" charset="-128"/>
            <a:cs typeface="MS PGothic" charset="-128"/>
          </a:endParaRPr>
        </a:p>
      </dgm:t>
    </dgm:pt>
    <dgm:pt modelId="{AB5D20B5-904D-AE4C-BD14-C91DC1C282D8}">
      <dgm:prSet phldrT="[テキスト]"/>
      <dgm:spPr/>
      <dgm:t>
        <a:bodyPr/>
        <a:lstStyle/>
        <a:p>
          <a:r>
            <a:rPr kumimoji="1" lang="ja-JP" altLang="en-US" dirty="0">
              <a:latin typeface="MS PGothic" charset="-128"/>
              <a:ea typeface="MS PGothic" charset="-128"/>
              <a:cs typeface="MS PGothic" charset="-128"/>
            </a:rPr>
            <a:t>講座削除</a:t>
          </a:r>
        </a:p>
      </dgm:t>
    </dgm:pt>
    <dgm:pt modelId="{D509E1A3-66F6-224C-B61A-E4B5CDF09E9D}" type="parTrans" cxnId="{2F85BE2C-5CFF-FF4F-8F26-C8917A56F4D3}">
      <dgm:prSet/>
      <dgm:spPr/>
      <dgm:t>
        <a:bodyPr/>
        <a:lstStyle/>
        <a:p>
          <a:endParaRPr kumimoji="1" lang="ja-JP" altLang="en-US">
            <a:latin typeface="MS PGothic" charset="-128"/>
            <a:ea typeface="MS PGothic" charset="-128"/>
            <a:cs typeface="MS PGothic" charset="-128"/>
          </a:endParaRPr>
        </a:p>
      </dgm:t>
    </dgm:pt>
    <dgm:pt modelId="{5B228043-EC62-6745-A001-7AA1C08A338B}" type="sibTrans" cxnId="{2F85BE2C-5CFF-FF4F-8F26-C8917A56F4D3}">
      <dgm:prSet/>
      <dgm:spPr/>
      <dgm:t>
        <a:bodyPr/>
        <a:lstStyle/>
        <a:p>
          <a:endParaRPr kumimoji="1" lang="ja-JP" altLang="en-US">
            <a:latin typeface="MS PGothic" charset="-128"/>
            <a:ea typeface="MS PGothic" charset="-128"/>
            <a:cs typeface="MS PGothic" charset="-128"/>
          </a:endParaRPr>
        </a:p>
      </dgm:t>
    </dgm:pt>
    <dgm:pt modelId="{C28A1E6A-A3FB-3F4B-9907-D4FFB34432A1}">
      <dgm:prSet phldrT="[テキスト]"/>
      <dgm:spPr/>
      <dgm:t>
        <a:bodyPr/>
        <a:lstStyle/>
        <a:p>
          <a:r>
            <a:rPr kumimoji="1" lang="ja-JP" altLang="en-US" dirty="0">
              <a:latin typeface="MS PGothic" charset="-128"/>
              <a:ea typeface="MS PGothic" charset="-128"/>
              <a:cs typeface="MS PGothic" charset="-128"/>
            </a:rPr>
            <a:t>面談申し込み機能</a:t>
          </a:r>
        </a:p>
      </dgm:t>
    </dgm:pt>
    <dgm:pt modelId="{4589B9CC-FE0D-6A42-983B-FCEAD122442D}" type="parTrans" cxnId="{5387637A-7E10-DD4C-BB07-991048941D55}">
      <dgm:prSet/>
      <dgm:spPr/>
      <dgm:t>
        <a:bodyPr/>
        <a:lstStyle/>
        <a:p>
          <a:endParaRPr kumimoji="1" lang="ja-JP" altLang="en-US">
            <a:latin typeface="MS PGothic" charset="-128"/>
            <a:ea typeface="MS PGothic" charset="-128"/>
            <a:cs typeface="MS PGothic" charset="-128"/>
          </a:endParaRPr>
        </a:p>
      </dgm:t>
    </dgm:pt>
    <dgm:pt modelId="{38C22C9C-89F4-DE47-853E-CFC2A4457BA4}" type="sibTrans" cxnId="{5387637A-7E10-DD4C-BB07-991048941D55}">
      <dgm:prSet/>
      <dgm:spPr/>
      <dgm:t>
        <a:bodyPr/>
        <a:lstStyle/>
        <a:p>
          <a:endParaRPr kumimoji="1" lang="ja-JP" altLang="en-US">
            <a:latin typeface="MS PGothic" charset="-128"/>
            <a:ea typeface="MS PGothic" charset="-128"/>
            <a:cs typeface="MS PGothic" charset="-128"/>
          </a:endParaRPr>
        </a:p>
      </dgm:t>
    </dgm:pt>
    <dgm:pt modelId="{A8501892-FB74-594C-9FAA-341212B9521C}" type="pres">
      <dgm:prSet presAssocID="{1E12266E-4CE3-FF48-8459-D92BAA0EA66F}" presName="linear" presStyleCnt="0">
        <dgm:presLayoutVars>
          <dgm:animLvl val="lvl"/>
          <dgm:resizeHandles val="exact"/>
        </dgm:presLayoutVars>
      </dgm:prSet>
      <dgm:spPr/>
    </dgm:pt>
    <dgm:pt modelId="{A92C27A4-9CDA-634B-951C-3A2CCD213118}" type="pres">
      <dgm:prSet presAssocID="{6F6DC3F0-4646-B142-8676-4B5930919BC3}" presName="parentText" presStyleLbl="node1" presStyleIdx="0" presStyleCnt="1" custLinFactNeighborX="-6165" custLinFactNeighborY="-2375">
        <dgm:presLayoutVars>
          <dgm:chMax val="0"/>
          <dgm:bulletEnabled val="1"/>
        </dgm:presLayoutVars>
      </dgm:prSet>
      <dgm:spPr/>
    </dgm:pt>
    <dgm:pt modelId="{D9FAB70B-A611-A64F-84F9-3F5999FA115F}" type="pres">
      <dgm:prSet presAssocID="{6F6DC3F0-4646-B142-8676-4B5930919BC3}" presName="childText" presStyleLbl="revTx" presStyleIdx="0" presStyleCnt="1" custLinFactNeighborY="1261">
        <dgm:presLayoutVars>
          <dgm:bulletEnabled val="1"/>
        </dgm:presLayoutVars>
      </dgm:prSet>
      <dgm:spPr/>
    </dgm:pt>
  </dgm:ptLst>
  <dgm:cxnLst>
    <dgm:cxn modelId="{52590A22-7B03-F544-BDCB-504810B62A69}" type="presOf" srcId="{C28A1E6A-A3FB-3F4B-9907-D4FFB34432A1}" destId="{D9FAB70B-A611-A64F-84F9-3F5999FA115F}" srcOrd="0" destOrd="2" presId="urn:microsoft.com/office/officeart/2005/8/layout/vList2"/>
    <dgm:cxn modelId="{F2B77B27-60A2-2A42-B8A6-F16F5C6A0315}" srcId="{1E12266E-4CE3-FF48-8459-D92BAA0EA66F}" destId="{6F6DC3F0-4646-B142-8676-4B5930919BC3}" srcOrd="0" destOrd="0" parTransId="{4B56DDEF-0B93-B547-8990-DC5B038CD71F}" sibTransId="{0F7AAE18-0B65-FB4C-BCD8-0845A355FAEC}"/>
    <dgm:cxn modelId="{2F85BE2C-5CFF-FF4F-8F26-C8917A56F4D3}" srcId="{6F6DC3F0-4646-B142-8676-4B5930919BC3}" destId="{AB5D20B5-904D-AE4C-BD14-C91DC1C282D8}" srcOrd="1" destOrd="0" parTransId="{D509E1A3-66F6-224C-B61A-E4B5CDF09E9D}" sibTransId="{5B228043-EC62-6745-A001-7AA1C08A338B}"/>
    <dgm:cxn modelId="{40B6164E-1194-DF4F-9221-C6897C442E10}" type="presOf" srcId="{54EA7305-B49E-FD4C-98D6-C748149D436E}" destId="{D9FAB70B-A611-A64F-84F9-3F5999FA115F}" srcOrd="0" destOrd="0" presId="urn:microsoft.com/office/officeart/2005/8/layout/vList2"/>
    <dgm:cxn modelId="{59212154-3943-8741-906B-9E584D0713CE}" srcId="{6F6DC3F0-4646-B142-8676-4B5930919BC3}" destId="{54EA7305-B49E-FD4C-98D6-C748149D436E}" srcOrd="0" destOrd="0" parTransId="{73435335-9B89-B843-B56E-73261D9F296E}" sibTransId="{87FC8783-C8FA-EF4C-A207-D1E2307845B5}"/>
    <dgm:cxn modelId="{5387637A-7E10-DD4C-BB07-991048941D55}" srcId="{6F6DC3F0-4646-B142-8676-4B5930919BC3}" destId="{C28A1E6A-A3FB-3F4B-9907-D4FFB34432A1}" srcOrd="2" destOrd="0" parTransId="{4589B9CC-FE0D-6A42-983B-FCEAD122442D}" sibTransId="{38C22C9C-89F4-DE47-853E-CFC2A4457BA4}"/>
    <dgm:cxn modelId="{6EDCE59E-C42B-4547-9096-288553D8E7EB}" type="presOf" srcId="{AB5D20B5-904D-AE4C-BD14-C91DC1C282D8}" destId="{D9FAB70B-A611-A64F-84F9-3F5999FA115F}" srcOrd="0" destOrd="1" presId="urn:microsoft.com/office/officeart/2005/8/layout/vList2"/>
    <dgm:cxn modelId="{B06B79AB-320F-5040-87C4-ED0DDFFA9AB9}" type="presOf" srcId="{1E12266E-4CE3-FF48-8459-D92BAA0EA66F}" destId="{A8501892-FB74-594C-9FAA-341212B9521C}" srcOrd="0" destOrd="0" presId="urn:microsoft.com/office/officeart/2005/8/layout/vList2"/>
    <dgm:cxn modelId="{624AFCBF-E35D-CC48-B4E5-9120F8FBE733}" type="presOf" srcId="{6F6DC3F0-4646-B142-8676-4B5930919BC3}" destId="{A92C27A4-9CDA-634B-951C-3A2CCD213118}" srcOrd="0" destOrd="0" presId="urn:microsoft.com/office/officeart/2005/8/layout/vList2"/>
    <dgm:cxn modelId="{C5CB53C8-D61A-1B4B-B898-174A4D1922F6}" type="presParOf" srcId="{A8501892-FB74-594C-9FAA-341212B9521C}" destId="{A92C27A4-9CDA-634B-951C-3A2CCD213118}" srcOrd="0" destOrd="0" presId="urn:microsoft.com/office/officeart/2005/8/layout/vList2"/>
    <dgm:cxn modelId="{05337969-80B3-804E-A6ED-518E344F662F}" type="presParOf" srcId="{A8501892-FB74-594C-9FAA-341212B9521C}" destId="{D9FAB70B-A611-A64F-84F9-3F5999FA115F}"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9A6492-129F-1C4B-B332-07CDEE2C0686}"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kumimoji="1" lang="ja-JP" altLang="en-US"/>
        </a:p>
      </dgm:t>
    </dgm:pt>
    <dgm:pt modelId="{83F6DE8E-0374-7841-8E7B-132C147226CF}">
      <dgm:prSet phldrT="[テキスト]"/>
      <dgm:spPr/>
      <dgm:t>
        <a:bodyPr/>
        <a:lstStyle/>
        <a:p>
          <a:r>
            <a:rPr kumimoji="1" lang="ja-JP" altLang="en-US">
              <a:latin typeface="MS PGothic" charset="-128"/>
              <a:ea typeface="MS PGothic" charset="-128"/>
              <a:cs typeface="MS PGothic" charset="-128"/>
            </a:rPr>
            <a:t>運用対象者</a:t>
          </a:r>
        </a:p>
      </dgm:t>
    </dgm:pt>
    <dgm:pt modelId="{2BC85D0D-02B4-1C4D-B214-8E0621364BDF}" type="parTrans" cxnId="{8CCFE120-9B40-1541-BF30-F92E4338313D}">
      <dgm:prSet/>
      <dgm:spPr/>
      <dgm:t>
        <a:bodyPr/>
        <a:lstStyle/>
        <a:p>
          <a:endParaRPr kumimoji="1" lang="ja-JP" altLang="en-US">
            <a:latin typeface="MS PGothic" charset="-128"/>
            <a:ea typeface="MS PGothic" charset="-128"/>
            <a:cs typeface="MS PGothic" charset="-128"/>
          </a:endParaRPr>
        </a:p>
      </dgm:t>
    </dgm:pt>
    <dgm:pt modelId="{3C624FC5-7CA9-A948-87A6-AF8CF0607CA2}" type="sibTrans" cxnId="{8CCFE120-9B40-1541-BF30-F92E4338313D}">
      <dgm:prSet/>
      <dgm:spPr/>
      <dgm:t>
        <a:bodyPr/>
        <a:lstStyle/>
        <a:p>
          <a:endParaRPr kumimoji="1" lang="ja-JP" altLang="en-US">
            <a:latin typeface="MS PGothic" charset="-128"/>
            <a:ea typeface="MS PGothic" charset="-128"/>
            <a:cs typeface="MS PGothic" charset="-128"/>
          </a:endParaRPr>
        </a:p>
      </dgm:t>
    </dgm:pt>
    <dgm:pt modelId="{A60E5816-5AEA-8247-BB6B-4F06D230E0B2}">
      <dgm:prSet phldrT="[テキスト]"/>
      <dgm:spPr>
        <a:ln>
          <a:noFill/>
        </a:ln>
      </dgm:spPr>
      <dgm:t>
        <a:bodyPr/>
        <a:lstStyle/>
        <a:p>
          <a:r>
            <a:rPr kumimoji="1" lang="ja-JP" altLang="en-US">
              <a:latin typeface="MS PGothic" charset="-128"/>
              <a:ea typeface="MS PGothic" charset="-128"/>
              <a:cs typeface="MS PGothic" charset="-128"/>
            </a:rPr>
            <a:t>国際事業部の先生方</a:t>
          </a:r>
        </a:p>
      </dgm:t>
    </dgm:pt>
    <dgm:pt modelId="{1FDFFCD9-80AD-794D-97C2-90FA6E2D6906}" type="parTrans" cxnId="{A66D8EE8-08D3-7945-B51B-41E57713AC3B}">
      <dgm:prSet/>
      <dgm:spPr/>
      <dgm:t>
        <a:bodyPr/>
        <a:lstStyle/>
        <a:p>
          <a:endParaRPr kumimoji="1" lang="ja-JP" altLang="en-US">
            <a:latin typeface="MS PGothic" charset="-128"/>
            <a:ea typeface="MS PGothic" charset="-128"/>
            <a:cs typeface="MS PGothic" charset="-128"/>
          </a:endParaRPr>
        </a:p>
      </dgm:t>
    </dgm:pt>
    <dgm:pt modelId="{20BD0443-CE78-804C-91B9-B56375BF00E7}" type="sibTrans" cxnId="{A66D8EE8-08D3-7945-B51B-41E57713AC3B}">
      <dgm:prSet/>
      <dgm:spPr/>
      <dgm:t>
        <a:bodyPr/>
        <a:lstStyle/>
        <a:p>
          <a:endParaRPr kumimoji="1" lang="ja-JP" altLang="en-US">
            <a:latin typeface="MS PGothic" charset="-128"/>
            <a:ea typeface="MS PGothic" charset="-128"/>
            <a:cs typeface="MS PGothic" charset="-128"/>
          </a:endParaRPr>
        </a:p>
      </dgm:t>
    </dgm:pt>
    <dgm:pt modelId="{8A4EA364-8F3C-A14C-85E6-63CD7D038D20}">
      <dgm:prSet phldrT="[テキスト]"/>
      <dgm:spPr>
        <a:ln>
          <a:noFill/>
        </a:ln>
      </dgm:spPr>
      <dgm:t>
        <a:bodyPr/>
        <a:lstStyle/>
        <a:p>
          <a:r>
            <a:rPr kumimoji="1" lang="ja-JP" altLang="en-US">
              <a:latin typeface="MS PGothic" charset="-128"/>
              <a:ea typeface="MS PGothic" charset="-128"/>
              <a:cs typeface="MS PGothic" charset="-128"/>
            </a:rPr>
            <a:t>麻生の留学に行っている学生</a:t>
          </a:r>
        </a:p>
      </dgm:t>
    </dgm:pt>
    <dgm:pt modelId="{6607B598-A489-2540-9591-82B9FCD8CFD5}" type="parTrans" cxnId="{491321D5-FDC3-7A4F-ADF5-22FB1EFE1DAD}">
      <dgm:prSet/>
      <dgm:spPr/>
      <dgm:t>
        <a:bodyPr/>
        <a:lstStyle/>
        <a:p>
          <a:endParaRPr kumimoji="1" lang="ja-JP" altLang="en-US">
            <a:latin typeface="MS PGothic" charset="-128"/>
            <a:ea typeface="MS PGothic" charset="-128"/>
            <a:cs typeface="MS PGothic" charset="-128"/>
          </a:endParaRPr>
        </a:p>
      </dgm:t>
    </dgm:pt>
    <dgm:pt modelId="{67541E2F-A371-C847-8F1D-18D931C99DA0}" type="sibTrans" cxnId="{491321D5-FDC3-7A4F-ADF5-22FB1EFE1DAD}">
      <dgm:prSet/>
      <dgm:spPr/>
      <dgm:t>
        <a:bodyPr/>
        <a:lstStyle/>
        <a:p>
          <a:endParaRPr kumimoji="1" lang="ja-JP" altLang="en-US">
            <a:latin typeface="MS PGothic" charset="-128"/>
            <a:ea typeface="MS PGothic" charset="-128"/>
            <a:cs typeface="MS PGothic" charset="-128"/>
          </a:endParaRPr>
        </a:p>
      </dgm:t>
    </dgm:pt>
    <dgm:pt modelId="{B493CD48-7AD0-CD4B-ADA6-F4B20F8094A0}">
      <dgm:prSet phldrT="[テキスト]"/>
      <dgm:spPr>
        <a:ln>
          <a:noFill/>
        </a:ln>
      </dgm:spPr>
      <dgm:t>
        <a:bodyPr/>
        <a:lstStyle/>
        <a:p>
          <a:r>
            <a:rPr kumimoji="1" lang="ja-JP" altLang="en-US">
              <a:latin typeface="MS PGothic" charset="-128"/>
              <a:ea typeface="MS PGothic" charset="-128"/>
              <a:cs typeface="MS PGothic" charset="-128"/>
            </a:rPr>
            <a:t>麻生の留学に行ってないクラスメイト</a:t>
          </a:r>
        </a:p>
      </dgm:t>
    </dgm:pt>
    <dgm:pt modelId="{9BABBAAE-0876-2B40-942F-0F4FC715B5A2}" type="parTrans" cxnId="{6C8FD326-035E-5F48-ACCB-45167FAA8429}">
      <dgm:prSet/>
      <dgm:spPr/>
      <dgm:t>
        <a:bodyPr/>
        <a:lstStyle/>
        <a:p>
          <a:endParaRPr kumimoji="1" lang="ja-JP" altLang="en-US">
            <a:latin typeface="MS PGothic" charset="-128"/>
            <a:ea typeface="MS PGothic" charset="-128"/>
            <a:cs typeface="MS PGothic" charset="-128"/>
          </a:endParaRPr>
        </a:p>
      </dgm:t>
    </dgm:pt>
    <dgm:pt modelId="{179FC0E5-3EA0-D044-9EBF-9227F3BD4D0C}" type="sibTrans" cxnId="{6C8FD326-035E-5F48-ACCB-45167FAA8429}">
      <dgm:prSet/>
      <dgm:spPr/>
      <dgm:t>
        <a:bodyPr/>
        <a:lstStyle/>
        <a:p>
          <a:endParaRPr kumimoji="1" lang="ja-JP" altLang="en-US">
            <a:latin typeface="MS PGothic" charset="-128"/>
            <a:ea typeface="MS PGothic" charset="-128"/>
            <a:cs typeface="MS PGothic" charset="-128"/>
          </a:endParaRPr>
        </a:p>
      </dgm:t>
    </dgm:pt>
    <dgm:pt modelId="{2659CCF2-396E-5244-8F65-A38A0B440BB6}" type="pres">
      <dgm:prSet presAssocID="{529A6492-129F-1C4B-B332-07CDEE2C0686}" presName="linear" presStyleCnt="0">
        <dgm:presLayoutVars>
          <dgm:dir/>
          <dgm:animLvl val="lvl"/>
          <dgm:resizeHandles val="exact"/>
        </dgm:presLayoutVars>
      </dgm:prSet>
      <dgm:spPr/>
    </dgm:pt>
    <dgm:pt modelId="{99487CFC-703D-704D-AA72-D43E0437E9AC}" type="pres">
      <dgm:prSet presAssocID="{83F6DE8E-0374-7841-8E7B-132C147226CF}" presName="parentLin" presStyleCnt="0"/>
      <dgm:spPr/>
    </dgm:pt>
    <dgm:pt modelId="{E08B8D48-101A-FB4E-A968-736067D3DB80}" type="pres">
      <dgm:prSet presAssocID="{83F6DE8E-0374-7841-8E7B-132C147226CF}" presName="parentLeftMargin" presStyleLbl="node1" presStyleIdx="0" presStyleCnt="1"/>
      <dgm:spPr/>
    </dgm:pt>
    <dgm:pt modelId="{8184D8E3-A5DF-6A44-97B3-B47686046E49}" type="pres">
      <dgm:prSet presAssocID="{83F6DE8E-0374-7841-8E7B-132C147226CF}" presName="parentText" presStyleLbl="node1" presStyleIdx="0" presStyleCnt="1">
        <dgm:presLayoutVars>
          <dgm:chMax val="0"/>
          <dgm:bulletEnabled val="1"/>
        </dgm:presLayoutVars>
      </dgm:prSet>
      <dgm:spPr/>
    </dgm:pt>
    <dgm:pt modelId="{67E2EB12-61BF-9E44-B39C-E223090D6135}" type="pres">
      <dgm:prSet presAssocID="{83F6DE8E-0374-7841-8E7B-132C147226CF}" presName="negativeSpace" presStyleCnt="0"/>
      <dgm:spPr/>
    </dgm:pt>
    <dgm:pt modelId="{3C89A58F-5D71-BC4A-ADB3-658AEEC3B670}" type="pres">
      <dgm:prSet presAssocID="{83F6DE8E-0374-7841-8E7B-132C147226CF}" presName="childText" presStyleLbl="conFgAcc1" presStyleIdx="0" presStyleCnt="1">
        <dgm:presLayoutVars>
          <dgm:bulletEnabled val="1"/>
        </dgm:presLayoutVars>
      </dgm:prSet>
      <dgm:spPr/>
    </dgm:pt>
  </dgm:ptLst>
  <dgm:cxnLst>
    <dgm:cxn modelId="{50715E0C-4671-A34B-96C7-CE17A4DD2097}" type="presOf" srcId="{529A6492-129F-1C4B-B332-07CDEE2C0686}" destId="{2659CCF2-396E-5244-8F65-A38A0B440BB6}" srcOrd="0" destOrd="0" presId="urn:microsoft.com/office/officeart/2005/8/layout/list1"/>
    <dgm:cxn modelId="{68104F0D-EA38-9342-A4F1-75EA2810BEB0}" type="presOf" srcId="{A60E5816-5AEA-8247-BB6B-4F06D230E0B2}" destId="{3C89A58F-5D71-BC4A-ADB3-658AEEC3B670}" srcOrd="0" destOrd="0" presId="urn:microsoft.com/office/officeart/2005/8/layout/list1"/>
    <dgm:cxn modelId="{8CCFE120-9B40-1541-BF30-F92E4338313D}" srcId="{529A6492-129F-1C4B-B332-07CDEE2C0686}" destId="{83F6DE8E-0374-7841-8E7B-132C147226CF}" srcOrd="0" destOrd="0" parTransId="{2BC85D0D-02B4-1C4D-B214-8E0621364BDF}" sibTransId="{3C624FC5-7CA9-A948-87A6-AF8CF0607CA2}"/>
    <dgm:cxn modelId="{6C8FD326-035E-5F48-ACCB-45167FAA8429}" srcId="{83F6DE8E-0374-7841-8E7B-132C147226CF}" destId="{B493CD48-7AD0-CD4B-ADA6-F4B20F8094A0}" srcOrd="2" destOrd="0" parTransId="{9BABBAAE-0876-2B40-942F-0F4FC715B5A2}" sibTransId="{179FC0E5-3EA0-D044-9EBF-9227F3BD4D0C}"/>
    <dgm:cxn modelId="{1CD91799-0F50-BE45-984F-160D8C08632F}" type="presOf" srcId="{83F6DE8E-0374-7841-8E7B-132C147226CF}" destId="{E08B8D48-101A-FB4E-A968-736067D3DB80}" srcOrd="0" destOrd="0" presId="urn:microsoft.com/office/officeart/2005/8/layout/list1"/>
    <dgm:cxn modelId="{DB9C7CA2-B076-DF4B-9990-B8ACF1A47FBA}" type="presOf" srcId="{83F6DE8E-0374-7841-8E7B-132C147226CF}" destId="{8184D8E3-A5DF-6A44-97B3-B47686046E49}" srcOrd="1" destOrd="0" presId="urn:microsoft.com/office/officeart/2005/8/layout/list1"/>
    <dgm:cxn modelId="{DD36E5CF-AD3B-1B4E-9618-C10A56449D63}" type="presOf" srcId="{8A4EA364-8F3C-A14C-85E6-63CD7D038D20}" destId="{3C89A58F-5D71-BC4A-ADB3-658AEEC3B670}" srcOrd="0" destOrd="1" presId="urn:microsoft.com/office/officeart/2005/8/layout/list1"/>
    <dgm:cxn modelId="{491321D5-FDC3-7A4F-ADF5-22FB1EFE1DAD}" srcId="{83F6DE8E-0374-7841-8E7B-132C147226CF}" destId="{8A4EA364-8F3C-A14C-85E6-63CD7D038D20}" srcOrd="1" destOrd="0" parTransId="{6607B598-A489-2540-9591-82B9FCD8CFD5}" sibTransId="{67541E2F-A371-C847-8F1D-18D931C99DA0}"/>
    <dgm:cxn modelId="{A66D8EE8-08D3-7945-B51B-41E57713AC3B}" srcId="{83F6DE8E-0374-7841-8E7B-132C147226CF}" destId="{A60E5816-5AEA-8247-BB6B-4F06D230E0B2}" srcOrd="0" destOrd="0" parTransId="{1FDFFCD9-80AD-794D-97C2-90FA6E2D6906}" sibTransId="{20BD0443-CE78-804C-91B9-B56375BF00E7}"/>
    <dgm:cxn modelId="{93E0DCED-6D63-2849-883D-E110952D11ED}" type="presOf" srcId="{B493CD48-7AD0-CD4B-ADA6-F4B20F8094A0}" destId="{3C89A58F-5D71-BC4A-ADB3-658AEEC3B670}" srcOrd="0" destOrd="2" presId="urn:microsoft.com/office/officeart/2005/8/layout/list1"/>
    <dgm:cxn modelId="{E54427C5-A672-524D-95DA-7FB0ECCEC681}" type="presParOf" srcId="{2659CCF2-396E-5244-8F65-A38A0B440BB6}" destId="{99487CFC-703D-704D-AA72-D43E0437E9AC}" srcOrd="0" destOrd="0" presId="urn:microsoft.com/office/officeart/2005/8/layout/list1"/>
    <dgm:cxn modelId="{BDB8A4C2-9CD2-3C47-8AE1-92B886111EB4}" type="presParOf" srcId="{99487CFC-703D-704D-AA72-D43E0437E9AC}" destId="{E08B8D48-101A-FB4E-A968-736067D3DB80}" srcOrd="0" destOrd="0" presId="urn:microsoft.com/office/officeart/2005/8/layout/list1"/>
    <dgm:cxn modelId="{7873EA4D-7440-7C40-9160-83F01D398840}" type="presParOf" srcId="{99487CFC-703D-704D-AA72-D43E0437E9AC}" destId="{8184D8E3-A5DF-6A44-97B3-B47686046E49}" srcOrd="1" destOrd="0" presId="urn:microsoft.com/office/officeart/2005/8/layout/list1"/>
    <dgm:cxn modelId="{89B9FFF7-CB89-C747-916D-C368F936C604}" type="presParOf" srcId="{2659CCF2-396E-5244-8F65-A38A0B440BB6}" destId="{67E2EB12-61BF-9E44-B39C-E223090D6135}" srcOrd="1" destOrd="0" presId="urn:microsoft.com/office/officeart/2005/8/layout/list1"/>
    <dgm:cxn modelId="{58A3A717-4434-9A4E-A359-51955D00F7FA}" type="presParOf" srcId="{2659CCF2-396E-5244-8F65-A38A0B440BB6}" destId="{3C89A58F-5D71-BC4A-ADB3-658AEEC3B670}" srcOrd="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03CDFE-3CB7-6E45-AE38-6AE56D852EFB}" type="doc">
      <dgm:prSet loTypeId="urn:microsoft.com/office/officeart/2005/8/layout/hChevron3" loCatId="" qsTypeId="urn:microsoft.com/office/officeart/2005/8/quickstyle/simple1" qsCatId="simple" csTypeId="urn:microsoft.com/office/officeart/2005/8/colors/accent1_2" csCatId="accent1" phldr="1"/>
      <dgm:spPr/>
    </dgm:pt>
    <dgm:pt modelId="{943E4B78-7D8C-A647-AB52-9CB32E584CEE}">
      <dgm:prSet phldrT="[テキスト]"/>
      <dgm:spPr/>
      <dgm:t>
        <a:bodyPr/>
        <a:lstStyle/>
        <a:p>
          <a:r>
            <a:rPr kumimoji="1" lang="en-US" altLang="ja-JP" dirty="0">
              <a:latin typeface="MS PGothic" charset="-128"/>
              <a:ea typeface="MS PGothic" charset="-128"/>
              <a:cs typeface="MS PGothic" charset="-128"/>
            </a:rPr>
            <a:t>12</a:t>
          </a:r>
          <a:r>
            <a:rPr kumimoji="1" lang="ja-JP" altLang="en-US">
              <a:latin typeface="MS PGothic" charset="-128"/>
              <a:ea typeface="MS PGothic" charset="-128"/>
              <a:cs typeface="MS PGothic" charset="-128"/>
            </a:rPr>
            <a:t>月中</a:t>
          </a:r>
          <a:endParaRPr kumimoji="1" lang="en-US" altLang="ja-JP" dirty="0">
            <a:latin typeface="MS PGothic" charset="-128"/>
            <a:ea typeface="MS PGothic" charset="-128"/>
            <a:cs typeface="MS PGothic" charset="-128"/>
          </a:endParaRPr>
        </a:p>
        <a:p>
          <a:r>
            <a:rPr kumimoji="1" lang="ja-JP" altLang="en-US">
              <a:latin typeface="MS PGothic" charset="-128"/>
              <a:ea typeface="MS PGothic" charset="-128"/>
              <a:cs typeface="MS PGothic" charset="-128"/>
            </a:rPr>
            <a:t>開発残件処理</a:t>
          </a:r>
        </a:p>
      </dgm:t>
    </dgm:pt>
    <dgm:pt modelId="{C2E8117A-E1A5-6440-9EB0-586BAC83B46F}" type="parTrans" cxnId="{4556A12B-AC92-A743-B1B0-A017989412E6}">
      <dgm:prSet/>
      <dgm:spPr/>
      <dgm:t>
        <a:bodyPr/>
        <a:lstStyle/>
        <a:p>
          <a:endParaRPr kumimoji="1" lang="ja-JP" altLang="en-US">
            <a:latin typeface="MS PGothic" charset="-128"/>
            <a:ea typeface="MS PGothic" charset="-128"/>
            <a:cs typeface="MS PGothic" charset="-128"/>
          </a:endParaRPr>
        </a:p>
      </dgm:t>
    </dgm:pt>
    <dgm:pt modelId="{8E2D0370-F232-CE4B-8686-B8584C2FC9C0}" type="sibTrans" cxnId="{4556A12B-AC92-A743-B1B0-A017989412E6}">
      <dgm:prSet/>
      <dgm:spPr/>
      <dgm:t>
        <a:bodyPr/>
        <a:lstStyle/>
        <a:p>
          <a:endParaRPr kumimoji="1" lang="ja-JP" altLang="en-US">
            <a:latin typeface="MS PGothic" charset="-128"/>
            <a:ea typeface="MS PGothic" charset="-128"/>
            <a:cs typeface="MS PGothic" charset="-128"/>
          </a:endParaRPr>
        </a:p>
      </dgm:t>
    </dgm:pt>
    <dgm:pt modelId="{B232E9BC-6B8E-0A4F-BFB8-28A30D4AFB4F}">
      <dgm:prSet phldrT="[テキスト]"/>
      <dgm:spPr/>
      <dgm:t>
        <a:bodyPr/>
        <a:lstStyle/>
        <a:p>
          <a:r>
            <a:rPr kumimoji="1" lang="en-US" altLang="ja-JP" dirty="0">
              <a:latin typeface="MS PGothic" charset="-128"/>
              <a:ea typeface="MS PGothic" charset="-128"/>
              <a:cs typeface="MS PGothic" charset="-128"/>
            </a:rPr>
            <a:t>1</a:t>
          </a:r>
          <a:r>
            <a:rPr kumimoji="1" lang="ja-JP" altLang="en-US" dirty="0">
              <a:latin typeface="MS PGothic" charset="-128"/>
              <a:ea typeface="MS PGothic" charset="-128"/>
              <a:cs typeface="MS PGothic" charset="-128"/>
            </a:rPr>
            <a:t>月第２週</a:t>
          </a:r>
          <a:endParaRPr kumimoji="1" lang="en-US" altLang="ja-JP" dirty="0">
            <a:latin typeface="MS PGothic" charset="-128"/>
            <a:ea typeface="MS PGothic" charset="-128"/>
            <a:cs typeface="MS PGothic" charset="-128"/>
          </a:endParaRPr>
        </a:p>
        <a:p>
          <a:r>
            <a:rPr kumimoji="1" lang="ja-JP" altLang="en-US" dirty="0">
              <a:latin typeface="MS PGothic" charset="-128"/>
              <a:ea typeface="MS PGothic" charset="-128"/>
              <a:cs typeface="MS PGothic" charset="-128"/>
            </a:rPr>
            <a:t>運用テスト実施</a:t>
          </a:r>
        </a:p>
      </dgm:t>
    </dgm:pt>
    <dgm:pt modelId="{B8E1D07B-D1D8-604B-B3AC-6230B4184858}" type="parTrans" cxnId="{653116A5-BD85-4248-87D8-341ADED512BA}">
      <dgm:prSet/>
      <dgm:spPr/>
      <dgm:t>
        <a:bodyPr/>
        <a:lstStyle/>
        <a:p>
          <a:endParaRPr kumimoji="1" lang="ja-JP" altLang="en-US">
            <a:latin typeface="MS PGothic" charset="-128"/>
            <a:ea typeface="MS PGothic" charset="-128"/>
            <a:cs typeface="MS PGothic" charset="-128"/>
          </a:endParaRPr>
        </a:p>
      </dgm:t>
    </dgm:pt>
    <dgm:pt modelId="{07B05269-A798-DE48-A182-80A23C6D9230}" type="sibTrans" cxnId="{653116A5-BD85-4248-87D8-341ADED512BA}">
      <dgm:prSet/>
      <dgm:spPr/>
      <dgm:t>
        <a:bodyPr/>
        <a:lstStyle/>
        <a:p>
          <a:endParaRPr kumimoji="1" lang="ja-JP" altLang="en-US">
            <a:latin typeface="MS PGothic" charset="-128"/>
            <a:ea typeface="MS PGothic" charset="-128"/>
            <a:cs typeface="MS PGothic" charset="-128"/>
          </a:endParaRPr>
        </a:p>
      </dgm:t>
    </dgm:pt>
    <dgm:pt modelId="{07E833F3-2072-1D45-9020-D3147F51910D}">
      <dgm:prSet phldrT="[テキスト]"/>
      <dgm:spPr/>
      <dgm:t>
        <a:bodyPr/>
        <a:lstStyle/>
        <a:p>
          <a:r>
            <a:rPr kumimoji="1" lang="en-US" altLang="ja-JP" dirty="0">
              <a:latin typeface="MS PGothic" charset="-128"/>
              <a:ea typeface="MS PGothic" charset="-128"/>
              <a:cs typeface="MS PGothic" charset="-128"/>
            </a:rPr>
            <a:t>1</a:t>
          </a:r>
          <a:r>
            <a:rPr kumimoji="1" lang="ja-JP" altLang="en-US">
              <a:latin typeface="MS PGothic" charset="-128"/>
              <a:ea typeface="MS PGothic" charset="-128"/>
              <a:cs typeface="MS PGothic" charset="-128"/>
            </a:rPr>
            <a:t>月第３週</a:t>
          </a:r>
          <a:endParaRPr kumimoji="1" lang="en-US" altLang="ja-JP" dirty="0">
            <a:latin typeface="MS PGothic" charset="-128"/>
            <a:ea typeface="MS PGothic" charset="-128"/>
            <a:cs typeface="MS PGothic" charset="-128"/>
          </a:endParaRPr>
        </a:p>
        <a:p>
          <a:r>
            <a:rPr kumimoji="1" lang="ja-JP" altLang="en-US">
              <a:latin typeface="MS PGothic" charset="-128"/>
              <a:ea typeface="MS PGothic" charset="-128"/>
              <a:cs typeface="MS PGothic" charset="-128"/>
            </a:rPr>
            <a:t>納品物、残件処理</a:t>
          </a:r>
        </a:p>
      </dgm:t>
    </dgm:pt>
    <dgm:pt modelId="{AD1CCFEB-5FF6-B84F-973F-33B1ADCA0D56}" type="parTrans" cxnId="{57543CEE-5E52-394C-809F-795703F9D103}">
      <dgm:prSet/>
      <dgm:spPr/>
      <dgm:t>
        <a:bodyPr/>
        <a:lstStyle/>
        <a:p>
          <a:endParaRPr kumimoji="1" lang="ja-JP" altLang="en-US">
            <a:latin typeface="MS PGothic" charset="-128"/>
            <a:ea typeface="MS PGothic" charset="-128"/>
            <a:cs typeface="MS PGothic" charset="-128"/>
          </a:endParaRPr>
        </a:p>
      </dgm:t>
    </dgm:pt>
    <dgm:pt modelId="{05133CCE-79E9-764A-84AD-B2DF0CA9D0D4}" type="sibTrans" cxnId="{57543CEE-5E52-394C-809F-795703F9D103}">
      <dgm:prSet/>
      <dgm:spPr/>
      <dgm:t>
        <a:bodyPr/>
        <a:lstStyle/>
        <a:p>
          <a:endParaRPr kumimoji="1" lang="ja-JP" altLang="en-US">
            <a:latin typeface="MS PGothic" charset="-128"/>
            <a:ea typeface="MS PGothic" charset="-128"/>
            <a:cs typeface="MS PGothic" charset="-128"/>
          </a:endParaRPr>
        </a:p>
      </dgm:t>
    </dgm:pt>
    <dgm:pt modelId="{7C4FA6B3-C14C-4E4E-A0B9-36A2A1D2B1F1}" type="pres">
      <dgm:prSet presAssocID="{C703CDFE-3CB7-6E45-AE38-6AE56D852EFB}" presName="Name0" presStyleCnt="0">
        <dgm:presLayoutVars>
          <dgm:dir/>
          <dgm:resizeHandles val="exact"/>
        </dgm:presLayoutVars>
      </dgm:prSet>
      <dgm:spPr/>
    </dgm:pt>
    <dgm:pt modelId="{CF180F74-5BE6-C94C-9B05-9D4B30979D1A}" type="pres">
      <dgm:prSet presAssocID="{943E4B78-7D8C-A647-AB52-9CB32E584CEE}" presName="parTxOnly" presStyleLbl="node1" presStyleIdx="0" presStyleCnt="3">
        <dgm:presLayoutVars>
          <dgm:bulletEnabled val="1"/>
        </dgm:presLayoutVars>
      </dgm:prSet>
      <dgm:spPr/>
    </dgm:pt>
    <dgm:pt modelId="{6D846B3A-068A-B140-AC60-42D23B07963B}" type="pres">
      <dgm:prSet presAssocID="{8E2D0370-F232-CE4B-8686-B8584C2FC9C0}" presName="parSpace" presStyleCnt="0"/>
      <dgm:spPr/>
    </dgm:pt>
    <dgm:pt modelId="{2BAE7F56-32D7-0449-8768-2B96E135186A}" type="pres">
      <dgm:prSet presAssocID="{B232E9BC-6B8E-0A4F-BFB8-28A30D4AFB4F}" presName="parTxOnly" presStyleLbl="node1" presStyleIdx="1" presStyleCnt="3">
        <dgm:presLayoutVars>
          <dgm:bulletEnabled val="1"/>
        </dgm:presLayoutVars>
      </dgm:prSet>
      <dgm:spPr/>
    </dgm:pt>
    <dgm:pt modelId="{F72C43B8-0531-FB46-95E7-69FB0908073D}" type="pres">
      <dgm:prSet presAssocID="{07B05269-A798-DE48-A182-80A23C6D9230}" presName="parSpace" presStyleCnt="0"/>
      <dgm:spPr/>
    </dgm:pt>
    <dgm:pt modelId="{035725A4-861F-B948-8654-996BB1C2E5CD}" type="pres">
      <dgm:prSet presAssocID="{07E833F3-2072-1D45-9020-D3147F51910D}" presName="parTxOnly" presStyleLbl="node1" presStyleIdx="2" presStyleCnt="3">
        <dgm:presLayoutVars>
          <dgm:bulletEnabled val="1"/>
        </dgm:presLayoutVars>
      </dgm:prSet>
      <dgm:spPr/>
    </dgm:pt>
  </dgm:ptLst>
  <dgm:cxnLst>
    <dgm:cxn modelId="{4556A12B-AC92-A743-B1B0-A017989412E6}" srcId="{C703CDFE-3CB7-6E45-AE38-6AE56D852EFB}" destId="{943E4B78-7D8C-A647-AB52-9CB32E584CEE}" srcOrd="0" destOrd="0" parTransId="{C2E8117A-E1A5-6440-9EB0-586BAC83B46F}" sibTransId="{8E2D0370-F232-CE4B-8686-B8584C2FC9C0}"/>
    <dgm:cxn modelId="{2FFEE12B-1F30-8943-9B6A-DDECE0ABED68}" type="presOf" srcId="{C703CDFE-3CB7-6E45-AE38-6AE56D852EFB}" destId="{7C4FA6B3-C14C-4E4E-A0B9-36A2A1D2B1F1}" srcOrd="0" destOrd="0" presId="urn:microsoft.com/office/officeart/2005/8/layout/hChevron3"/>
    <dgm:cxn modelId="{25EC1831-9695-9347-8BC0-0155372793D5}" type="presOf" srcId="{943E4B78-7D8C-A647-AB52-9CB32E584CEE}" destId="{CF180F74-5BE6-C94C-9B05-9D4B30979D1A}" srcOrd="0" destOrd="0" presId="urn:microsoft.com/office/officeart/2005/8/layout/hChevron3"/>
    <dgm:cxn modelId="{1486983A-AC12-604E-8E34-54C155BD9565}" type="presOf" srcId="{07E833F3-2072-1D45-9020-D3147F51910D}" destId="{035725A4-861F-B948-8654-996BB1C2E5CD}" srcOrd="0" destOrd="0" presId="urn:microsoft.com/office/officeart/2005/8/layout/hChevron3"/>
    <dgm:cxn modelId="{31481844-BE44-D443-B529-F453F50A03AC}" type="presOf" srcId="{B232E9BC-6B8E-0A4F-BFB8-28A30D4AFB4F}" destId="{2BAE7F56-32D7-0449-8768-2B96E135186A}" srcOrd="0" destOrd="0" presId="urn:microsoft.com/office/officeart/2005/8/layout/hChevron3"/>
    <dgm:cxn modelId="{653116A5-BD85-4248-87D8-341ADED512BA}" srcId="{C703CDFE-3CB7-6E45-AE38-6AE56D852EFB}" destId="{B232E9BC-6B8E-0A4F-BFB8-28A30D4AFB4F}" srcOrd="1" destOrd="0" parTransId="{B8E1D07B-D1D8-604B-B3AC-6230B4184858}" sibTransId="{07B05269-A798-DE48-A182-80A23C6D9230}"/>
    <dgm:cxn modelId="{57543CEE-5E52-394C-809F-795703F9D103}" srcId="{C703CDFE-3CB7-6E45-AE38-6AE56D852EFB}" destId="{07E833F3-2072-1D45-9020-D3147F51910D}" srcOrd="2" destOrd="0" parTransId="{AD1CCFEB-5FF6-B84F-973F-33B1ADCA0D56}" sibTransId="{05133CCE-79E9-764A-84AD-B2DF0CA9D0D4}"/>
    <dgm:cxn modelId="{FF113A65-4E5B-F348-9B1B-5754573CF855}" type="presParOf" srcId="{7C4FA6B3-C14C-4E4E-A0B9-36A2A1D2B1F1}" destId="{CF180F74-5BE6-C94C-9B05-9D4B30979D1A}" srcOrd="0" destOrd="0" presId="urn:microsoft.com/office/officeart/2005/8/layout/hChevron3"/>
    <dgm:cxn modelId="{38FD1434-B2A3-5F4A-9C6F-C88EB103E04E}" type="presParOf" srcId="{7C4FA6B3-C14C-4E4E-A0B9-36A2A1D2B1F1}" destId="{6D846B3A-068A-B140-AC60-42D23B07963B}" srcOrd="1" destOrd="0" presId="urn:microsoft.com/office/officeart/2005/8/layout/hChevron3"/>
    <dgm:cxn modelId="{458036C7-7D25-FC40-B25B-0620789F631E}" type="presParOf" srcId="{7C4FA6B3-C14C-4E4E-A0B9-36A2A1D2B1F1}" destId="{2BAE7F56-32D7-0449-8768-2B96E135186A}" srcOrd="2" destOrd="0" presId="urn:microsoft.com/office/officeart/2005/8/layout/hChevron3"/>
    <dgm:cxn modelId="{F31BD200-A00F-8E48-8A33-18D96CBBB333}" type="presParOf" srcId="{7C4FA6B3-C14C-4E4E-A0B9-36A2A1D2B1F1}" destId="{F72C43B8-0531-FB46-95E7-69FB0908073D}" srcOrd="3" destOrd="0" presId="urn:microsoft.com/office/officeart/2005/8/layout/hChevron3"/>
    <dgm:cxn modelId="{F16FC444-952F-8046-B37E-FC3582B6CA36}" type="presParOf" srcId="{7C4FA6B3-C14C-4E4E-A0B9-36A2A1D2B1F1}" destId="{035725A4-861F-B948-8654-996BB1C2E5CD}" srcOrd="4"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2C27A4-9CDA-634B-951C-3A2CCD213118}">
      <dsp:nvSpPr>
        <dsp:cNvPr id="0" name=""/>
        <dsp:cNvSpPr/>
      </dsp:nvSpPr>
      <dsp:spPr>
        <a:xfrm>
          <a:off x="0" y="0"/>
          <a:ext cx="9031289" cy="15092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l" defTabSz="2667000">
            <a:lnSpc>
              <a:spcPct val="90000"/>
            </a:lnSpc>
            <a:spcBef>
              <a:spcPct val="0"/>
            </a:spcBef>
            <a:spcAft>
              <a:spcPct val="35000"/>
            </a:spcAft>
            <a:buNone/>
          </a:pPr>
          <a:r>
            <a:rPr kumimoji="1" lang="ja-JP" altLang="en-US" sz="6000" kern="1200" dirty="0">
              <a:latin typeface="MS PGothic" charset="-128"/>
              <a:ea typeface="MS PGothic" charset="-128"/>
              <a:cs typeface="MS PGothic" charset="-128"/>
            </a:rPr>
            <a:t>未着手作業一覧</a:t>
          </a:r>
        </a:p>
      </dsp:txBody>
      <dsp:txXfrm>
        <a:off x="73678" y="73678"/>
        <a:ext cx="8883933" cy="1361943"/>
      </dsp:txXfrm>
    </dsp:sp>
    <dsp:sp modelId="{D9FAB70B-A611-A64F-84F9-3F5999FA115F}">
      <dsp:nvSpPr>
        <dsp:cNvPr id="0" name=""/>
        <dsp:cNvSpPr/>
      </dsp:nvSpPr>
      <dsp:spPr>
        <a:xfrm>
          <a:off x="0" y="1552698"/>
          <a:ext cx="9031289" cy="2608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6743" tIns="76200" rIns="426720" bIns="76200" numCol="1" spcCol="1270" anchor="t" anchorCtr="0">
          <a:noAutofit/>
        </a:bodyPr>
        <a:lstStyle/>
        <a:p>
          <a:pPr marL="285750" lvl="1" indent="-285750" algn="l" defTabSz="2089150">
            <a:lnSpc>
              <a:spcPct val="90000"/>
            </a:lnSpc>
            <a:spcBef>
              <a:spcPct val="0"/>
            </a:spcBef>
            <a:spcAft>
              <a:spcPct val="20000"/>
            </a:spcAft>
            <a:buChar char="•"/>
          </a:pPr>
          <a:r>
            <a:rPr kumimoji="1" lang="en-US" altLang="ja-JP" sz="4700" kern="1200" dirty="0">
              <a:latin typeface="MS PGothic" charset="-128"/>
              <a:ea typeface="MS PGothic" charset="-128"/>
              <a:cs typeface="MS PGothic" charset="-128"/>
            </a:rPr>
            <a:t>CSV</a:t>
          </a:r>
          <a:r>
            <a:rPr kumimoji="1" lang="ja-JP" altLang="en-US" sz="4700" kern="1200">
              <a:latin typeface="MS PGothic" charset="-128"/>
              <a:ea typeface="MS PGothic" charset="-128"/>
              <a:cs typeface="MS PGothic" charset="-128"/>
            </a:rPr>
            <a:t>出力</a:t>
          </a:r>
        </a:p>
        <a:p>
          <a:pPr marL="285750" lvl="1" indent="-285750" algn="l" defTabSz="2089150">
            <a:lnSpc>
              <a:spcPct val="90000"/>
            </a:lnSpc>
            <a:spcBef>
              <a:spcPct val="0"/>
            </a:spcBef>
            <a:spcAft>
              <a:spcPct val="20000"/>
            </a:spcAft>
            <a:buChar char="•"/>
          </a:pPr>
          <a:r>
            <a:rPr kumimoji="1" lang="ja-JP" altLang="en-US" sz="4700" kern="1200" dirty="0">
              <a:latin typeface="MS PGothic" charset="-128"/>
              <a:ea typeface="MS PGothic" charset="-128"/>
              <a:cs typeface="MS PGothic" charset="-128"/>
            </a:rPr>
            <a:t>講座削除</a:t>
          </a:r>
        </a:p>
        <a:p>
          <a:pPr marL="285750" lvl="1" indent="-285750" algn="l" defTabSz="2089150">
            <a:lnSpc>
              <a:spcPct val="90000"/>
            </a:lnSpc>
            <a:spcBef>
              <a:spcPct val="0"/>
            </a:spcBef>
            <a:spcAft>
              <a:spcPct val="20000"/>
            </a:spcAft>
            <a:buChar char="•"/>
          </a:pPr>
          <a:r>
            <a:rPr kumimoji="1" lang="ja-JP" altLang="en-US" sz="4700" kern="1200" dirty="0">
              <a:latin typeface="MS PGothic" charset="-128"/>
              <a:ea typeface="MS PGothic" charset="-128"/>
              <a:cs typeface="MS PGothic" charset="-128"/>
            </a:rPr>
            <a:t>面談申し込み機能</a:t>
          </a:r>
        </a:p>
      </dsp:txBody>
      <dsp:txXfrm>
        <a:off x="0" y="1552698"/>
        <a:ext cx="9031289" cy="26082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9A58F-5D71-BC4A-ADB3-658AEEC3B670}">
      <dsp:nvSpPr>
        <dsp:cNvPr id="0" name=""/>
        <dsp:cNvSpPr/>
      </dsp:nvSpPr>
      <dsp:spPr>
        <a:xfrm>
          <a:off x="0" y="921808"/>
          <a:ext cx="11996057" cy="4331250"/>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1027" tIns="1145540" rIns="931027" bIns="391160" numCol="1" spcCol="1270" anchor="t" anchorCtr="0">
          <a:noAutofit/>
        </a:bodyPr>
        <a:lstStyle/>
        <a:p>
          <a:pPr marL="285750" lvl="1" indent="-285750" algn="l" defTabSz="2444750">
            <a:lnSpc>
              <a:spcPct val="90000"/>
            </a:lnSpc>
            <a:spcBef>
              <a:spcPct val="0"/>
            </a:spcBef>
            <a:spcAft>
              <a:spcPct val="15000"/>
            </a:spcAft>
            <a:buChar char="•"/>
          </a:pPr>
          <a:r>
            <a:rPr kumimoji="1" lang="ja-JP" altLang="en-US" sz="5500" kern="1200">
              <a:latin typeface="MS PGothic" charset="-128"/>
              <a:ea typeface="MS PGothic" charset="-128"/>
              <a:cs typeface="MS PGothic" charset="-128"/>
            </a:rPr>
            <a:t>国際事業部の先生方</a:t>
          </a:r>
        </a:p>
        <a:p>
          <a:pPr marL="285750" lvl="1" indent="-285750" algn="l" defTabSz="2444750">
            <a:lnSpc>
              <a:spcPct val="90000"/>
            </a:lnSpc>
            <a:spcBef>
              <a:spcPct val="0"/>
            </a:spcBef>
            <a:spcAft>
              <a:spcPct val="15000"/>
            </a:spcAft>
            <a:buChar char="•"/>
          </a:pPr>
          <a:r>
            <a:rPr kumimoji="1" lang="ja-JP" altLang="en-US" sz="5500" kern="1200">
              <a:latin typeface="MS PGothic" charset="-128"/>
              <a:ea typeface="MS PGothic" charset="-128"/>
              <a:cs typeface="MS PGothic" charset="-128"/>
            </a:rPr>
            <a:t>麻生の留学に行っている学生</a:t>
          </a:r>
        </a:p>
        <a:p>
          <a:pPr marL="285750" lvl="1" indent="-285750" algn="l" defTabSz="2444750">
            <a:lnSpc>
              <a:spcPct val="90000"/>
            </a:lnSpc>
            <a:spcBef>
              <a:spcPct val="0"/>
            </a:spcBef>
            <a:spcAft>
              <a:spcPct val="15000"/>
            </a:spcAft>
            <a:buChar char="•"/>
          </a:pPr>
          <a:r>
            <a:rPr kumimoji="1" lang="ja-JP" altLang="en-US" sz="5500" kern="1200">
              <a:latin typeface="MS PGothic" charset="-128"/>
              <a:ea typeface="MS PGothic" charset="-128"/>
              <a:cs typeface="MS PGothic" charset="-128"/>
            </a:rPr>
            <a:t>麻生の留学に行ってないクラスメイト</a:t>
          </a:r>
        </a:p>
      </dsp:txBody>
      <dsp:txXfrm>
        <a:off x="0" y="921808"/>
        <a:ext cx="11996057" cy="4331250"/>
      </dsp:txXfrm>
    </dsp:sp>
    <dsp:sp modelId="{8184D8E3-A5DF-6A44-97B3-B47686046E49}">
      <dsp:nvSpPr>
        <dsp:cNvPr id="0" name=""/>
        <dsp:cNvSpPr/>
      </dsp:nvSpPr>
      <dsp:spPr>
        <a:xfrm>
          <a:off x="599802" y="110008"/>
          <a:ext cx="8397239" cy="1623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396" tIns="0" rIns="317396" bIns="0" numCol="1" spcCol="1270" anchor="ctr" anchorCtr="0">
          <a:noAutofit/>
        </a:bodyPr>
        <a:lstStyle/>
        <a:p>
          <a:pPr marL="0" lvl="0" indent="0" algn="l" defTabSz="2444750">
            <a:lnSpc>
              <a:spcPct val="90000"/>
            </a:lnSpc>
            <a:spcBef>
              <a:spcPct val="0"/>
            </a:spcBef>
            <a:spcAft>
              <a:spcPct val="35000"/>
            </a:spcAft>
            <a:buNone/>
          </a:pPr>
          <a:r>
            <a:rPr kumimoji="1" lang="ja-JP" altLang="en-US" sz="5500" kern="1200">
              <a:latin typeface="MS PGothic" charset="-128"/>
              <a:ea typeface="MS PGothic" charset="-128"/>
              <a:cs typeface="MS PGothic" charset="-128"/>
            </a:rPr>
            <a:t>運用対象者</a:t>
          </a:r>
        </a:p>
      </dsp:txBody>
      <dsp:txXfrm>
        <a:off x="679060" y="189266"/>
        <a:ext cx="8238723" cy="14650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180F74-5BE6-C94C-9B05-9D4B30979D1A}">
      <dsp:nvSpPr>
        <dsp:cNvPr id="0" name=""/>
        <dsp:cNvSpPr/>
      </dsp:nvSpPr>
      <dsp:spPr>
        <a:xfrm>
          <a:off x="4731" y="2274950"/>
          <a:ext cx="4137389" cy="165495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4686" tIns="77343" rIns="38672" bIns="77343" numCol="1" spcCol="1270" anchor="ctr" anchorCtr="0">
          <a:noAutofit/>
        </a:bodyPr>
        <a:lstStyle/>
        <a:p>
          <a:pPr marL="0" lvl="0" indent="0" algn="ctr" defTabSz="1289050">
            <a:lnSpc>
              <a:spcPct val="90000"/>
            </a:lnSpc>
            <a:spcBef>
              <a:spcPct val="0"/>
            </a:spcBef>
            <a:spcAft>
              <a:spcPct val="35000"/>
            </a:spcAft>
            <a:buNone/>
          </a:pPr>
          <a:r>
            <a:rPr kumimoji="1" lang="en-US" altLang="ja-JP" sz="2900" kern="1200" dirty="0">
              <a:latin typeface="MS PGothic" charset="-128"/>
              <a:ea typeface="MS PGothic" charset="-128"/>
              <a:cs typeface="MS PGothic" charset="-128"/>
            </a:rPr>
            <a:t>12</a:t>
          </a:r>
          <a:r>
            <a:rPr kumimoji="1" lang="ja-JP" altLang="en-US" sz="2900" kern="1200">
              <a:latin typeface="MS PGothic" charset="-128"/>
              <a:ea typeface="MS PGothic" charset="-128"/>
              <a:cs typeface="MS PGothic" charset="-128"/>
            </a:rPr>
            <a:t>月中</a:t>
          </a:r>
          <a:endParaRPr kumimoji="1" lang="en-US" altLang="ja-JP" sz="2900" kern="1200" dirty="0">
            <a:latin typeface="MS PGothic" charset="-128"/>
            <a:ea typeface="MS PGothic" charset="-128"/>
            <a:cs typeface="MS PGothic" charset="-128"/>
          </a:endParaRPr>
        </a:p>
        <a:p>
          <a:pPr marL="0" lvl="0" indent="0" algn="ctr" defTabSz="1289050">
            <a:lnSpc>
              <a:spcPct val="90000"/>
            </a:lnSpc>
            <a:spcBef>
              <a:spcPct val="0"/>
            </a:spcBef>
            <a:spcAft>
              <a:spcPct val="35000"/>
            </a:spcAft>
            <a:buNone/>
          </a:pPr>
          <a:r>
            <a:rPr kumimoji="1" lang="ja-JP" altLang="en-US" sz="2900" kern="1200">
              <a:latin typeface="MS PGothic" charset="-128"/>
              <a:ea typeface="MS PGothic" charset="-128"/>
              <a:cs typeface="MS PGothic" charset="-128"/>
            </a:rPr>
            <a:t>開発残件処理</a:t>
          </a:r>
        </a:p>
      </dsp:txBody>
      <dsp:txXfrm>
        <a:off x="4731" y="2274950"/>
        <a:ext cx="3723650" cy="1654955"/>
      </dsp:txXfrm>
    </dsp:sp>
    <dsp:sp modelId="{2BAE7F56-32D7-0449-8768-2B96E135186A}">
      <dsp:nvSpPr>
        <dsp:cNvPr id="0" name=""/>
        <dsp:cNvSpPr/>
      </dsp:nvSpPr>
      <dsp:spPr>
        <a:xfrm>
          <a:off x="3314642" y="2274950"/>
          <a:ext cx="4137389" cy="16549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6015" tIns="77343" rIns="38672" bIns="77343" numCol="1" spcCol="1270" anchor="ctr" anchorCtr="0">
          <a:noAutofit/>
        </a:bodyPr>
        <a:lstStyle/>
        <a:p>
          <a:pPr marL="0" lvl="0" indent="0" algn="ctr" defTabSz="1289050">
            <a:lnSpc>
              <a:spcPct val="90000"/>
            </a:lnSpc>
            <a:spcBef>
              <a:spcPct val="0"/>
            </a:spcBef>
            <a:spcAft>
              <a:spcPct val="35000"/>
            </a:spcAft>
            <a:buNone/>
          </a:pPr>
          <a:r>
            <a:rPr kumimoji="1" lang="en-US" altLang="ja-JP" sz="2900" kern="1200" dirty="0">
              <a:latin typeface="MS PGothic" charset="-128"/>
              <a:ea typeface="MS PGothic" charset="-128"/>
              <a:cs typeface="MS PGothic" charset="-128"/>
            </a:rPr>
            <a:t>1</a:t>
          </a:r>
          <a:r>
            <a:rPr kumimoji="1" lang="ja-JP" altLang="en-US" sz="2900" kern="1200" dirty="0">
              <a:latin typeface="MS PGothic" charset="-128"/>
              <a:ea typeface="MS PGothic" charset="-128"/>
              <a:cs typeface="MS PGothic" charset="-128"/>
            </a:rPr>
            <a:t>月第２週</a:t>
          </a:r>
          <a:endParaRPr kumimoji="1" lang="en-US" altLang="ja-JP" sz="2900" kern="1200" dirty="0">
            <a:latin typeface="MS PGothic" charset="-128"/>
            <a:ea typeface="MS PGothic" charset="-128"/>
            <a:cs typeface="MS PGothic" charset="-128"/>
          </a:endParaRPr>
        </a:p>
        <a:p>
          <a:pPr marL="0" lvl="0" indent="0" algn="ctr" defTabSz="1289050">
            <a:lnSpc>
              <a:spcPct val="90000"/>
            </a:lnSpc>
            <a:spcBef>
              <a:spcPct val="0"/>
            </a:spcBef>
            <a:spcAft>
              <a:spcPct val="35000"/>
            </a:spcAft>
            <a:buNone/>
          </a:pPr>
          <a:r>
            <a:rPr kumimoji="1" lang="ja-JP" altLang="en-US" sz="2900" kern="1200" dirty="0">
              <a:latin typeface="MS PGothic" charset="-128"/>
              <a:ea typeface="MS PGothic" charset="-128"/>
              <a:cs typeface="MS PGothic" charset="-128"/>
            </a:rPr>
            <a:t>運用テスト実施</a:t>
          </a:r>
        </a:p>
      </dsp:txBody>
      <dsp:txXfrm>
        <a:off x="4142120" y="2274950"/>
        <a:ext cx="2482434" cy="1654955"/>
      </dsp:txXfrm>
    </dsp:sp>
    <dsp:sp modelId="{035725A4-861F-B948-8654-996BB1C2E5CD}">
      <dsp:nvSpPr>
        <dsp:cNvPr id="0" name=""/>
        <dsp:cNvSpPr/>
      </dsp:nvSpPr>
      <dsp:spPr>
        <a:xfrm>
          <a:off x="6624554" y="2274950"/>
          <a:ext cx="4137389" cy="16549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6015" tIns="77343" rIns="38672" bIns="77343" numCol="1" spcCol="1270" anchor="ctr" anchorCtr="0">
          <a:noAutofit/>
        </a:bodyPr>
        <a:lstStyle/>
        <a:p>
          <a:pPr marL="0" lvl="0" indent="0" algn="ctr" defTabSz="1289050">
            <a:lnSpc>
              <a:spcPct val="90000"/>
            </a:lnSpc>
            <a:spcBef>
              <a:spcPct val="0"/>
            </a:spcBef>
            <a:spcAft>
              <a:spcPct val="35000"/>
            </a:spcAft>
            <a:buNone/>
          </a:pPr>
          <a:r>
            <a:rPr kumimoji="1" lang="en-US" altLang="ja-JP" sz="2900" kern="1200" dirty="0">
              <a:latin typeface="MS PGothic" charset="-128"/>
              <a:ea typeface="MS PGothic" charset="-128"/>
              <a:cs typeface="MS PGothic" charset="-128"/>
            </a:rPr>
            <a:t>1</a:t>
          </a:r>
          <a:r>
            <a:rPr kumimoji="1" lang="ja-JP" altLang="en-US" sz="2900" kern="1200">
              <a:latin typeface="MS PGothic" charset="-128"/>
              <a:ea typeface="MS PGothic" charset="-128"/>
              <a:cs typeface="MS PGothic" charset="-128"/>
            </a:rPr>
            <a:t>月第３週</a:t>
          </a:r>
          <a:endParaRPr kumimoji="1" lang="en-US" altLang="ja-JP" sz="2900" kern="1200" dirty="0">
            <a:latin typeface="MS PGothic" charset="-128"/>
            <a:ea typeface="MS PGothic" charset="-128"/>
            <a:cs typeface="MS PGothic" charset="-128"/>
          </a:endParaRPr>
        </a:p>
        <a:p>
          <a:pPr marL="0" lvl="0" indent="0" algn="ctr" defTabSz="1289050">
            <a:lnSpc>
              <a:spcPct val="90000"/>
            </a:lnSpc>
            <a:spcBef>
              <a:spcPct val="0"/>
            </a:spcBef>
            <a:spcAft>
              <a:spcPct val="35000"/>
            </a:spcAft>
            <a:buNone/>
          </a:pPr>
          <a:r>
            <a:rPr kumimoji="1" lang="ja-JP" altLang="en-US" sz="2900" kern="1200">
              <a:latin typeface="MS PGothic" charset="-128"/>
              <a:ea typeface="MS PGothic" charset="-128"/>
              <a:cs typeface="MS PGothic" charset="-128"/>
            </a:rPr>
            <a:t>納品物、残件処理</a:t>
          </a:r>
        </a:p>
      </dsp:txBody>
      <dsp:txXfrm>
        <a:off x="7452032" y="2274950"/>
        <a:ext cx="2482434" cy="16549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9431FF-FA63-7441-B77F-BBD68C44B034}" type="datetimeFigureOut">
              <a:rPr kumimoji="1" lang="ja-JP" altLang="en-US" smtClean="0"/>
              <a:t>2019/12/11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868CDE-104B-8A4D-A4DE-215C5728FD9B}" type="slidenum">
              <a:rPr kumimoji="1" lang="ja-JP" altLang="en-US" smtClean="0"/>
              <a:t>‹#›</a:t>
            </a:fld>
            <a:endParaRPr kumimoji="1" lang="ja-JP" altLang="en-US"/>
          </a:p>
        </p:txBody>
      </p:sp>
    </p:spTree>
    <p:extLst>
      <p:ext uri="{BB962C8B-B14F-4D97-AF65-F5344CB8AC3E}">
        <p14:creationId xmlns:p14="http://schemas.microsoft.com/office/powerpoint/2010/main" val="1281670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それでは渡航留学生支援サービスの発表をさせていただきます。</a:t>
            </a:r>
            <a:endParaRPr kumimoji="1" lang="en-US" altLang="ja-JP" dirty="0"/>
          </a:p>
          <a:p>
            <a:endParaRPr kumimoji="1" lang="en-US" altLang="ja-JP" dirty="0"/>
          </a:p>
          <a:p>
            <a:r>
              <a:rPr kumimoji="1" lang="ja-JP" altLang="en-US" dirty="0"/>
              <a:t>まず初めにメンバー紹介をさせていただきます。</a:t>
            </a:r>
            <a:r>
              <a:rPr kumimoji="1" lang="en-US" altLang="ja-JP" dirty="0"/>
              <a:t>〜</a:t>
            </a:r>
            <a:endParaRPr kumimoji="1" lang="ja-JP" altLang="en-US" dirty="0"/>
          </a:p>
        </p:txBody>
      </p:sp>
      <p:sp>
        <p:nvSpPr>
          <p:cNvPr id="4" name="スライド番号プレースホルダー 3"/>
          <p:cNvSpPr>
            <a:spLocks noGrp="1"/>
          </p:cNvSpPr>
          <p:nvPr>
            <p:ph type="sldNum" sz="quarter" idx="10"/>
          </p:nvPr>
        </p:nvSpPr>
        <p:spPr/>
        <p:txBody>
          <a:bodyPr/>
          <a:lstStyle/>
          <a:p>
            <a:fld id="{7B868CDE-104B-8A4D-A4DE-215C5728FD9B}" type="slidenum">
              <a:rPr kumimoji="1" lang="ja-JP" altLang="en-US" smtClean="0"/>
              <a:t>1</a:t>
            </a:fld>
            <a:endParaRPr kumimoji="1" lang="ja-JP" altLang="en-US"/>
          </a:p>
        </p:txBody>
      </p:sp>
    </p:spTree>
    <p:extLst>
      <p:ext uri="{BB962C8B-B14F-4D97-AF65-F5344CB8AC3E}">
        <p14:creationId xmlns:p14="http://schemas.microsoft.com/office/powerpoint/2010/main" val="1388458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運用テストで行う内容についてはお配りした資料をご覧ください。</a:t>
            </a:r>
            <a:endParaRPr kumimoji="1" lang="en-US" altLang="ja-JP" dirty="0"/>
          </a:p>
          <a:p>
            <a:r>
              <a:rPr kumimoji="1" lang="en-US" altLang="ja-JP" dirty="0"/>
              <a:t>WEB</a:t>
            </a:r>
            <a:r>
              <a:rPr kumimoji="1" lang="ja-JP" altLang="en-US" dirty="0"/>
              <a:t>側のアプリケーションは国際事業部の先生方に記載した操作を実施していただく予定です。</a:t>
            </a:r>
            <a:endParaRPr kumimoji="1" lang="en-US" altLang="ja-JP" dirty="0"/>
          </a:p>
          <a:p>
            <a:r>
              <a:rPr kumimoji="1" lang="ja-JP" altLang="en-US" dirty="0"/>
              <a:t>モバイル側のアプリケーションは、インタビューをした留学をしている麻生の学生、留学に行ったことがない、クラスメイトに実施していただく予定です</a:t>
            </a:r>
          </a:p>
        </p:txBody>
      </p:sp>
      <p:sp>
        <p:nvSpPr>
          <p:cNvPr id="4" name="スライド番号プレースホルダー 3"/>
          <p:cNvSpPr>
            <a:spLocks noGrp="1"/>
          </p:cNvSpPr>
          <p:nvPr>
            <p:ph type="sldNum" sz="quarter" idx="10"/>
          </p:nvPr>
        </p:nvSpPr>
        <p:spPr/>
        <p:txBody>
          <a:bodyPr/>
          <a:lstStyle/>
          <a:p>
            <a:fld id="{7B868CDE-104B-8A4D-A4DE-215C5728FD9B}" type="slidenum">
              <a:rPr kumimoji="1" lang="ja-JP" altLang="en-US" smtClean="0"/>
              <a:t>10</a:t>
            </a:fld>
            <a:endParaRPr kumimoji="1" lang="ja-JP" altLang="en-US"/>
          </a:p>
        </p:txBody>
      </p:sp>
    </p:spTree>
    <p:extLst>
      <p:ext uri="{BB962C8B-B14F-4D97-AF65-F5344CB8AC3E}">
        <p14:creationId xmlns:p14="http://schemas.microsoft.com/office/powerpoint/2010/main" val="1148106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残りのスケジュールは以上になります。</a:t>
            </a:r>
            <a:endParaRPr kumimoji="1" lang="en-US" altLang="ja-JP" dirty="0"/>
          </a:p>
          <a:p>
            <a:r>
              <a:rPr kumimoji="1" lang="en-US" altLang="ja-JP" dirty="0"/>
              <a:t>12</a:t>
            </a:r>
            <a:r>
              <a:rPr kumimoji="1" lang="ja-JP" altLang="en-US"/>
              <a:t>月いっぱいで開発の残件処理を行い、</a:t>
            </a:r>
            <a:endParaRPr kumimoji="1" lang="en-US" altLang="ja-JP" dirty="0"/>
          </a:p>
          <a:p>
            <a:r>
              <a:rPr kumimoji="1" lang="en-US" altLang="ja-JP" dirty="0"/>
              <a:t>1</a:t>
            </a:r>
            <a:r>
              <a:rPr kumimoji="1" lang="ja-JP" altLang="en-US"/>
              <a:t>月第２週で運用テストを実施します</a:t>
            </a:r>
            <a:endParaRPr kumimoji="1" lang="en-US" altLang="ja-JP" dirty="0"/>
          </a:p>
          <a:p>
            <a:r>
              <a:rPr kumimoji="1" lang="en-US" altLang="ja-JP" dirty="0"/>
              <a:t>1</a:t>
            </a:r>
            <a:r>
              <a:rPr kumimoji="1" lang="ja-JP" altLang="en-US"/>
              <a:t>月第３週で納品物</a:t>
            </a:r>
            <a:r>
              <a:rPr kumimoji="1" lang="en-US" altLang="ja-JP" dirty="0"/>
              <a:t>,</a:t>
            </a:r>
            <a:r>
              <a:rPr kumimoji="1" lang="ja-JP" altLang="en-US"/>
              <a:t>残件処理を行う予定です</a:t>
            </a:r>
            <a:endParaRPr kumimoji="1" lang="ja-JP" altLang="en-US" dirty="0"/>
          </a:p>
        </p:txBody>
      </p:sp>
      <p:sp>
        <p:nvSpPr>
          <p:cNvPr id="4" name="スライド番号プレースホルダー 3"/>
          <p:cNvSpPr>
            <a:spLocks noGrp="1"/>
          </p:cNvSpPr>
          <p:nvPr>
            <p:ph type="sldNum" sz="quarter" idx="10"/>
          </p:nvPr>
        </p:nvSpPr>
        <p:spPr/>
        <p:txBody>
          <a:bodyPr/>
          <a:lstStyle/>
          <a:p>
            <a:fld id="{7B868CDE-104B-8A4D-A4DE-215C5728FD9B}" type="slidenum">
              <a:rPr kumimoji="1" lang="ja-JP" altLang="en-US" smtClean="0"/>
              <a:t>11</a:t>
            </a:fld>
            <a:endParaRPr kumimoji="1" lang="ja-JP" altLang="en-US"/>
          </a:p>
        </p:txBody>
      </p:sp>
    </p:spTree>
    <p:extLst>
      <p:ext uri="{BB962C8B-B14F-4D97-AF65-F5344CB8AC3E}">
        <p14:creationId xmlns:p14="http://schemas.microsoft.com/office/powerpoint/2010/main" val="2190390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ご静聴ありがとうございました。</a:t>
            </a:r>
          </a:p>
        </p:txBody>
      </p:sp>
      <p:sp>
        <p:nvSpPr>
          <p:cNvPr id="4" name="スライド番号プレースホルダー 3"/>
          <p:cNvSpPr>
            <a:spLocks noGrp="1"/>
          </p:cNvSpPr>
          <p:nvPr>
            <p:ph type="sldNum" sz="quarter" idx="10"/>
          </p:nvPr>
        </p:nvSpPr>
        <p:spPr/>
        <p:txBody>
          <a:bodyPr/>
          <a:lstStyle/>
          <a:p>
            <a:fld id="{7B868CDE-104B-8A4D-A4DE-215C5728FD9B}" type="slidenum">
              <a:rPr kumimoji="1" lang="ja-JP" altLang="en-US" smtClean="0"/>
              <a:t>12</a:t>
            </a:fld>
            <a:endParaRPr kumimoji="1" lang="ja-JP" altLang="en-US"/>
          </a:p>
        </p:txBody>
      </p:sp>
    </p:spTree>
    <p:extLst>
      <p:ext uri="{BB962C8B-B14F-4D97-AF65-F5344CB8AC3E}">
        <p14:creationId xmlns:p14="http://schemas.microsoft.com/office/powerpoint/2010/main" val="243408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何か質問のある方はよろしくお願いいたします。</a:t>
            </a:r>
          </a:p>
        </p:txBody>
      </p:sp>
      <p:sp>
        <p:nvSpPr>
          <p:cNvPr id="4" name="スライド番号プレースホルダー 3"/>
          <p:cNvSpPr>
            <a:spLocks noGrp="1"/>
          </p:cNvSpPr>
          <p:nvPr>
            <p:ph type="sldNum" sz="quarter" idx="10"/>
          </p:nvPr>
        </p:nvSpPr>
        <p:spPr/>
        <p:txBody>
          <a:bodyPr/>
          <a:lstStyle/>
          <a:p>
            <a:fld id="{7B868CDE-104B-8A4D-A4DE-215C5728FD9B}" type="slidenum">
              <a:rPr kumimoji="1" lang="ja-JP" altLang="en-US" smtClean="0"/>
              <a:t>13</a:t>
            </a:fld>
            <a:endParaRPr kumimoji="1" lang="ja-JP" altLang="en-US"/>
          </a:p>
        </p:txBody>
      </p:sp>
    </p:spTree>
    <p:extLst>
      <p:ext uri="{BB962C8B-B14F-4D97-AF65-F5344CB8AC3E}">
        <p14:creationId xmlns:p14="http://schemas.microsoft.com/office/powerpoint/2010/main" val="583806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私たちは、麻生専門学校の国際事業部の要請の元システムを開発しました。</a:t>
            </a:r>
            <a:endParaRPr kumimoji="1" lang="en-US" altLang="ja-JP" dirty="0"/>
          </a:p>
          <a:p>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そのシステムの概要説明をさせていただきます。</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7B868CDE-104B-8A4D-A4DE-215C5728FD9B}" type="slidenum">
              <a:rPr kumimoji="1" lang="ja-JP" altLang="en-US" smtClean="0"/>
              <a:t>2</a:t>
            </a:fld>
            <a:endParaRPr kumimoji="1" lang="ja-JP" altLang="en-US"/>
          </a:p>
        </p:txBody>
      </p:sp>
    </p:spTree>
    <p:extLst>
      <p:ext uri="{BB962C8B-B14F-4D97-AF65-F5344CB8AC3E}">
        <p14:creationId xmlns:p14="http://schemas.microsoft.com/office/powerpoint/2010/main" val="959719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ペルソナは</a:t>
            </a: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S PGothic" charset="-128"/>
                <a:ea typeface="MS PGothic" charset="-128"/>
                <a:cs typeface="MS PGothic" charset="-128"/>
              </a:rPr>
              <a:t>麻生専門学校の</a:t>
            </a:r>
            <a:r>
              <a:rPr lang="ja-JP" altLang="en-US" sz="1200" dirty="0">
                <a:latin typeface="MS PGothic" charset="-128"/>
                <a:ea typeface="MS PGothic" charset="-128"/>
                <a:cs typeface="MS PGothic" charset="-128"/>
              </a:rPr>
              <a:t>学生</a:t>
            </a:r>
            <a:br>
              <a:rPr lang="en-US" altLang="ja-JP" sz="1200" dirty="0">
                <a:latin typeface="MS PGothic" charset="-128"/>
                <a:ea typeface="MS PGothic" charset="-128"/>
                <a:cs typeface="MS PGothic" charset="-128"/>
              </a:rPr>
            </a:br>
            <a:r>
              <a:rPr lang="ja-JP" altLang="en-US" sz="1200" dirty="0">
                <a:latin typeface="MS PGothic" charset="-128"/>
                <a:ea typeface="MS PGothic" charset="-128"/>
                <a:cs typeface="MS PGothic" charset="-128"/>
              </a:rPr>
              <a:t>麻生専門学校の国際事業部</a:t>
            </a:r>
            <a:endParaRPr kumimoji="1" lang="ja-JP" altLang="en-US" sz="1200" dirty="0">
              <a:latin typeface="MS PGothic" charset="-128"/>
              <a:ea typeface="MS PGothic" charset="-128"/>
              <a:cs typeface="MS PGothic" charset="-128"/>
            </a:endParaRPr>
          </a:p>
          <a:p>
            <a:r>
              <a:rPr kumimoji="1" lang="ja-JP" altLang="en-US" dirty="0"/>
              <a:t>となっております。</a:t>
            </a:r>
            <a:endParaRPr kumimoji="1" lang="en-US" altLang="ja-JP" dirty="0"/>
          </a:p>
          <a:p>
            <a:endParaRPr kumimoji="1" lang="en-US" altLang="ja-JP" dirty="0"/>
          </a:p>
          <a:p>
            <a:pPr algn="ctr"/>
            <a:r>
              <a:rPr kumimoji="1" lang="ja-JP" altLang="en-US" sz="1200" dirty="0">
                <a:latin typeface="MS PGothic" charset="-128"/>
                <a:ea typeface="MS PGothic" charset="-128"/>
                <a:cs typeface="MS PGothic" charset="-128"/>
              </a:rPr>
              <a:t>麻生専門学校の</a:t>
            </a:r>
            <a:r>
              <a:rPr lang="ja-JP" altLang="en-US" sz="1200" dirty="0">
                <a:latin typeface="MS PGothic" charset="-128"/>
                <a:ea typeface="MS PGothic" charset="-128"/>
                <a:cs typeface="MS PGothic" charset="-128"/>
              </a:rPr>
              <a:t>学生</a:t>
            </a:r>
            <a:endParaRPr lang="en-US" altLang="ja-JP" sz="1200" dirty="0">
              <a:latin typeface="MS PGothic" charset="-128"/>
              <a:ea typeface="MS PGothic" charset="-128"/>
              <a:cs typeface="MS PGothic" charset="-128"/>
            </a:endParaRPr>
          </a:p>
          <a:p>
            <a:pPr algn="ctr"/>
            <a:br>
              <a:rPr lang="en-US" altLang="ja-JP" sz="1200" dirty="0">
                <a:latin typeface="MS PGothic" charset="-128"/>
                <a:ea typeface="MS PGothic" charset="-128"/>
                <a:cs typeface="MS PGothic" charset="-128"/>
              </a:rPr>
            </a:br>
            <a:r>
              <a:rPr lang="ja-JP" altLang="en-US" sz="1200" dirty="0">
                <a:latin typeface="MS PGothic" charset="-128"/>
                <a:ea typeface="MS PGothic" charset="-128"/>
                <a:cs typeface="MS PGothic" charset="-128"/>
              </a:rPr>
              <a:t>麻生専門学校の国際事業部</a:t>
            </a:r>
            <a:endParaRPr kumimoji="1" lang="ja-JP" altLang="en-US" sz="1200" dirty="0">
              <a:latin typeface="MS PGothic" charset="-128"/>
              <a:ea typeface="MS PGothic" charset="-128"/>
              <a:cs typeface="MS PGothic"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B868CDE-104B-8A4D-A4DE-215C5728FD9B}" type="slidenum">
              <a:rPr kumimoji="1" lang="ja-JP" altLang="en-US" smtClean="0"/>
              <a:t>3</a:t>
            </a:fld>
            <a:endParaRPr kumimoji="1" lang="ja-JP" altLang="en-US"/>
          </a:p>
        </p:txBody>
      </p:sp>
    </p:spTree>
    <p:extLst>
      <p:ext uri="{BB962C8B-B14F-4D97-AF65-F5344CB8AC3E}">
        <p14:creationId xmlns:p14="http://schemas.microsoft.com/office/powerpoint/2010/main" val="178049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国際事業部の先生との話し合いの結果、海外渡航希望学生の増加が最大の目的となります。</a:t>
            </a:r>
            <a:endParaRPr kumimoji="1" lang="en-US" altLang="ja-JP" dirty="0"/>
          </a:p>
          <a:p>
            <a:endParaRPr kumimoji="1" lang="en-US" altLang="ja-JP" dirty="0"/>
          </a:p>
          <a:p>
            <a:r>
              <a:rPr kumimoji="1" lang="ja-JP" altLang="en-US" dirty="0"/>
              <a:t>また、麻生内で開催されている英語の講座の内容を知ってもらうことにより参加者増加を目指します。</a:t>
            </a:r>
            <a:endParaRPr kumimoji="1" lang="en-US" altLang="ja-JP" dirty="0"/>
          </a:p>
          <a:p>
            <a:r>
              <a:rPr kumimoji="1" lang="ja-JP" altLang="en-US" dirty="0"/>
              <a:t>講座に参加してもらうことにより海外渡航に興味を持ってもらうことを目的としています。</a:t>
            </a:r>
          </a:p>
        </p:txBody>
      </p:sp>
      <p:sp>
        <p:nvSpPr>
          <p:cNvPr id="4" name="スライド番号プレースホルダー 3"/>
          <p:cNvSpPr>
            <a:spLocks noGrp="1"/>
          </p:cNvSpPr>
          <p:nvPr>
            <p:ph type="sldNum" sz="quarter" idx="10"/>
          </p:nvPr>
        </p:nvSpPr>
        <p:spPr/>
        <p:txBody>
          <a:bodyPr/>
          <a:lstStyle/>
          <a:p>
            <a:fld id="{7B868CDE-104B-8A4D-A4DE-215C5728FD9B}" type="slidenum">
              <a:rPr kumimoji="1" lang="ja-JP" altLang="en-US" smtClean="0"/>
              <a:t>4</a:t>
            </a:fld>
            <a:endParaRPr kumimoji="1" lang="ja-JP" altLang="en-US"/>
          </a:p>
        </p:txBody>
      </p:sp>
    </p:spTree>
    <p:extLst>
      <p:ext uri="{BB962C8B-B14F-4D97-AF65-F5344CB8AC3E}">
        <p14:creationId xmlns:p14="http://schemas.microsoft.com/office/powerpoint/2010/main" val="601581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続いて動作フローを説明します。</a:t>
            </a:r>
            <a:endParaRPr kumimoji="1" lang="en-US" altLang="ja-JP" dirty="0"/>
          </a:p>
          <a:p>
            <a:endParaRPr kumimoji="1" lang="en-US" altLang="ja-JP" dirty="0"/>
          </a:p>
          <a:p>
            <a:r>
              <a:rPr kumimoji="1" lang="ja-JP" altLang="en-US" dirty="0"/>
              <a:t>学生をモバイル、国際事業部を</a:t>
            </a:r>
            <a:r>
              <a:rPr kumimoji="1" lang="en-US" altLang="ja-JP" dirty="0"/>
              <a:t>Web</a:t>
            </a:r>
            <a:r>
              <a:rPr kumimoji="1" lang="ja-JP" altLang="en-US" dirty="0"/>
              <a:t>で分けて作成しました。</a:t>
            </a:r>
            <a:endParaRPr kumimoji="1" lang="en-US" altLang="ja-JP" dirty="0"/>
          </a:p>
          <a:p>
            <a:r>
              <a:rPr kumimoji="1" lang="ja-JP" altLang="en-US" dirty="0"/>
              <a:t>モバイルでは、講座の申込、講座のスケジュール確認、学習記録をすることができます。</a:t>
            </a:r>
            <a:endParaRPr kumimoji="1" lang="en-US" altLang="ja-JP" dirty="0"/>
          </a:p>
          <a:p>
            <a:r>
              <a:rPr kumimoji="1" lang="ja-JP" altLang="en-US" dirty="0"/>
              <a:t>モバイルで講座申し込みしたものを</a:t>
            </a:r>
            <a:r>
              <a:rPr kumimoji="1" lang="en-US" altLang="ja-JP" dirty="0"/>
              <a:t>EC2</a:t>
            </a:r>
            <a:r>
              <a:rPr kumimoji="1" lang="ja-JP" altLang="en-US" dirty="0"/>
              <a:t>サーバで処理を行い</a:t>
            </a:r>
            <a:r>
              <a:rPr kumimoji="1" lang="en-US" altLang="ja-JP" dirty="0"/>
              <a:t>Web</a:t>
            </a:r>
            <a:r>
              <a:rPr kumimoji="1" lang="ja-JP" altLang="en-US" dirty="0"/>
              <a:t>に送信し、表示される形になります。</a:t>
            </a:r>
            <a:endParaRPr kumimoji="1" lang="en-US" altLang="ja-JP" dirty="0"/>
          </a:p>
          <a:p>
            <a:endParaRPr kumimoji="1" lang="en-US" altLang="ja-JP" dirty="0"/>
          </a:p>
          <a:p>
            <a:r>
              <a:rPr kumimoji="1" lang="en-US" altLang="ja-JP" dirty="0"/>
              <a:t>Web</a:t>
            </a:r>
            <a:r>
              <a:rPr kumimoji="1" lang="ja-JP" altLang="en-US" dirty="0"/>
              <a:t>では、講座の新規作成、更新、削除を行うことができます。</a:t>
            </a:r>
            <a:endParaRPr kumimoji="1" lang="en-US" altLang="ja-JP" dirty="0"/>
          </a:p>
          <a:p>
            <a:r>
              <a:rPr kumimoji="1" lang="ja-JP" altLang="en-US" dirty="0"/>
              <a:t>こちらもモバイルと同様に</a:t>
            </a:r>
            <a:r>
              <a:rPr kumimoji="1" lang="en-US" altLang="ja-JP" dirty="0"/>
              <a:t>EC2</a:t>
            </a:r>
            <a:r>
              <a:rPr kumimoji="1" lang="ja-JP" altLang="en-US" dirty="0"/>
              <a:t>サーバで処理を行いモバイルに送信し、表示される形になります。</a:t>
            </a:r>
            <a:endParaRPr kumimoji="1" lang="en-US" altLang="ja-JP" dirty="0"/>
          </a:p>
          <a:p>
            <a:endParaRPr kumimoji="1" lang="en-US" altLang="ja-JP" dirty="0"/>
          </a:p>
          <a:p>
            <a:r>
              <a:rPr kumimoji="1" lang="ja-JP" altLang="en-US" dirty="0"/>
              <a:t>また、講座に申し込みした学生に通知を送るために</a:t>
            </a:r>
            <a:r>
              <a:rPr kumimoji="1" lang="en-US" altLang="ja-JP" dirty="0"/>
              <a:t>LINE</a:t>
            </a:r>
            <a:r>
              <a:rPr kumimoji="1" lang="en-US" altLang="ja-JP" baseline="0" dirty="0"/>
              <a:t> Messaging API</a:t>
            </a:r>
            <a:r>
              <a:rPr kumimoji="1" lang="ja-JP" altLang="en-US" baseline="0" dirty="0"/>
              <a:t>を使用して通知をモバイルに送ります。</a:t>
            </a:r>
            <a:endParaRPr kumimoji="1" lang="en-US" altLang="ja-JP" dirty="0"/>
          </a:p>
        </p:txBody>
      </p:sp>
      <p:sp>
        <p:nvSpPr>
          <p:cNvPr id="4" name="スライド番号プレースホルダー 3"/>
          <p:cNvSpPr>
            <a:spLocks noGrp="1"/>
          </p:cNvSpPr>
          <p:nvPr>
            <p:ph type="sldNum" sz="quarter" idx="10"/>
          </p:nvPr>
        </p:nvSpPr>
        <p:spPr/>
        <p:txBody>
          <a:bodyPr/>
          <a:lstStyle/>
          <a:p>
            <a:fld id="{7B868CDE-104B-8A4D-A4DE-215C5728FD9B}" type="slidenum">
              <a:rPr kumimoji="1" lang="ja-JP" altLang="en-US" smtClean="0"/>
              <a:t>5</a:t>
            </a:fld>
            <a:endParaRPr kumimoji="1" lang="ja-JP" altLang="en-US"/>
          </a:p>
        </p:txBody>
      </p:sp>
    </p:spTree>
    <p:extLst>
      <p:ext uri="{BB962C8B-B14F-4D97-AF65-F5344CB8AC3E}">
        <p14:creationId xmlns:p14="http://schemas.microsoft.com/office/powerpoint/2010/main" val="1879810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それでは実際にデモの方をしていきます。</a:t>
            </a:r>
            <a:endParaRPr kumimoji="1" lang="en-US" altLang="ja-JP" dirty="0"/>
          </a:p>
          <a:p>
            <a:endParaRPr kumimoji="1" lang="en-US" altLang="ja-JP" dirty="0"/>
          </a:p>
          <a:p>
            <a:r>
              <a:rPr kumimoji="1" lang="ja-JP" altLang="en-US" dirty="0"/>
              <a:t>デモ順序</a:t>
            </a:r>
            <a:endParaRPr kumimoji="1" lang="en-US" altLang="ja-JP" dirty="0"/>
          </a:p>
          <a:p>
            <a:endParaRPr kumimoji="1" lang="en-US" altLang="ja-JP" dirty="0"/>
          </a:p>
          <a:p>
            <a:r>
              <a:rPr kumimoji="1" lang="ja-JP" altLang="en-US" dirty="0"/>
              <a:t>モバイル</a:t>
            </a:r>
            <a:endParaRPr kumimoji="1" lang="en-US" altLang="ja-JP" dirty="0"/>
          </a:p>
          <a:p>
            <a:r>
              <a:rPr kumimoji="1" lang="en-US" altLang="ja-JP" dirty="0"/>
              <a:t>	</a:t>
            </a:r>
            <a:r>
              <a:rPr kumimoji="1" lang="ja-JP" altLang="en-US" dirty="0"/>
              <a:t>ログイン</a:t>
            </a:r>
            <a:endParaRPr kumimoji="1" lang="en-US" altLang="ja-JP" dirty="0"/>
          </a:p>
          <a:p>
            <a:r>
              <a:rPr kumimoji="1" lang="en-US" altLang="ja-JP" dirty="0"/>
              <a:t>	</a:t>
            </a:r>
            <a:r>
              <a:rPr kumimoji="1" lang="ja-JP" altLang="en-US" dirty="0"/>
              <a:t>登録</a:t>
            </a:r>
            <a:endParaRPr kumimoji="1" lang="en-US" altLang="ja-JP" dirty="0"/>
          </a:p>
          <a:p>
            <a:r>
              <a:rPr kumimoji="1" lang="en-US" altLang="ja-JP" dirty="0"/>
              <a:t>	</a:t>
            </a:r>
            <a:r>
              <a:rPr kumimoji="1" lang="ja-JP" altLang="en-US" dirty="0"/>
              <a:t>ログイン</a:t>
            </a: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	</a:t>
            </a:r>
            <a:r>
              <a:rPr kumimoji="1" lang="ja-JP" altLang="en-US" dirty="0"/>
              <a:t>スケジュール確認</a:t>
            </a:r>
            <a:endParaRPr kumimoji="1" lang="en-US" altLang="ja-JP" dirty="0"/>
          </a:p>
          <a:p>
            <a:r>
              <a:rPr kumimoji="1" lang="en-US" altLang="ja-JP" dirty="0"/>
              <a:t>	</a:t>
            </a:r>
            <a:r>
              <a:rPr kumimoji="1" lang="ja-JP" altLang="en-US" dirty="0"/>
              <a:t>講座申込</a:t>
            </a:r>
            <a:endParaRPr kumimoji="1" lang="en-US" altLang="ja-JP" dirty="0"/>
          </a:p>
          <a:p>
            <a:r>
              <a:rPr kumimoji="1" lang="en-US" altLang="ja-JP" dirty="0"/>
              <a:t>	</a:t>
            </a:r>
            <a:r>
              <a:rPr kumimoji="1" lang="ja-JP" altLang="en-US" dirty="0"/>
              <a:t>学習記録（単語学習、学習記録追加）</a:t>
            </a:r>
            <a:endParaRPr kumimoji="1" lang="en-US" altLang="ja-JP" dirty="0"/>
          </a:p>
          <a:p>
            <a:endParaRPr kumimoji="1" lang="en-US" altLang="ja-JP" dirty="0"/>
          </a:p>
          <a:p>
            <a:r>
              <a:rPr kumimoji="1" lang="en-US" altLang="ja-JP" dirty="0"/>
              <a:t>Web</a:t>
            </a:r>
          </a:p>
          <a:p>
            <a:r>
              <a:rPr kumimoji="1" lang="en-US" altLang="ja-JP" dirty="0"/>
              <a:t>	</a:t>
            </a:r>
            <a:r>
              <a:rPr kumimoji="1" lang="ja-JP" altLang="en-US" dirty="0"/>
              <a:t>ログイン</a:t>
            </a: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	</a:t>
            </a:r>
            <a:r>
              <a:rPr kumimoji="1" lang="ja-JP" altLang="en-US" dirty="0"/>
              <a:t>ユーザ一覧</a:t>
            </a:r>
            <a:endParaRPr kumimoji="1" lang="en-US" altLang="ja-JP" dirty="0"/>
          </a:p>
          <a:p>
            <a:r>
              <a:rPr kumimoji="1" lang="en-US" altLang="ja-JP" dirty="0"/>
              <a:t>	</a:t>
            </a:r>
            <a:r>
              <a:rPr kumimoji="1" lang="ja-JP" altLang="en-US" dirty="0"/>
              <a:t>講座一覧表示</a:t>
            </a:r>
            <a:endParaRPr kumimoji="1" lang="en-US" altLang="ja-JP" dirty="0"/>
          </a:p>
          <a:p>
            <a:r>
              <a:rPr kumimoji="1" lang="en-US" altLang="ja-JP" dirty="0"/>
              <a:t>	</a:t>
            </a:r>
            <a:r>
              <a:rPr kumimoji="1" lang="ja-JP" altLang="en-US" dirty="0"/>
              <a:t>講座新規登録、更新、削除</a:t>
            </a:r>
            <a:endParaRPr kumimoji="1" lang="en-US" altLang="ja-JP" dirty="0"/>
          </a:p>
          <a:p>
            <a:r>
              <a:rPr kumimoji="1" lang="en-US" altLang="ja-JP" dirty="0"/>
              <a:t>	</a:t>
            </a:r>
            <a:r>
              <a:rPr kumimoji="1" lang="ja-JP" altLang="en-US" dirty="0"/>
              <a:t>設定画面</a:t>
            </a:r>
            <a:endParaRPr kumimoji="1" lang="en-US" altLang="ja-JP" dirty="0"/>
          </a:p>
          <a:p>
            <a:r>
              <a:rPr kumimoji="1" lang="en-US" altLang="ja-JP" dirty="0"/>
              <a:t>	</a:t>
            </a:r>
            <a:r>
              <a:rPr kumimoji="1" lang="ja-JP" altLang="en-US" dirty="0"/>
              <a:t>通知</a:t>
            </a:r>
            <a:endParaRPr kumimoji="1" lang="en-US" altLang="ja-JP" dirty="0"/>
          </a:p>
          <a:p>
            <a:r>
              <a:rPr kumimoji="1" lang="en-US" altLang="ja-JP" dirty="0"/>
              <a:t>	</a:t>
            </a:r>
            <a:r>
              <a:rPr kumimoji="1" lang="ja-JP" altLang="en-US" dirty="0"/>
              <a:t>モバイル側に遅れているか確認</a:t>
            </a:r>
            <a:endParaRPr kumimoji="1" lang="en-US" altLang="ja-JP" dirty="0"/>
          </a:p>
        </p:txBody>
      </p:sp>
      <p:sp>
        <p:nvSpPr>
          <p:cNvPr id="4" name="スライド番号プレースホルダー 3"/>
          <p:cNvSpPr>
            <a:spLocks noGrp="1"/>
          </p:cNvSpPr>
          <p:nvPr>
            <p:ph type="sldNum" sz="quarter" idx="10"/>
          </p:nvPr>
        </p:nvSpPr>
        <p:spPr/>
        <p:txBody>
          <a:bodyPr/>
          <a:lstStyle/>
          <a:p>
            <a:fld id="{7B868CDE-104B-8A4D-A4DE-215C5728FD9B}" type="slidenum">
              <a:rPr kumimoji="1" lang="ja-JP" altLang="en-US" smtClean="0"/>
              <a:t>6</a:t>
            </a:fld>
            <a:endParaRPr kumimoji="1" lang="ja-JP" altLang="en-US"/>
          </a:p>
        </p:txBody>
      </p:sp>
    </p:spTree>
    <p:extLst>
      <p:ext uri="{BB962C8B-B14F-4D97-AF65-F5344CB8AC3E}">
        <p14:creationId xmlns:p14="http://schemas.microsoft.com/office/powerpoint/2010/main" val="1005173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残り残件になります</a:t>
            </a:r>
            <a:endParaRPr kumimoji="1" lang="en-US" altLang="ja-JP" dirty="0"/>
          </a:p>
          <a:p>
            <a:r>
              <a:rPr kumimoji="1" lang="ja-JP" altLang="en-US"/>
              <a:t>未着手作業が後数個残っております</a:t>
            </a:r>
            <a:endParaRPr kumimoji="1" lang="en-US" altLang="ja-JP" dirty="0"/>
          </a:p>
          <a:p>
            <a:r>
              <a:rPr kumimoji="1" lang="en-US" altLang="ja-JP" dirty="0"/>
              <a:t>CSV</a:t>
            </a:r>
            <a:r>
              <a:rPr kumimoji="1" lang="ja-JP" altLang="en-US"/>
              <a:t>出力、講座削除、面談申し込み機能</a:t>
            </a:r>
            <a:endParaRPr kumimoji="1" lang="en-US" altLang="ja-JP" dirty="0"/>
          </a:p>
          <a:p>
            <a:r>
              <a:rPr kumimoji="1" lang="ja-JP" altLang="en-US"/>
              <a:t>これらは、来週末には実装を完了させる見込みです</a:t>
            </a:r>
            <a:endParaRPr kumimoji="1" lang="ja-JP" altLang="en-US" dirty="0"/>
          </a:p>
        </p:txBody>
      </p:sp>
      <p:sp>
        <p:nvSpPr>
          <p:cNvPr id="4" name="スライド番号プレースホルダー 3"/>
          <p:cNvSpPr>
            <a:spLocks noGrp="1"/>
          </p:cNvSpPr>
          <p:nvPr>
            <p:ph type="sldNum" sz="quarter" idx="10"/>
          </p:nvPr>
        </p:nvSpPr>
        <p:spPr/>
        <p:txBody>
          <a:bodyPr/>
          <a:lstStyle/>
          <a:p>
            <a:fld id="{7B868CDE-104B-8A4D-A4DE-215C5728FD9B}" type="slidenum">
              <a:rPr kumimoji="1" lang="ja-JP" altLang="en-US" smtClean="0"/>
              <a:t>7</a:t>
            </a:fld>
            <a:endParaRPr kumimoji="1" lang="ja-JP" altLang="en-US"/>
          </a:p>
        </p:txBody>
      </p:sp>
    </p:spTree>
    <p:extLst>
      <p:ext uri="{BB962C8B-B14F-4D97-AF65-F5344CB8AC3E}">
        <p14:creationId xmlns:p14="http://schemas.microsoft.com/office/powerpoint/2010/main" val="3210808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最後に運用テストの結果を報告させていただきます。</a:t>
            </a:r>
          </a:p>
        </p:txBody>
      </p:sp>
      <p:sp>
        <p:nvSpPr>
          <p:cNvPr id="4" name="スライド番号プレースホルダー 3"/>
          <p:cNvSpPr>
            <a:spLocks noGrp="1"/>
          </p:cNvSpPr>
          <p:nvPr>
            <p:ph type="sldNum" sz="quarter" idx="10"/>
          </p:nvPr>
        </p:nvSpPr>
        <p:spPr/>
        <p:txBody>
          <a:bodyPr/>
          <a:lstStyle/>
          <a:p>
            <a:fld id="{7B868CDE-104B-8A4D-A4DE-215C5728FD9B}" type="slidenum">
              <a:rPr kumimoji="1" lang="ja-JP" altLang="en-US" smtClean="0"/>
              <a:t>8</a:t>
            </a:fld>
            <a:endParaRPr kumimoji="1" lang="ja-JP" altLang="en-US"/>
          </a:p>
        </p:txBody>
      </p:sp>
    </p:spTree>
    <p:extLst>
      <p:ext uri="{BB962C8B-B14F-4D97-AF65-F5344CB8AC3E}">
        <p14:creationId xmlns:p14="http://schemas.microsoft.com/office/powerpoint/2010/main" val="161455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結果としては、運用テストを本日までに行うことはできませんでした。</a:t>
            </a:r>
            <a:endParaRPr kumimoji="1" lang="en-US" altLang="ja-JP" dirty="0"/>
          </a:p>
          <a:p>
            <a:r>
              <a:rPr kumimoji="1" lang="ja-JP" altLang="en-US"/>
              <a:t>予定としては、年明けの</a:t>
            </a:r>
            <a:r>
              <a:rPr kumimoji="1" lang="en-US" altLang="ja-JP" dirty="0"/>
              <a:t>1</a:t>
            </a:r>
            <a:r>
              <a:rPr kumimoji="1" lang="ja-JP" altLang="en-US"/>
              <a:t>月第</a:t>
            </a:r>
            <a:r>
              <a:rPr kumimoji="1" lang="en-US" altLang="ja-JP" dirty="0"/>
              <a:t>2</a:t>
            </a:r>
            <a:r>
              <a:rPr kumimoji="1" lang="ja-JP" altLang="en-US"/>
              <a:t>週に行う予定です</a:t>
            </a:r>
            <a:endParaRPr kumimoji="1" lang="en-US" altLang="ja-JP" dirty="0"/>
          </a:p>
          <a:p>
            <a:r>
              <a:rPr kumimoji="1" lang="ja-JP" altLang="en-US"/>
              <a:t>運用テストを行うにあたって、国際事業部の先生にはテストをやってもらうように既に一言かけております</a:t>
            </a:r>
            <a:endParaRPr kumimoji="1" lang="ja-JP" altLang="en-US" dirty="0"/>
          </a:p>
        </p:txBody>
      </p:sp>
      <p:sp>
        <p:nvSpPr>
          <p:cNvPr id="4" name="スライド番号プレースホルダー 3"/>
          <p:cNvSpPr>
            <a:spLocks noGrp="1"/>
          </p:cNvSpPr>
          <p:nvPr>
            <p:ph type="sldNum" sz="quarter" idx="10"/>
          </p:nvPr>
        </p:nvSpPr>
        <p:spPr/>
        <p:txBody>
          <a:bodyPr/>
          <a:lstStyle/>
          <a:p>
            <a:fld id="{7B868CDE-104B-8A4D-A4DE-215C5728FD9B}" type="slidenum">
              <a:rPr kumimoji="1" lang="ja-JP" altLang="en-US" smtClean="0"/>
              <a:t>9</a:t>
            </a:fld>
            <a:endParaRPr kumimoji="1" lang="ja-JP" altLang="en-US"/>
          </a:p>
        </p:txBody>
      </p:sp>
    </p:spTree>
    <p:extLst>
      <p:ext uri="{BB962C8B-B14F-4D97-AF65-F5344CB8AC3E}">
        <p14:creationId xmlns:p14="http://schemas.microsoft.com/office/powerpoint/2010/main" val="2025258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D802ED68-B930-9C4A-ACEA-3725A4758726}" type="datetimeFigureOut">
              <a:rPr kumimoji="1" lang="ja-JP" altLang="en-US" smtClean="0"/>
              <a:t>2019/12/11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7CC1F54-F2F1-BC4B-B634-C3C0B8B59647}" type="slidenum">
              <a:rPr kumimoji="1" lang="ja-JP" altLang="en-US" smtClean="0"/>
              <a:t>‹#›</a:t>
            </a:fld>
            <a:endParaRPr kumimoji="1" lang="ja-JP" altLang="en-US"/>
          </a:p>
        </p:txBody>
      </p:sp>
    </p:spTree>
    <p:extLst>
      <p:ext uri="{BB962C8B-B14F-4D97-AF65-F5344CB8AC3E}">
        <p14:creationId xmlns:p14="http://schemas.microsoft.com/office/powerpoint/2010/main" val="1522268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802ED68-B930-9C4A-ACEA-3725A4758726}" type="datetimeFigureOut">
              <a:rPr kumimoji="1" lang="ja-JP" altLang="en-US" smtClean="0"/>
              <a:t>2019/12/11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7CC1F54-F2F1-BC4B-B634-C3C0B8B59647}" type="slidenum">
              <a:rPr kumimoji="1" lang="ja-JP" altLang="en-US" smtClean="0"/>
              <a:t>‹#›</a:t>
            </a:fld>
            <a:endParaRPr kumimoji="1" lang="ja-JP" altLang="en-US"/>
          </a:p>
        </p:txBody>
      </p:sp>
    </p:spTree>
    <p:extLst>
      <p:ext uri="{BB962C8B-B14F-4D97-AF65-F5344CB8AC3E}">
        <p14:creationId xmlns:p14="http://schemas.microsoft.com/office/powerpoint/2010/main" val="2027725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802ED68-B930-9C4A-ACEA-3725A4758726}" type="datetimeFigureOut">
              <a:rPr kumimoji="1" lang="ja-JP" altLang="en-US" smtClean="0"/>
              <a:t>2019/12/11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7CC1F54-F2F1-BC4B-B634-C3C0B8B59647}" type="slidenum">
              <a:rPr kumimoji="1" lang="ja-JP" altLang="en-US" smtClean="0"/>
              <a:t>‹#›</a:t>
            </a:fld>
            <a:endParaRPr kumimoji="1" lang="ja-JP" altLang="en-US"/>
          </a:p>
        </p:txBody>
      </p:sp>
    </p:spTree>
    <p:extLst>
      <p:ext uri="{BB962C8B-B14F-4D97-AF65-F5344CB8AC3E}">
        <p14:creationId xmlns:p14="http://schemas.microsoft.com/office/powerpoint/2010/main" val="1566215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802ED68-B930-9C4A-ACEA-3725A4758726}" type="datetimeFigureOut">
              <a:rPr kumimoji="1" lang="ja-JP" altLang="en-US" smtClean="0"/>
              <a:t>2019/12/11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7CC1F54-F2F1-BC4B-B634-C3C0B8B59647}" type="slidenum">
              <a:rPr kumimoji="1" lang="ja-JP" altLang="en-US" smtClean="0"/>
              <a:t>‹#›</a:t>
            </a:fld>
            <a:endParaRPr kumimoji="1" lang="ja-JP" altLang="en-US"/>
          </a:p>
        </p:txBody>
      </p:sp>
    </p:spTree>
    <p:extLst>
      <p:ext uri="{BB962C8B-B14F-4D97-AF65-F5344CB8AC3E}">
        <p14:creationId xmlns:p14="http://schemas.microsoft.com/office/powerpoint/2010/main" val="1802211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D802ED68-B930-9C4A-ACEA-3725A4758726}" type="datetimeFigureOut">
              <a:rPr kumimoji="1" lang="ja-JP" altLang="en-US" smtClean="0"/>
              <a:t>2019/12/11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7CC1F54-F2F1-BC4B-B634-C3C0B8B59647}" type="slidenum">
              <a:rPr kumimoji="1" lang="ja-JP" altLang="en-US" smtClean="0"/>
              <a:t>‹#›</a:t>
            </a:fld>
            <a:endParaRPr kumimoji="1" lang="ja-JP" altLang="en-US"/>
          </a:p>
        </p:txBody>
      </p:sp>
    </p:spTree>
    <p:extLst>
      <p:ext uri="{BB962C8B-B14F-4D97-AF65-F5344CB8AC3E}">
        <p14:creationId xmlns:p14="http://schemas.microsoft.com/office/powerpoint/2010/main" val="1657844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802ED68-B930-9C4A-ACEA-3725A4758726}" type="datetimeFigureOut">
              <a:rPr kumimoji="1" lang="ja-JP" altLang="en-US" smtClean="0"/>
              <a:t>2019/12/11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7CC1F54-F2F1-BC4B-B634-C3C0B8B59647}" type="slidenum">
              <a:rPr kumimoji="1" lang="ja-JP" altLang="en-US" smtClean="0"/>
              <a:t>‹#›</a:t>
            </a:fld>
            <a:endParaRPr kumimoji="1" lang="ja-JP" altLang="en-US"/>
          </a:p>
        </p:txBody>
      </p:sp>
    </p:spTree>
    <p:extLst>
      <p:ext uri="{BB962C8B-B14F-4D97-AF65-F5344CB8AC3E}">
        <p14:creationId xmlns:p14="http://schemas.microsoft.com/office/powerpoint/2010/main" val="1934565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D802ED68-B930-9C4A-ACEA-3725A4758726}" type="datetimeFigureOut">
              <a:rPr kumimoji="1" lang="ja-JP" altLang="en-US" smtClean="0"/>
              <a:t>2019/12/11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7CC1F54-F2F1-BC4B-B634-C3C0B8B59647}" type="slidenum">
              <a:rPr kumimoji="1" lang="ja-JP" altLang="en-US" smtClean="0"/>
              <a:t>‹#›</a:t>
            </a:fld>
            <a:endParaRPr kumimoji="1" lang="ja-JP" altLang="en-US"/>
          </a:p>
        </p:txBody>
      </p:sp>
    </p:spTree>
    <p:extLst>
      <p:ext uri="{BB962C8B-B14F-4D97-AF65-F5344CB8AC3E}">
        <p14:creationId xmlns:p14="http://schemas.microsoft.com/office/powerpoint/2010/main" val="1348245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D802ED68-B930-9C4A-ACEA-3725A4758726}" type="datetimeFigureOut">
              <a:rPr kumimoji="1" lang="ja-JP" altLang="en-US" smtClean="0"/>
              <a:t>2019/12/11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7CC1F54-F2F1-BC4B-B634-C3C0B8B59647}" type="slidenum">
              <a:rPr kumimoji="1" lang="ja-JP" altLang="en-US" smtClean="0"/>
              <a:t>‹#›</a:t>
            </a:fld>
            <a:endParaRPr kumimoji="1" lang="ja-JP" altLang="en-US"/>
          </a:p>
        </p:txBody>
      </p:sp>
    </p:spTree>
    <p:extLst>
      <p:ext uri="{BB962C8B-B14F-4D97-AF65-F5344CB8AC3E}">
        <p14:creationId xmlns:p14="http://schemas.microsoft.com/office/powerpoint/2010/main" val="1863469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802ED68-B930-9C4A-ACEA-3725A4758726}" type="datetimeFigureOut">
              <a:rPr kumimoji="1" lang="ja-JP" altLang="en-US" smtClean="0"/>
              <a:t>2019/12/11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7CC1F54-F2F1-BC4B-B634-C3C0B8B59647}" type="slidenum">
              <a:rPr kumimoji="1" lang="ja-JP" altLang="en-US" smtClean="0"/>
              <a:t>‹#›</a:t>
            </a:fld>
            <a:endParaRPr kumimoji="1" lang="ja-JP" altLang="en-US"/>
          </a:p>
        </p:txBody>
      </p:sp>
    </p:spTree>
    <p:extLst>
      <p:ext uri="{BB962C8B-B14F-4D97-AF65-F5344CB8AC3E}">
        <p14:creationId xmlns:p14="http://schemas.microsoft.com/office/powerpoint/2010/main" val="437924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802ED68-B930-9C4A-ACEA-3725A4758726}" type="datetimeFigureOut">
              <a:rPr kumimoji="1" lang="ja-JP" altLang="en-US" smtClean="0"/>
              <a:t>2019/12/11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7CC1F54-F2F1-BC4B-B634-C3C0B8B59647}" type="slidenum">
              <a:rPr kumimoji="1" lang="ja-JP" altLang="en-US" smtClean="0"/>
              <a:t>‹#›</a:t>
            </a:fld>
            <a:endParaRPr kumimoji="1" lang="ja-JP" altLang="en-US"/>
          </a:p>
        </p:txBody>
      </p:sp>
    </p:spTree>
    <p:extLst>
      <p:ext uri="{BB962C8B-B14F-4D97-AF65-F5344CB8AC3E}">
        <p14:creationId xmlns:p14="http://schemas.microsoft.com/office/powerpoint/2010/main" val="778932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802ED68-B930-9C4A-ACEA-3725A4758726}" type="datetimeFigureOut">
              <a:rPr kumimoji="1" lang="ja-JP" altLang="en-US" smtClean="0"/>
              <a:t>2019/12/11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7CC1F54-F2F1-BC4B-B634-C3C0B8B59647}" type="slidenum">
              <a:rPr kumimoji="1" lang="ja-JP" altLang="en-US" smtClean="0"/>
              <a:t>‹#›</a:t>
            </a:fld>
            <a:endParaRPr kumimoji="1" lang="ja-JP" altLang="en-US"/>
          </a:p>
        </p:txBody>
      </p:sp>
    </p:spTree>
    <p:extLst>
      <p:ext uri="{BB962C8B-B14F-4D97-AF65-F5344CB8AC3E}">
        <p14:creationId xmlns:p14="http://schemas.microsoft.com/office/powerpoint/2010/main" val="461509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02ED68-B930-9C4A-ACEA-3725A4758726}" type="datetimeFigureOut">
              <a:rPr kumimoji="1" lang="ja-JP" altLang="en-US" smtClean="0"/>
              <a:t>2019/12/11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C1F54-F2F1-BC4B-B634-C3C0B8B59647}" type="slidenum">
              <a:rPr kumimoji="1" lang="ja-JP" altLang="en-US" smtClean="0"/>
              <a:t>‹#›</a:t>
            </a:fld>
            <a:endParaRPr kumimoji="1" lang="ja-JP" altLang="en-US"/>
          </a:p>
        </p:txBody>
      </p:sp>
    </p:spTree>
    <p:extLst>
      <p:ext uri="{BB962C8B-B14F-4D97-AF65-F5344CB8AC3E}">
        <p14:creationId xmlns:p14="http://schemas.microsoft.com/office/powerpoint/2010/main" val="1900333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png"/><Relationship Id="rId7" Type="http://schemas.openxmlformats.org/officeDocument/2006/relationships/diagramColors" Target="../diagrams/colors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tif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tiff"/><Relationship Id="rId5" Type="http://schemas.openxmlformats.org/officeDocument/2006/relationships/image" Target="../media/image3.tiff"/><Relationship Id="rId4" Type="http://schemas.openxmlformats.org/officeDocument/2006/relationships/image" Target="../media/image2.tif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830568"/>
            <a:ext cx="9144000" cy="2387600"/>
          </a:xfrm>
        </p:spPr>
        <p:txBody>
          <a:bodyPr/>
          <a:lstStyle/>
          <a:p>
            <a:pPr algn="r"/>
            <a:r>
              <a:rPr lang="ja-JP" altLang="en-US" dirty="0">
                <a:latin typeface="MS PGothic" charset="-128"/>
                <a:ea typeface="MS PGothic" charset="-128"/>
                <a:cs typeface="MS PGothic" charset="-128"/>
              </a:rPr>
              <a:t>渡航留学生支援サービス</a:t>
            </a:r>
            <a:br>
              <a:rPr lang="ja-JP" altLang="en-US" dirty="0">
                <a:latin typeface="MS PGothic" charset="-128"/>
                <a:ea typeface="MS PGothic" charset="-128"/>
                <a:cs typeface="MS PGothic" charset="-128"/>
              </a:rPr>
            </a:br>
            <a:r>
              <a:rPr lang="en-US" altLang="ja-JP" sz="4000" dirty="0">
                <a:latin typeface="MS PGothic" charset="-128"/>
                <a:ea typeface="MS PGothic" charset="-128"/>
                <a:cs typeface="MS PGothic" charset="-128"/>
              </a:rPr>
              <a:t>KUGA TECH</a:t>
            </a:r>
          </a:p>
        </p:txBody>
      </p:sp>
      <p:sp>
        <p:nvSpPr>
          <p:cNvPr id="3" name="サブタイトル 2"/>
          <p:cNvSpPr>
            <a:spLocks noGrp="1"/>
          </p:cNvSpPr>
          <p:nvPr>
            <p:ph type="subTitle" idx="1"/>
          </p:nvPr>
        </p:nvSpPr>
        <p:spPr>
          <a:xfrm>
            <a:off x="7381103" y="5795319"/>
            <a:ext cx="4810897" cy="463378"/>
          </a:xfrm>
        </p:spPr>
        <p:txBody>
          <a:bodyPr>
            <a:noAutofit/>
          </a:bodyPr>
          <a:lstStyle/>
          <a:p>
            <a:r>
              <a:rPr lang="ja-JP" altLang="en-US" sz="2800" dirty="0">
                <a:latin typeface="MS PGothic" charset="-128"/>
                <a:ea typeface="MS PGothic" charset="-128"/>
                <a:cs typeface="MS PGothic" charset="-128"/>
              </a:rPr>
              <a:t>中村・</a:t>
            </a:r>
            <a:r>
              <a:rPr lang="ja-JP" altLang="en-US" sz="2800">
                <a:latin typeface="MS PGothic" charset="-128"/>
                <a:ea typeface="MS PGothic" charset="-128"/>
                <a:cs typeface="MS PGothic" charset="-128"/>
              </a:rPr>
              <a:t>宮田・德重・</a:t>
            </a:r>
            <a:r>
              <a:rPr lang="ja-JP" altLang="en-US" sz="2800" dirty="0">
                <a:latin typeface="MS PGothic" charset="-128"/>
                <a:ea typeface="MS PGothic" charset="-128"/>
                <a:cs typeface="MS PGothic" charset="-128"/>
              </a:rPr>
              <a:t>酒井・松尾</a:t>
            </a:r>
            <a:endParaRPr kumimoji="1" lang="ja-JP" altLang="en-US" sz="2800" dirty="0">
              <a:latin typeface="MS PGothic" charset="-128"/>
              <a:ea typeface="MS PGothic" charset="-128"/>
              <a:cs typeface="MS PGothic" charset="-128"/>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29" y="0"/>
            <a:ext cx="3434923" cy="1909790"/>
          </a:xfrm>
          <a:prstGeom prst="rect">
            <a:avLst/>
          </a:prstGeom>
        </p:spPr>
      </p:pic>
    </p:spTree>
    <p:extLst>
      <p:ext uri="{BB962C8B-B14F-4D97-AF65-F5344CB8AC3E}">
        <p14:creationId xmlns:p14="http://schemas.microsoft.com/office/powerpoint/2010/main" val="1674796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40499" y="543798"/>
            <a:ext cx="1436077" cy="1325563"/>
          </a:xfrm>
        </p:spPr>
        <p:txBody>
          <a:bodyPr/>
          <a:lstStyle/>
          <a:p>
            <a:r>
              <a:rPr lang="ja-JP" altLang="en-US">
                <a:latin typeface="MS PGothic" charset="-128"/>
                <a:ea typeface="MS PGothic" charset="-128"/>
                <a:cs typeface="MS PGothic" charset="-128"/>
              </a:rPr>
              <a:t>内容</a:t>
            </a:r>
            <a:endParaRPr kumimoji="1" lang="ja-JP" altLang="en-US" dirty="0">
              <a:latin typeface="MS PGothic" charset="-128"/>
              <a:ea typeface="MS PGothic" charset="-128"/>
              <a:cs typeface="MS PGothic" charset="-128"/>
            </a:endParaRPr>
          </a:p>
        </p:txBody>
      </p:sp>
      <p:sp>
        <p:nvSpPr>
          <p:cNvPr id="7" name="テキスト ボックス 6"/>
          <p:cNvSpPr txBox="1"/>
          <p:nvPr/>
        </p:nvSpPr>
        <p:spPr>
          <a:xfrm>
            <a:off x="6590196" y="230571"/>
            <a:ext cx="1800493" cy="307777"/>
          </a:xfrm>
          <a:prstGeom prst="rect">
            <a:avLst/>
          </a:prstGeom>
          <a:noFill/>
        </p:spPr>
        <p:txBody>
          <a:bodyPr wrap="none" rtlCol="0">
            <a:spAutoFit/>
          </a:bodyPr>
          <a:lstStyle/>
          <a:p>
            <a:r>
              <a:rPr kumimoji="1" lang="ja-JP" altLang="en-US" sz="1400" dirty="0">
                <a:solidFill>
                  <a:schemeClr val="bg2">
                    <a:lumMod val="50000"/>
                  </a:schemeClr>
                </a:solidFill>
                <a:latin typeface="MS PGothic" charset="-128"/>
                <a:ea typeface="MS PGothic" charset="-128"/>
                <a:cs typeface="MS PGothic" charset="-128"/>
              </a:rPr>
              <a:t>システムの概要説明</a:t>
            </a:r>
          </a:p>
        </p:txBody>
      </p:sp>
      <p:sp>
        <p:nvSpPr>
          <p:cNvPr id="8" name="テキスト ボックス 7"/>
          <p:cNvSpPr txBox="1"/>
          <p:nvPr/>
        </p:nvSpPr>
        <p:spPr>
          <a:xfrm>
            <a:off x="8515600" y="230572"/>
            <a:ext cx="902811" cy="307777"/>
          </a:xfrm>
          <a:prstGeom prst="rect">
            <a:avLst/>
          </a:prstGeom>
          <a:noFill/>
        </p:spPr>
        <p:txBody>
          <a:bodyPr wrap="none" rtlCol="0">
            <a:spAutoFit/>
          </a:bodyPr>
          <a:lstStyle/>
          <a:p>
            <a:r>
              <a:rPr lang="ja-JP" altLang="en-US" sz="1400" dirty="0">
                <a:solidFill>
                  <a:schemeClr val="bg2">
                    <a:lumMod val="50000"/>
                  </a:schemeClr>
                </a:solidFill>
                <a:latin typeface="MS PGothic" charset="-128"/>
                <a:ea typeface="MS PGothic" charset="-128"/>
                <a:cs typeface="MS PGothic" charset="-128"/>
              </a:rPr>
              <a:t>デモ実演</a:t>
            </a:r>
          </a:p>
        </p:txBody>
      </p:sp>
      <p:sp>
        <p:nvSpPr>
          <p:cNvPr id="9" name="テキスト ボックス 8"/>
          <p:cNvSpPr txBox="1"/>
          <p:nvPr/>
        </p:nvSpPr>
        <p:spPr>
          <a:xfrm>
            <a:off x="9543321" y="230571"/>
            <a:ext cx="1519968" cy="307777"/>
          </a:xfrm>
          <a:prstGeom prst="rect">
            <a:avLst/>
          </a:prstGeom>
          <a:noFill/>
        </p:spPr>
        <p:txBody>
          <a:bodyPr wrap="none" rtlCol="0">
            <a:spAutoFit/>
          </a:bodyPr>
          <a:lstStyle/>
          <a:p>
            <a:r>
              <a:rPr lang="ja-JP" altLang="en-US" sz="1400" dirty="0">
                <a:latin typeface="MS PGothic" charset="-128"/>
                <a:ea typeface="MS PGothic" charset="-128"/>
                <a:cs typeface="MS PGothic" charset="-128"/>
              </a:rPr>
              <a:t>運用テストの報告</a:t>
            </a:r>
          </a:p>
        </p:txBody>
      </p:sp>
      <p:sp>
        <p:nvSpPr>
          <p:cNvPr id="10" name="テキスト ボックス 9"/>
          <p:cNvSpPr txBox="1"/>
          <p:nvPr/>
        </p:nvSpPr>
        <p:spPr>
          <a:xfrm>
            <a:off x="11289189" y="230572"/>
            <a:ext cx="902811" cy="307777"/>
          </a:xfrm>
          <a:prstGeom prst="rect">
            <a:avLst/>
          </a:prstGeom>
          <a:noFill/>
        </p:spPr>
        <p:txBody>
          <a:bodyPr wrap="none" rtlCol="0">
            <a:spAutoFit/>
          </a:bodyPr>
          <a:lstStyle/>
          <a:p>
            <a:r>
              <a:rPr lang="ja-JP" altLang="en-US" sz="1400" dirty="0">
                <a:solidFill>
                  <a:schemeClr val="bg2">
                    <a:lumMod val="50000"/>
                  </a:schemeClr>
                </a:solidFill>
                <a:latin typeface="MS PGothic" charset="-128"/>
                <a:ea typeface="MS PGothic" charset="-128"/>
                <a:cs typeface="MS PGothic" charset="-128"/>
              </a:rPr>
              <a:t>質疑応答</a:t>
            </a:r>
          </a:p>
        </p:txBody>
      </p:sp>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630" y="646537"/>
            <a:ext cx="1740586" cy="967752"/>
          </a:xfrm>
          <a:prstGeom prst="rect">
            <a:avLst/>
          </a:prstGeom>
        </p:spPr>
      </p:pic>
      <p:graphicFrame>
        <p:nvGraphicFramePr>
          <p:cNvPr id="11" name="図表 10">
            <a:extLst>
              <a:ext uri="{FF2B5EF4-FFF2-40B4-BE49-F238E27FC236}">
                <a16:creationId xmlns:a16="http://schemas.microsoft.com/office/drawing/2014/main" id="{B733C159-B1B4-DE4D-9C06-858133475F7A}"/>
              </a:ext>
            </a:extLst>
          </p:cNvPr>
          <p:cNvGraphicFramePr/>
          <p:nvPr>
            <p:extLst>
              <p:ext uri="{D42A27DB-BD31-4B8C-83A1-F6EECF244321}">
                <p14:modId xmlns:p14="http://schemas.microsoft.com/office/powerpoint/2010/main" val="1592733518"/>
              </p:ext>
            </p:extLst>
          </p:nvPr>
        </p:nvGraphicFramePr>
        <p:xfrm>
          <a:off x="-7132" y="1685238"/>
          <a:ext cx="11996057" cy="53630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3" name="直線コネクタ 12"/>
          <p:cNvCxnSpPr/>
          <p:nvPr/>
        </p:nvCxnSpPr>
        <p:spPr>
          <a:xfrm>
            <a:off x="231228" y="1690688"/>
            <a:ext cx="1151933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447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40499" y="543798"/>
            <a:ext cx="3497065" cy="1325563"/>
          </a:xfrm>
        </p:spPr>
        <p:txBody>
          <a:bodyPr>
            <a:normAutofit/>
          </a:bodyPr>
          <a:lstStyle/>
          <a:p>
            <a:r>
              <a:rPr kumimoji="1" lang="ja-JP" altLang="en-US">
                <a:latin typeface="MS PGothic" charset="-128"/>
                <a:ea typeface="MS PGothic" charset="-128"/>
                <a:cs typeface="MS PGothic" charset="-128"/>
              </a:rPr>
              <a:t>スケジュール</a:t>
            </a:r>
            <a:endParaRPr kumimoji="1" lang="ja-JP" altLang="en-US" dirty="0">
              <a:latin typeface="MS PGothic" charset="-128"/>
              <a:ea typeface="MS PGothic" charset="-128"/>
              <a:cs typeface="MS PGothic" charset="-128"/>
            </a:endParaRPr>
          </a:p>
        </p:txBody>
      </p:sp>
      <p:sp>
        <p:nvSpPr>
          <p:cNvPr id="7" name="テキスト ボックス 6"/>
          <p:cNvSpPr txBox="1"/>
          <p:nvPr/>
        </p:nvSpPr>
        <p:spPr>
          <a:xfrm>
            <a:off x="6590196" y="230571"/>
            <a:ext cx="1800493" cy="307777"/>
          </a:xfrm>
          <a:prstGeom prst="rect">
            <a:avLst/>
          </a:prstGeom>
          <a:noFill/>
        </p:spPr>
        <p:txBody>
          <a:bodyPr wrap="none" rtlCol="0">
            <a:spAutoFit/>
          </a:bodyPr>
          <a:lstStyle/>
          <a:p>
            <a:r>
              <a:rPr kumimoji="1" lang="ja-JP" altLang="en-US" sz="1400" dirty="0">
                <a:solidFill>
                  <a:schemeClr val="bg2">
                    <a:lumMod val="50000"/>
                  </a:schemeClr>
                </a:solidFill>
                <a:latin typeface="MS PGothic" charset="-128"/>
                <a:ea typeface="MS PGothic" charset="-128"/>
                <a:cs typeface="MS PGothic" charset="-128"/>
              </a:rPr>
              <a:t>システムの概要説明</a:t>
            </a:r>
          </a:p>
        </p:txBody>
      </p:sp>
      <p:sp>
        <p:nvSpPr>
          <p:cNvPr id="8" name="テキスト ボックス 7"/>
          <p:cNvSpPr txBox="1"/>
          <p:nvPr/>
        </p:nvSpPr>
        <p:spPr>
          <a:xfrm>
            <a:off x="8515600" y="230572"/>
            <a:ext cx="902811" cy="307777"/>
          </a:xfrm>
          <a:prstGeom prst="rect">
            <a:avLst/>
          </a:prstGeom>
          <a:noFill/>
        </p:spPr>
        <p:txBody>
          <a:bodyPr wrap="none" rtlCol="0">
            <a:spAutoFit/>
          </a:bodyPr>
          <a:lstStyle/>
          <a:p>
            <a:r>
              <a:rPr lang="ja-JP" altLang="en-US" sz="1400" dirty="0">
                <a:solidFill>
                  <a:schemeClr val="bg2">
                    <a:lumMod val="50000"/>
                  </a:schemeClr>
                </a:solidFill>
                <a:latin typeface="MS PGothic" charset="-128"/>
                <a:ea typeface="MS PGothic" charset="-128"/>
                <a:cs typeface="MS PGothic" charset="-128"/>
              </a:rPr>
              <a:t>デモ実演</a:t>
            </a:r>
          </a:p>
        </p:txBody>
      </p:sp>
      <p:sp>
        <p:nvSpPr>
          <p:cNvPr id="9" name="テキスト ボックス 8"/>
          <p:cNvSpPr txBox="1"/>
          <p:nvPr/>
        </p:nvSpPr>
        <p:spPr>
          <a:xfrm>
            <a:off x="9543321" y="230571"/>
            <a:ext cx="1519968" cy="307777"/>
          </a:xfrm>
          <a:prstGeom prst="rect">
            <a:avLst/>
          </a:prstGeom>
          <a:noFill/>
        </p:spPr>
        <p:txBody>
          <a:bodyPr wrap="none" rtlCol="0">
            <a:spAutoFit/>
          </a:bodyPr>
          <a:lstStyle/>
          <a:p>
            <a:r>
              <a:rPr lang="ja-JP" altLang="en-US" sz="1400" dirty="0">
                <a:latin typeface="MS PGothic" charset="-128"/>
                <a:ea typeface="MS PGothic" charset="-128"/>
                <a:cs typeface="MS PGothic" charset="-128"/>
              </a:rPr>
              <a:t>運用テストの報告</a:t>
            </a:r>
          </a:p>
        </p:txBody>
      </p:sp>
      <p:sp>
        <p:nvSpPr>
          <p:cNvPr id="10" name="テキスト ボックス 9"/>
          <p:cNvSpPr txBox="1"/>
          <p:nvPr/>
        </p:nvSpPr>
        <p:spPr>
          <a:xfrm>
            <a:off x="11289189" y="230572"/>
            <a:ext cx="902811" cy="307777"/>
          </a:xfrm>
          <a:prstGeom prst="rect">
            <a:avLst/>
          </a:prstGeom>
          <a:noFill/>
        </p:spPr>
        <p:txBody>
          <a:bodyPr wrap="none" rtlCol="0">
            <a:spAutoFit/>
          </a:bodyPr>
          <a:lstStyle/>
          <a:p>
            <a:r>
              <a:rPr lang="ja-JP" altLang="en-US" sz="1400" dirty="0">
                <a:solidFill>
                  <a:schemeClr val="bg2">
                    <a:lumMod val="50000"/>
                  </a:schemeClr>
                </a:solidFill>
                <a:latin typeface="MS PGothic" charset="-128"/>
                <a:ea typeface="MS PGothic" charset="-128"/>
                <a:cs typeface="MS PGothic" charset="-128"/>
              </a:rPr>
              <a:t>質疑応答</a:t>
            </a:r>
          </a:p>
        </p:txBody>
      </p:sp>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630" y="646537"/>
            <a:ext cx="1740586" cy="967752"/>
          </a:xfrm>
          <a:prstGeom prst="rect">
            <a:avLst/>
          </a:prstGeom>
        </p:spPr>
      </p:pic>
      <p:graphicFrame>
        <p:nvGraphicFramePr>
          <p:cNvPr id="3" name="図表 2">
            <a:extLst>
              <a:ext uri="{FF2B5EF4-FFF2-40B4-BE49-F238E27FC236}">
                <a16:creationId xmlns:a16="http://schemas.microsoft.com/office/drawing/2014/main" id="{AE79C861-C57E-B24A-A18C-39BD3DF8CB78}"/>
              </a:ext>
            </a:extLst>
          </p:cNvPr>
          <p:cNvGraphicFramePr/>
          <p:nvPr>
            <p:extLst>
              <p:ext uri="{D42A27DB-BD31-4B8C-83A1-F6EECF244321}">
                <p14:modId xmlns:p14="http://schemas.microsoft.com/office/powerpoint/2010/main" val="1199278420"/>
              </p:ext>
            </p:extLst>
          </p:nvPr>
        </p:nvGraphicFramePr>
        <p:xfrm>
          <a:off x="759959" y="951337"/>
          <a:ext cx="10766675" cy="62048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1" name="直線コネクタ 10"/>
          <p:cNvCxnSpPr/>
          <p:nvPr/>
        </p:nvCxnSpPr>
        <p:spPr>
          <a:xfrm>
            <a:off x="231228" y="1690688"/>
            <a:ext cx="1151933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321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069224" y="2766219"/>
            <a:ext cx="8053552" cy="1325563"/>
          </a:xfrm>
        </p:spPr>
        <p:txBody>
          <a:bodyPr/>
          <a:lstStyle/>
          <a:p>
            <a:pPr algn="ctr"/>
            <a:r>
              <a:rPr kumimoji="1" lang="ja-JP" altLang="en-US">
                <a:latin typeface="MS PGothic" charset="-128"/>
                <a:ea typeface="MS PGothic" charset="-128"/>
                <a:cs typeface="MS PGothic" charset="-128"/>
              </a:rPr>
              <a:t>ご静聴ありがとうございました</a:t>
            </a:r>
          </a:p>
        </p:txBody>
      </p:sp>
    </p:spTree>
    <p:extLst>
      <p:ext uri="{BB962C8B-B14F-4D97-AF65-F5344CB8AC3E}">
        <p14:creationId xmlns:p14="http://schemas.microsoft.com/office/powerpoint/2010/main" val="364794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43267" y="2766219"/>
            <a:ext cx="2492829" cy="1325563"/>
          </a:xfrm>
        </p:spPr>
        <p:txBody>
          <a:bodyPr/>
          <a:lstStyle/>
          <a:p>
            <a:pPr algn="ctr"/>
            <a:r>
              <a:rPr kumimoji="1" lang="ja-JP" altLang="en-US" dirty="0">
                <a:latin typeface="MS PGothic" charset="-128"/>
                <a:ea typeface="MS PGothic" charset="-128"/>
                <a:cs typeface="MS PGothic" charset="-128"/>
              </a:rPr>
              <a:t>質疑応答</a:t>
            </a:r>
          </a:p>
        </p:txBody>
      </p:sp>
      <p:sp>
        <p:nvSpPr>
          <p:cNvPr id="3" name="テキスト ボックス 2"/>
          <p:cNvSpPr txBox="1"/>
          <p:nvPr/>
        </p:nvSpPr>
        <p:spPr>
          <a:xfrm>
            <a:off x="6590196" y="230571"/>
            <a:ext cx="1800493" cy="307777"/>
          </a:xfrm>
          <a:prstGeom prst="rect">
            <a:avLst/>
          </a:prstGeom>
          <a:noFill/>
        </p:spPr>
        <p:txBody>
          <a:bodyPr wrap="none" rtlCol="0">
            <a:spAutoFit/>
          </a:bodyPr>
          <a:lstStyle/>
          <a:p>
            <a:r>
              <a:rPr kumimoji="1" lang="ja-JP" altLang="en-US" sz="1400" dirty="0">
                <a:solidFill>
                  <a:schemeClr val="bg2">
                    <a:lumMod val="50000"/>
                  </a:schemeClr>
                </a:solidFill>
                <a:latin typeface="MS PGothic" charset="-128"/>
                <a:ea typeface="MS PGothic" charset="-128"/>
                <a:cs typeface="MS PGothic" charset="-128"/>
              </a:rPr>
              <a:t>システムの概要説明</a:t>
            </a:r>
          </a:p>
        </p:txBody>
      </p:sp>
      <p:sp>
        <p:nvSpPr>
          <p:cNvPr id="4" name="テキスト ボックス 3"/>
          <p:cNvSpPr txBox="1"/>
          <p:nvPr/>
        </p:nvSpPr>
        <p:spPr>
          <a:xfrm>
            <a:off x="8515600" y="230572"/>
            <a:ext cx="902811" cy="307777"/>
          </a:xfrm>
          <a:prstGeom prst="rect">
            <a:avLst/>
          </a:prstGeom>
          <a:noFill/>
        </p:spPr>
        <p:txBody>
          <a:bodyPr wrap="none" rtlCol="0">
            <a:spAutoFit/>
          </a:bodyPr>
          <a:lstStyle/>
          <a:p>
            <a:r>
              <a:rPr lang="ja-JP" altLang="en-US" sz="1400" dirty="0">
                <a:solidFill>
                  <a:schemeClr val="bg2">
                    <a:lumMod val="50000"/>
                  </a:schemeClr>
                </a:solidFill>
                <a:latin typeface="MS PGothic" charset="-128"/>
                <a:ea typeface="MS PGothic" charset="-128"/>
                <a:cs typeface="MS PGothic" charset="-128"/>
              </a:rPr>
              <a:t>デモ実演</a:t>
            </a:r>
          </a:p>
        </p:txBody>
      </p:sp>
      <p:sp>
        <p:nvSpPr>
          <p:cNvPr id="5" name="テキスト ボックス 4"/>
          <p:cNvSpPr txBox="1"/>
          <p:nvPr/>
        </p:nvSpPr>
        <p:spPr>
          <a:xfrm>
            <a:off x="9543321" y="230571"/>
            <a:ext cx="1519968" cy="307777"/>
          </a:xfrm>
          <a:prstGeom prst="rect">
            <a:avLst/>
          </a:prstGeom>
          <a:noFill/>
        </p:spPr>
        <p:txBody>
          <a:bodyPr wrap="none" rtlCol="0">
            <a:spAutoFit/>
          </a:bodyPr>
          <a:lstStyle/>
          <a:p>
            <a:r>
              <a:rPr lang="ja-JP" altLang="en-US" sz="1400" dirty="0">
                <a:solidFill>
                  <a:schemeClr val="bg2">
                    <a:lumMod val="50000"/>
                  </a:schemeClr>
                </a:solidFill>
                <a:latin typeface="MS PGothic" charset="-128"/>
                <a:ea typeface="MS PGothic" charset="-128"/>
                <a:cs typeface="MS PGothic" charset="-128"/>
              </a:rPr>
              <a:t>運用テストの報告</a:t>
            </a:r>
          </a:p>
        </p:txBody>
      </p:sp>
      <p:sp>
        <p:nvSpPr>
          <p:cNvPr id="6" name="テキスト ボックス 5"/>
          <p:cNvSpPr txBox="1"/>
          <p:nvPr/>
        </p:nvSpPr>
        <p:spPr>
          <a:xfrm>
            <a:off x="11289189" y="230572"/>
            <a:ext cx="902811" cy="307777"/>
          </a:xfrm>
          <a:prstGeom prst="rect">
            <a:avLst/>
          </a:prstGeom>
          <a:noFill/>
        </p:spPr>
        <p:txBody>
          <a:bodyPr wrap="none" rtlCol="0">
            <a:spAutoFit/>
          </a:bodyPr>
          <a:lstStyle/>
          <a:p>
            <a:r>
              <a:rPr lang="ja-JP" altLang="en-US" sz="1400" dirty="0">
                <a:latin typeface="MS PGothic" charset="-128"/>
                <a:ea typeface="MS PGothic" charset="-128"/>
                <a:cs typeface="MS PGothic" charset="-128"/>
              </a:rPr>
              <a:t>質疑応答</a:t>
            </a:r>
          </a:p>
        </p:txBody>
      </p:sp>
      <p:cxnSp>
        <p:nvCxnSpPr>
          <p:cNvPr id="7" name="直線コネクタ 6"/>
          <p:cNvCxnSpPr/>
          <p:nvPr/>
        </p:nvCxnSpPr>
        <p:spPr>
          <a:xfrm>
            <a:off x="231228" y="3971427"/>
            <a:ext cx="1151933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885" y="2945124"/>
            <a:ext cx="1740586" cy="967752"/>
          </a:xfrm>
          <a:prstGeom prst="rect">
            <a:avLst/>
          </a:prstGeom>
        </p:spPr>
      </p:pic>
    </p:spTree>
    <p:extLst>
      <p:ext uri="{BB962C8B-B14F-4D97-AF65-F5344CB8AC3E}">
        <p14:creationId xmlns:p14="http://schemas.microsoft.com/office/powerpoint/2010/main" val="206852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08308" y="2999903"/>
            <a:ext cx="5352535" cy="858194"/>
          </a:xfrm>
        </p:spPr>
        <p:txBody>
          <a:bodyPr/>
          <a:lstStyle/>
          <a:p>
            <a:pPr algn="ctr"/>
            <a:r>
              <a:rPr kumimoji="1" lang="ja-JP" altLang="en-US" dirty="0">
                <a:latin typeface="MS PGothic" charset="-128"/>
                <a:ea typeface="MS PGothic" charset="-128"/>
                <a:cs typeface="MS PGothic" charset="-128"/>
              </a:rPr>
              <a:t>システムの概要説明</a:t>
            </a:r>
          </a:p>
        </p:txBody>
      </p:sp>
      <p:sp>
        <p:nvSpPr>
          <p:cNvPr id="4" name="テキスト ボックス 3"/>
          <p:cNvSpPr txBox="1"/>
          <p:nvPr/>
        </p:nvSpPr>
        <p:spPr>
          <a:xfrm>
            <a:off x="6590196" y="230571"/>
            <a:ext cx="1800493" cy="307777"/>
          </a:xfrm>
          <a:prstGeom prst="rect">
            <a:avLst/>
          </a:prstGeom>
          <a:noFill/>
        </p:spPr>
        <p:txBody>
          <a:bodyPr wrap="none" rtlCol="0">
            <a:spAutoFit/>
          </a:bodyPr>
          <a:lstStyle/>
          <a:p>
            <a:r>
              <a:rPr kumimoji="1" lang="ja-JP" altLang="en-US" sz="1400" dirty="0">
                <a:latin typeface="MS PGothic" charset="-128"/>
                <a:ea typeface="MS PGothic" charset="-128"/>
                <a:cs typeface="MS PGothic" charset="-128"/>
              </a:rPr>
              <a:t>システムの概要説明</a:t>
            </a:r>
          </a:p>
        </p:txBody>
      </p:sp>
      <p:sp>
        <p:nvSpPr>
          <p:cNvPr id="5" name="テキスト ボックス 4"/>
          <p:cNvSpPr txBox="1"/>
          <p:nvPr/>
        </p:nvSpPr>
        <p:spPr>
          <a:xfrm>
            <a:off x="8515600" y="230572"/>
            <a:ext cx="902811" cy="307777"/>
          </a:xfrm>
          <a:prstGeom prst="rect">
            <a:avLst/>
          </a:prstGeom>
          <a:noFill/>
        </p:spPr>
        <p:txBody>
          <a:bodyPr wrap="none" rtlCol="0">
            <a:spAutoFit/>
          </a:bodyPr>
          <a:lstStyle/>
          <a:p>
            <a:r>
              <a:rPr lang="ja-JP" altLang="en-US" sz="1400" dirty="0">
                <a:solidFill>
                  <a:schemeClr val="bg2">
                    <a:lumMod val="50000"/>
                  </a:schemeClr>
                </a:solidFill>
                <a:latin typeface="MS PGothic" charset="-128"/>
                <a:ea typeface="MS PGothic" charset="-128"/>
                <a:cs typeface="MS PGothic" charset="-128"/>
              </a:rPr>
              <a:t>デモ実演</a:t>
            </a:r>
          </a:p>
        </p:txBody>
      </p:sp>
      <p:sp>
        <p:nvSpPr>
          <p:cNvPr id="6" name="テキスト ボックス 5"/>
          <p:cNvSpPr txBox="1"/>
          <p:nvPr/>
        </p:nvSpPr>
        <p:spPr>
          <a:xfrm>
            <a:off x="9543321" y="230571"/>
            <a:ext cx="1519968" cy="307777"/>
          </a:xfrm>
          <a:prstGeom prst="rect">
            <a:avLst/>
          </a:prstGeom>
          <a:noFill/>
        </p:spPr>
        <p:txBody>
          <a:bodyPr wrap="none" rtlCol="0">
            <a:spAutoFit/>
          </a:bodyPr>
          <a:lstStyle/>
          <a:p>
            <a:r>
              <a:rPr lang="ja-JP" altLang="en-US" sz="1400" dirty="0">
                <a:solidFill>
                  <a:schemeClr val="bg2">
                    <a:lumMod val="50000"/>
                  </a:schemeClr>
                </a:solidFill>
                <a:latin typeface="MS PGothic" charset="-128"/>
                <a:ea typeface="MS PGothic" charset="-128"/>
                <a:cs typeface="MS PGothic" charset="-128"/>
              </a:rPr>
              <a:t>運用テストの報告</a:t>
            </a:r>
          </a:p>
        </p:txBody>
      </p:sp>
      <p:sp>
        <p:nvSpPr>
          <p:cNvPr id="8" name="テキスト ボックス 7"/>
          <p:cNvSpPr txBox="1"/>
          <p:nvPr/>
        </p:nvSpPr>
        <p:spPr>
          <a:xfrm>
            <a:off x="11289189" y="230572"/>
            <a:ext cx="902811" cy="307777"/>
          </a:xfrm>
          <a:prstGeom prst="rect">
            <a:avLst/>
          </a:prstGeom>
          <a:noFill/>
        </p:spPr>
        <p:txBody>
          <a:bodyPr wrap="none" rtlCol="0">
            <a:spAutoFit/>
          </a:bodyPr>
          <a:lstStyle/>
          <a:p>
            <a:r>
              <a:rPr lang="ja-JP" altLang="en-US" sz="1400" dirty="0">
                <a:solidFill>
                  <a:schemeClr val="bg2">
                    <a:lumMod val="50000"/>
                  </a:schemeClr>
                </a:solidFill>
                <a:latin typeface="MS PGothic" charset="-128"/>
                <a:ea typeface="MS PGothic" charset="-128"/>
                <a:cs typeface="MS PGothic" charset="-128"/>
              </a:rPr>
              <a:t>質疑応答</a:t>
            </a:r>
          </a:p>
        </p:txBody>
      </p:sp>
      <p:cxnSp>
        <p:nvCxnSpPr>
          <p:cNvPr id="7" name="直線コネクタ 6"/>
          <p:cNvCxnSpPr/>
          <p:nvPr/>
        </p:nvCxnSpPr>
        <p:spPr>
          <a:xfrm>
            <a:off x="231228" y="4066020"/>
            <a:ext cx="1151933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5888" y="2945124"/>
            <a:ext cx="1740586" cy="967752"/>
          </a:xfrm>
          <a:prstGeom prst="rect">
            <a:avLst/>
          </a:prstGeom>
        </p:spPr>
      </p:pic>
    </p:spTree>
    <p:extLst>
      <p:ext uri="{BB962C8B-B14F-4D97-AF65-F5344CB8AC3E}">
        <p14:creationId xmlns:p14="http://schemas.microsoft.com/office/powerpoint/2010/main" val="736790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26170" y="701453"/>
            <a:ext cx="2499911" cy="912832"/>
          </a:xfrm>
        </p:spPr>
        <p:txBody>
          <a:bodyPr/>
          <a:lstStyle/>
          <a:p>
            <a:pPr algn="ctr"/>
            <a:r>
              <a:rPr kumimoji="1" lang="ja-JP" altLang="en-US" dirty="0">
                <a:latin typeface="MS PGothic" charset="-128"/>
                <a:ea typeface="MS PGothic" charset="-128"/>
                <a:cs typeface="MS PGothic" charset="-128"/>
              </a:rPr>
              <a:t>ペルソナ</a:t>
            </a:r>
          </a:p>
        </p:txBody>
      </p:sp>
      <p:cxnSp>
        <p:nvCxnSpPr>
          <p:cNvPr id="10" name="直線コネクタ 9"/>
          <p:cNvCxnSpPr/>
          <p:nvPr/>
        </p:nvCxnSpPr>
        <p:spPr>
          <a:xfrm>
            <a:off x="231228" y="1690688"/>
            <a:ext cx="1151933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630" y="646537"/>
            <a:ext cx="1740586" cy="967752"/>
          </a:xfrm>
          <a:prstGeom prst="rect">
            <a:avLst/>
          </a:prstGeom>
        </p:spPr>
      </p:pic>
      <p:sp>
        <p:nvSpPr>
          <p:cNvPr id="12" name="テキスト ボックス 11"/>
          <p:cNvSpPr txBox="1"/>
          <p:nvPr/>
        </p:nvSpPr>
        <p:spPr>
          <a:xfrm>
            <a:off x="6590196" y="230571"/>
            <a:ext cx="1800493" cy="307777"/>
          </a:xfrm>
          <a:prstGeom prst="rect">
            <a:avLst/>
          </a:prstGeom>
          <a:noFill/>
        </p:spPr>
        <p:txBody>
          <a:bodyPr wrap="none" rtlCol="0">
            <a:spAutoFit/>
          </a:bodyPr>
          <a:lstStyle/>
          <a:p>
            <a:r>
              <a:rPr kumimoji="1" lang="ja-JP" altLang="en-US" sz="1400" dirty="0">
                <a:latin typeface="MS PGothic" charset="-128"/>
                <a:ea typeface="MS PGothic" charset="-128"/>
                <a:cs typeface="MS PGothic" charset="-128"/>
              </a:rPr>
              <a:t>システムの概要説明</a:t>
            </a:r>
          </a:p>
        </p:txBody>
      </p:sp>
      <p:sp>
        <p:nvSpPr>
          <p:cNvPr id="13" name="テキスト ボックス 12"/>
          <p:cNvSpPr txBox="1"/>
          <p:nvPr/>
        </p:nvSpPr>
        <p:spPr>
          <a:xfrm>
            <a:off x="8515600" y="230572"/>
            <a:ext cx="902811" cy="307777"/>
          </a:xfrm>
          <a:prstGeom prst="rect">
            <a:avLst/>
          </a:prstGeom>
          <a:noFill/>
        </p:spPr>
        <p:txBody>
          <a:bodyPr wrap="none" rtlCol="0">
            <a:spAutoFit/>
          </a:bodyPr>
          <a:lstStyle/>
          <a:p>
            <a:r>
              <a:rPr lang="ja-JP" altLang="en-US" sz="1400" dirty="0">
                <a:solidFill>
                  <a:schemeClr val="bg2">
                    <a:lumMod val="50000"/>
                  </a:schemeClr>
                </a:solidFill>
                <a:latin typeface="MS PGothic" charset="-128"/>
                <a:ea typeface="MS PGothic" charset="-128"/>
                <a:cs typeface="MS PGothic" charset="-128"/>
              </a:rPr>
              <a:t>デモ実演</a:t>
            </a:r>
          </a:p>
        </p:txBody>
      </p:sp>
      <p:sp>
        <p:nvSpPr>
          <p:cNvPr id="14" name="テキスト ボックス 13"/>
          <p:cNvSpPr txBox="1"/>
          <p:nvPr/>
        </p:nvSpPr>
        <p:spPr>
          <a:xfrm>
            <a:off x="9543321" y="230571"/>
            <a:ext cx="1519968" cy="307777"/>
          </a:xfrm>
          <a:prstGeom prst="rect">
            <a:avLst/>
          </a:prstGeom>
          <a:noFill/>
        </p:spPr>
        <p:txBody>
          <a:bodyPr wrap="none" rtlCol="0">
            <a:spAutoFit/>
          </a:bodyPr>
          <a:lstStyle/>
          <a:p>
            <a:r>
              <a:rPr lang="ja-JP" altLang="en-US" sz="1400" dirty="0">
                <a:solidFill>
                  <a:schemeClr val="bg2">
                    <a:lumMod val="50000"/>
                  </a:schemeClr>
                </a:solidFill>
                <a:latin typeface="MS PGothic" charset="-128"/>
                <a:ea typeface="MS PGothic" charset="-128"/>
                <a:cs typeface="MS PGothic" charset="-128"/>
              </a:rPr>
              <a:t>運用テストの報告</a:t>
            </a:r>
          </a:p>
        </p:txBody>
      </p:sp>
      <p:sp>
        <p:nvSpPr>
          <p:cNvPr id="15" name="テキスト ボックス 14"/>
          <p:cNvSpPr txBox="1"/>
          <p:nvPr/>
        </p:nvSpPr>
        <p:spPr>
          <a:xfrm>
            <a:off x="11289189" y="230572"/>
            <a:ext cx="902811" cy="307777"/>
          </a:xfrm>
          <a:prstGeom prst="rect">
            <a:avLst/>
          </a:prstGeom>
          <a:noFill/>
        </p:spPr>
        <p:txBody>
          <a:bodyPr wrap="none" rtlCol="0">
            <a:spAutoFit/>
          </a:bodyPr>
          <a:lstStyle/>
          <a:p>
            <a:r>
              <a:rPr lang="ja-JP" altLang="en-US" sz="1400" dirty="0">
                <a:solidFill>
                  <a:schemeClr val="bg2">
                    <a:lumMod val="50000"/>
                  </a:schemeClr>
                </a:solidFill>
                <a:latin typeface="MS PGothic" charset="-128"/>
                <a:ea typeface="MS PGothic" charset="-128"/>
                <a:cs typeface="MS PGothic" charset="-128"/>
              </a:rPr>
              <a:t>質疑応答</a:t>
            </a:r>
          </a:p>
        </p:txBody>
      </p:sp>
      <p:sp>
        <p:nvSpPr>
          <p:cNvPr id="17" name="テキスト ボックス 16"/>
          <p:cNvSpPr txBox="1"/>
          <p:nvPr/>
        </p:nvSpPr>
        <p:spPr>
          <a:xfrm>
            <a:off x="2925901" y="2767281"/>
            <a:ext cx="6340197" cy="1938992"/>
          </a:xfrm>
          <a:prstGeom prst="rect">
            <a:avLst/>
          </a:prstGeom>
          <a:noFill/>
        </p:spPr>
        <p:txBody>
          <a:bodyPr wrap="none" rtlCol="0">
            <a:spAutoFit/>
          </a:bodyPr>
          <a:lstStyle/>
          <a:p>
            <a:r>
              <a:rPr lang="ja-JP" altLang="en-US" sz="4000" dirty="0">
                <a:latin typeface="MS PGothic" charset="-128"/>
                <a:ea typeface="MS PGothic" charset="-128"/>
                <a:cs typeface="MS PGothic" charset="-128"/>
              </a:rPr>
              <a:t>麻生専門学校の学生</a:t>
            </a:r>
            <a:endParaRPr lang="en-US" altLang="ja-JP" sz="4000" dirty="0">
              <a:latin typeface="MS PGothic" charset="-128"/>
              <a:ea typeface="MS PGothic" charset="-128"/>
              <a:cs typeface="MS PGothic" charset="-128"/>
            </a:endParaRPr>
          </a:p>
          <a:p>
            <a:pPr algn="ctr"/>
            <a:br>
              <a:rPr lang="en-US" altLang="ja-JP" sz="4000" dirty="0">
                <a:latin typeface="MS PGothic" charset="-128"/>
                <a:ea typeface="MS PGothic" charset="-128"/>
                <a:cs typeface="MS PGothic" charset="-128"/>
              </a:rPr>
            </a:br>
            <a:r>
              <a:rPr lang="ja-JP" altLang="en-US" sz="4000" dirty="0">
                <a:latin typeface="MS PGothic" charset="-128"/>
                <a:ea typeface="MS PGothic" charset="-128"/>
                <a:cs typeface="MS PGothic" charset="-128"/>
              </a:rPr>
              <a:t>麻生専門学校の国際事業部</a:t>
            </a:r>
          </a:p>
        </p:txBody>
      </p:sp>
    </p:spTree>
    <p:extLst>
      <p:ext uri="{BB962C8B-B14F-4D97-AF65-F5344CB8AC3E}">
        <p14:creationId xmlns:p14="http://schemas.microsoft.com/office/powerpoint/2010/main" val="854519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47194" y="543798"/>
            <a:ext cx="1436077" cy="1325563"/>
          </a:xfrm>
        </p:spPr>
        <p:txBody>
          <a:bodyPr/>
          <a:lstStyle/>
          <a:p>
            <a:r>
              <a:rPr kumimoji="1" lang="ja-JP" altLang="en-US" dirty="0">
                <a:latin typeface="MS PGothic" charset="-128"/>
                <a:ea typeface="MS PGothic" charset="-128"/>
                <a:cs typeface="MS PGothic" charset="-128"/>
              </a:rPr>
              <a:t>目的</a:t>
            </a:r>
          </a:p>
        </p:txBody>
      </p:sp>
      <p:sp>
        <p:nvSpPr>
          <p:cNvPr id="4" name="テキスト ボックス 3"/>
          <p:cNvSpPr txBox="1"/>
          <p:nvPr/>
        </p:nvSpPr>
        <p:spPr>
          <a:xfrm>
            <a:off x="3182382" y="2767281"/>
            <a:ext cx="5827236" cy="1938992"/>
          </a:xfrm>
          <a:prstGeom prst="rect">
            <a:avLst/>
          </a:prstGeom>
          <a:noFill/>
        </p:spPr>
        <p:txBody>
          <a:bodyPr wrap="none" rtlCol="0">
            <a:spAutoFit/>
          </a:bodyPr>
          <a:lstStyle/>
          <a:p>
            <a:r>
              <a:rPr kumimoji="1" lang="ja-JP" altLang="en-US" sz="4000" dirty="0">
                <a:latin typeface="MS PGothic" charset="-128"/>
                <a:ea typeface="MS PGothic" charset="-128"/>
                <a:cs typeface="MS PGothic" charset="-128"/>
              </a:rPr>
              <a:t>海外渡航希望学生の増加</a:t>
            </a:r>
            <a:endParaRPr kumimoji="1" lang="en-US" altLang="ja-JP" sz="4000" dirty="0">
              <a:latin typeface="MS PGothic" charset="-128"/>
              <a:ea typeface="MS PGothic" charset="-128"/>
              <a:cs typeface="MS PGothic" charset="-128"/>
            </a:endParaRPr>
          </a:p>
          <a:p>
            <a:endParaRPr kumimoji="1" lang="en-US" altLang="ja-JP" sz="4000" dirty="0">
              <a:latin typeface="MS PGothic" charset="-128"/>
              <a:ea typeface="MS PGothic" charset="-128"/>
              <a:cs typeface="MS PGothic" charset="-128"/>
            </a:endParaRPr>
          </a:p>
          <a:p>
            <a:r>
              <a:rPr lang="ja-JP" altLang="en-US" sz="4000" dirty="0">
                <a:latin typeface="MS PGothic" charset="-128"/>
                <a:ea typeface="MS PGothic" charset="-128"/>
                <a:cs typeface="MS PGothic" charset="-128"/>
              </a:rPr>
              <a:t>講座詳細の認知</a:t>
            </a:r>
            <a:endParaRPr kumimoji="1" lang="ja-JP" altLang="en-US" sz="4000" dirty="0">
              <a:latin typeface="MS PGothic" charset="-128"/>
              <a:ea typeface="MS PGothic" charset="-128"/>
              <a:cs typeface="MS PGothic" charset="-128"/>
            </a:endParaRPr>
          </a:p>
        </p:txBody>
      </p:sp>
      <p:cxnSp>
        <p:nvCxnSpPr>
          <p:cNvPr id="6" name="直線コネクタ 5"/>
          <p:cNvCxnSpPr/>
          <p:nvPr/>
        </p:nvCxnSpPr>
        <p:spPr>
          <a:xfrm>
            <a:off x="231228" y="1690688"/>
            <a:ext cx="1151933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6590196" y="230571"/>
            <a:ext cx="1800493" cy="307777"/>
          </a:xfrm>
          <a:prstGeom prst="rect">
            <a:avLst/>
          </a:prstGeom>
          <a:noFill/>
        </p:spPr>
        <p:txBody>
          <a:bodyPr wrap="none" rtlCol="0">
            <a:spAutoFit/>
          </a:bodyPr>
          <a:lstStyle/>
          <a:p>
            <a:r>
              <a:rPr kumimoji="1" lang="ja-JP" altLang="en-US" sz="1400" dirty="0">
                <a:latin typeface="MS PGothic" charset="-128"/>
                <a:ea typeface="MS PGothic" charset="-128"/>
                <a:cs typeface="MS PGothic" charset="-128"/>
              </a:rPr>
              <a:t>システムの概要説明</a:t>
            </a:r>
          </a:p>
        </p:txBody>
      </p:sp>
      <p:sp>
        <p:nvSpPr>
          <p:cNvPr id="8" name="テキスト ボックス 7"/>
          <p:cNvSpPr txBox="1"/>
          <p:nvPr/>
        </p:nvSpPr>
        <p:spPr>
          <a:xfrm>
            <a:off x="8515600" y="230572"/>
            <a:ext cx="902811" cy="307777"/>
          </a:xfrm>
          <a:prstGeom prst="rect">
            <a:avLst/>
          </a:prstGeom>
          <a:noFill/>
        </p:spPr>
        <p:txBody>
          <a:bodyPr wrap="none" rtlCol="0">
            <a:spAutoFit/>
          </a:bodyPr>
          <a:lstStyle/>
          <a:p>
            <a:r>
              <a:rPr lang="ja-JP" altLang="en-US" sz="1400" dirty="0">
                <a:solidFill>
                  <a:schemeClr val="bg2">
                    <a:lumMod val="50000"/>
                  </a:schemeClr>
                </a:solidFill>
                <a:latin typeface="MS PGothic" charset="-128"/>
                <a:ea typeface="MS PGothic" charset="-128"/>
                <a:cs typeface="MS PGothic" charset="-128"/>
              </a:rPr>
              <a:t>デモ実演</a:t>
            </a:r>
          </a:p>
        </p:txBody>
      </p:sp>
      <p:sp>
        <p:nvSpPr>
          <p:cNvPr id="9" name="テキスト ボックス 8"/>
          <p:cNvSpPr txBox="1"/>
          <p:nvPr/>
        </p:nvSpPr>
        <p:spPr>
          <a:xfrm>
            <a:off x="9543321" y="230571"/>
            <a:ext cx="1519968" cy="307777"/>
          </a:xfrm>
          <a:prstGeom prst="rect">
            <a:avLst/>
          </a:prstGeom>
          <a:noFill/>
        </p:spPr>
        <p:txBody>
          <a:bodyPr wrap="none" rtlCol="0">
            <a:spAutoFit/>
          </a:bodyPr>
          <a:lstStyle/>
          <a:p>
            <a:r>
              <a:rPr lang="ja-JP" altLang="en-US" sz="1400" dirty="0">
                <a:solidFill>
                  <a:schemeClr val="bg2">
                    <a:lumMod val="50000"/>
                  </a:schemeClr>
                </a:solidFill>
                <a:latin typeface="MS PGothic" charset="-128"/>
                <a:ea typeface="MS PGothic" charset="-128"/>
                <a:cs typeface="MS PGothic" charset="-128"/>
              </a:rPr>
              <a:t>運用テストの報告</a:t>
            </a:r>
          </a:p>
        </p:txBody>
      </p:sp>
      <p:sp>
        <p:nvSpPr>
          <p:cNvPr id="10" name="テキスト ボックス 9"/>
          <p:cNvSpPr txBox="1"/>
          <p:nvPr/>
        </p:nvSpPr>
        <p:spPr>
          <a:xfrm>
            <a:off x="11289189" y="230572"/>
            <a:ext cx="902811" cy="307777"/>
          </a:xfrm>
          <a:prstGeom prst="rect">
            <a:avLst/>
          </a:prstGeom>
          <a:noFill/>
        </p:spPr>
        <p:txBody>
          <a:bodyPr wrap="none" rtlCol="0">
            <a:spAutoFit/>
          </a:bodyPr>
          <a:lstStyle/>
          <a:p>
            <a:r>
              <a:rPr lang="ja-JP" altLang="en-US" sz="1400" dirty="0">
                <a:solidFill>
                  <a:schemeClr val="bg2">
                    <a:lumMod val="50000"/>
                  </a:schemeClr>
                </a:solidFill>
                <a:latin typeface="MS PGothic" charset="-128"/>
                <a:ea typeface="MS PGothic" charset="-128"/>
                <a:cs typeface="MS PGothic" charset="-128"/>
              </a:rPr>
              <a:t>質疑応答</a:t>
            </a:r>
          </a:p>
        </p:txBody>
      </p:sp>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630" y="646537"/>
            <a:ext cx="1740586" cy="967752"/>
          </a:xfrm>
          <a:prstGeom prst="rect">
            <a:avLst/>
          </a:prstGeom>
        </p:spPr>
      </p:pic>
    </p:spTree>
    <p:extLst>
      <p:ext uri="{BB962C8B-B14F-4D97-AF65-F5344CB8AC3E}">
        <p14:creationId xmlns:p14="http://schemas.microsoft.com/office/powerpoint/2010/main" val="640064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角丸四角形 38"/>
          <p:cNvSpPr/>
          <p:nvPr/>
        </p:nvSpPr>
        <p:spPr>
          <a:xfrm>
            <a:off x="8671825" y="1762813"/>
            <a:ext cx="2311486" cy="2232456"/>
          </a:xfrm>
          <a:prstGeom prst="roundRect">
            <a:avLst/>
          </a:prstGeom>
          <a:ln>
            <a:solidFill>
              <a:srgbClr val="F271FF"/>
            </a:solidFill>
          </a:ln>
        </p:spPr>
        <p:style>
          <a:lnRef idx="2">
            <a:schemeClr val="accent6"/>
          </a:lnRef>
          <a:fillRef idx="1">
            <a:schemeClr val="lt1"/>
          </a:fillRef>
          <a:effectRef idx="0">
            <a:schemeClr val="accent6"/>
          </a:effectRef>
          <a:fontRef idx="minor">
            <a:schemeClr val="dk1"/>
          </a:fontRef>
        </p:style>
        <p:txBody>
          <a:bodyPr rtlCol="0" anchor="ctr"/>
          <a:lstStyle/>
          <a:p>
            <a:endParaRPr lang="ja-JP" altLang="en-US" sz="3200" dirty="0">
              <a:solidFill>
                <a:srgbClr val="00B050"/>
              </a:solidFill>
            </a:endParaRPr>
          </a:p>
        </p:txBody>
      </p:sp>
      <p:sp>
        <p:nvSpPr>
          <p:cNvPr id="35" name="角丸四角形 34"/>
          <p:cNvSpPr/>
          <p:nvPr/>
        </p:nvSpPr>
        <p:spPr>
          <a:xfrm>
            <a:off x="165998" y="4299442"/>
            <a:ext cx="3344172" cy="2340780"/>
          </a:xfrm>
          <a:prstGeom prst="roundRect">
            <a:avLst/>
          </a:prstGeom>
          <a:ln>
            <a:solidFill>
              <a:srgbClr val="F271FF"/>
            </a:solidFill>
          </a:ln>
        </p:spPr>
        <p:style>
          <a:lnRef idx="2">
            <a:schemeClr val="accent6"/>
          </a:lnRef>
          <a:fillRef idx="1">
            <a:schemeClr val="lt1"/>
          </a:fillRef>
          <a:effectRef idx="0">
            <a:schemeClr val="accent6"/>
          </a:effectRef>
          <a:fontRef idx="minor">
            <a:schemeClr val="dk1"/>
          </a:fontRef>
        </p:style>
        <p:txBody>
          <a:bodyPr rtlCol="0" anchor="ctr"/>
          <a:lstStyle/>
          <a:p>
            <a:endParaRPr lang="ja-JP" altLang="en-US" sz="3200" dirty="0">
              <a:solidFill>
                <a:srgbClr val="00B050"/>
              </a:solidFill>
            </a:endParaRPr>
          </a:p>
        </p:txBody>
      </p:sp>
      <p:sp>
        <p:nvSpPr>
          <p:cNvPr id="31" name="角丸四角形 30"/>
          <p:cNvSpPr/>
          <p:nvPr/>
        </p:nvSpPr>
        <p:spPr>
          <a:xfrm>
            <a:off x="214378" y="1819422"/>
            <a:ext cx="3344172" cy="2340780"/>
          </a:xfrm>
          <a:prstGeom prst="roundRect">
            <a:avLst/>
          </a:prstGeom>
          <a:ln>
            <a:solidFill>
              <a:srgbClr val="F271FF"/>
            </a:solidFill>
          </a:ln>
        </p:spPr>
        <p:style>
          <a:lnRef idx="2">
            <a:schemeClr val="accent6"/>
          </a:lnRef>
          <a:fillRef idx="1">
            <a:schemeClr val="lt1"/>
          </a:fillRef>
          <a:effectRef idx="0">
            <a:schemeClr val="accent6"/>
          </a:effectRef>
          <a:fontRef idx="minor">
            <a:schemeClr val="dk1"/>
          </a:fontRef>
        </p:style>
        <p:txBody>
          <a:bodyPr rtlCol="0" anchor="ctr"/>
          <a:lstStyle/>
          <a:p>
            <a:endParaRPr lang="ja-JP" altLang="en-US" sz="3200" dirty="0">
              <a:solidFill>
                <a:srgbClr val="00B050"/>
              </a:solidFill>
            </a:endParaRPr>
          </a:p>
        </p:txBody>
      </p:sp>
      <p:sp>
        <p:nvSpPr>
          <p:cNvPr id="2" name="タイトル 1"/>
          <p:cNvSpPr>
            <a:spLocks noGrp="1"/>
          </p:cNvSpPr>
          <p:nvPr>
            <p:ph type="title"/>
          </p:nvPr>
        </p:nvSpPr>
        <p:spPr>
          <a:xfrm>
            <a:off x="1983826" y="596351"/>
            <a:ext cx="2774786" cy="1325563"/>
          </a:xfrm>
        </p:spPr>
        <p:txBody>
          <a:bodyPr/>
          <a:lstStyle/>
          <a:p>
            <a:r>
              <a:rPr kumimoji="1" lang="ja-JP" altLang="en-US">
                <a:latin typeface="MS PGothic" charset="-128"/>
                <a:ea typeface="MS PGothic" charset="-128"/>
                <a:cs typeface="MS PGothic" charset="-128"/>
              </a:rPr>
              <a:t>動作フロー</a:t>
            </a:r>
            <a:endParaRPr kumimoji="1" lang="ja-JP" altLang="en-US" dirty="0">
              <a:latin typeface="MS PGothic" charset="-128"/>
              <a:ea typeface="MS PGothic" charset="-128"/>
              <a:cs typeface="MS PGothic" charset="-128"/>
            </a:endParaRPr>
          </a:p>
        </p:txBody>
      </p:sp>
      <p:sp>
        <p:nvSpPr>
          <p:cNvPr id="4" name="テキスト ボックス 3"/>
          <p:cNvSpPr txBox="1"/>
          <p:nvPr/>
        </p:nvSpPr>
        <p:spPr>
          <a:xfrm>
            <a:off x="6590196" y="230571"/>
            <a:ext cx="1800493" cy="307777"/>
          </a:xfrm>
          <a:prstGeom prst="rect">
            <a:avLst/>
          </a:prstGeom>
          <a:noFill/>
        </p:spPr>
        <p:txBody>
          <a:bodyPr wrap="none" rtlCol="0">
            <a:spAutoFit/>
          </a:bodyPr>
          <a:lstStyle/>
          <a:p>
            <a:r>
              <a:rPr kumimoji="1" lang="ja-JP" altLang="en-US" sz="1400" dirty="0">
                <a:latin typeface="MS PGothic" charset="-128"/>
                <a:ea typeface="MS PGothic" charset="-128"/>
                <a:cs typeface="MS PGothic" charset="-128"/>
              </a:rPr>
              <a:t>システムの概要説明</a:t>
            </a:r>
          </a:p>
        </p:txBody>
      </p:sp>
      <p:sp>
        <p:nvSpPr>
          <p:cNvPr id="5" name="テキスト ボックス 4"/>
          <p:cNvSpPr txBox="1"/>
          <p:nvPr/>
        </p:nvSpPr>
        <p:spPr>
          <a:xfrm>
            <a:off x="8515600" y="230572"/>
            <a:ext cx="902811" cy="307777"/>
          </a:xfrm>
          <a:prstGeom prst="rect">
            <a:avLst/>
          </a:prstGeom>
          <a:noFill/>
        </p:spPr>
        <p:txBody>
          <a:bodyPr wrap="none" rtlCol="0">
            <a:spAutoFit/>
          </a:bodyPr>
          <a:lstStyle/>
          <a:p>
            <a:r>
              <a:rPr lang="ja-JP" altLang="en-US" sz="1400" dirty="0">
                <a:solidFill>
                  <a:schemeClr val="bg2">
                    <a:lumMod val="50000"/>
                  </a:schemeClr>
                </a:solidFill>
                <a:latin typeface="MS PGothic" charset="-128"/>
                <a:ea typeface="MS PGothic" charset="-128"/>
                <a:cs typeface="MS PGothic" charset="-128"/>
              </a:rPr>
              <a:t>デモ実演</a:t>
            </a:r>
          </a:p>
        </p:txBody>
      </p:sp>
      <p:sp>
        <p:nvSpPr>
          <p:cNvPr id="6" name="テキスト ボックス 5"/>
          <p:cNvSpPr txBox="1"/>
          <p:nvPr/>
        </p:nvSpPr>
        <p:spPr>
          <a:xfrm>
            <a:off x="9543321" y="230571"/>
            <a:ext cx="1519968" cy="307777"/>
          </a:xfrm>
          <a:prstGeom prst="rect">
            <a:avLst/>
          </a:prstGeom>
          <a:noFill/>
        </p:spPr>
        <p:txBody>
          <a:bodyPr wrap="none" rtlCol="0">
            <a:spAutoFit/>
          </a:bodyPr>
          <a:lstStyle/>
          <a:p>
            <a:r>
              <a:rPr lang="ja-JP" altLang="en-US" sz="1400" dirty="0">
                <a:solidFill>
                  <a:schemeClr val="bg2">
                    <a:lumMod val="50000"/>
                  </a:schemeClr>
                </a:solidFill>
                <a:latin typeface="MS PGothic" charset="-128"/>
                <a:ea typeface="MS PGothic" charset="-128"/>
                <a:cs typeface="MS PGothic" charset="-128"/>
              </a:rPr>
              <a:t>運用テストの報告</a:t>
            </a:r>
          </a:p>
        </p:txBody>
      </p:sp>
      <p:sp>
        <p:nvSpPr>
          <p:cNvPr id="7" name="テキスト ボックス 6"/>
          <p:cNvSpPr txBox="1"/>
          <p:nvPr/>
        </p:nvSpPr>
        <p:spPr>
          <a:xfrm>
            <a:off x="11289189" y="230572"/>
            <a:ext cx="902811" cy="307777"/>
          </a:xfrm>
          <a:prstGeom prst="rect">
            <a:avLst/>
          </a:prstGeom>
          <a:noFill/>
        </p:spPr>
        <p:txBody>
          <a:bodyPr wrap="none" rtlCol="0">
            <a:spAutoFit/>
          </a:bodyPr>
          <a:lstStyle/>
          <a:p>
            <a:r>
              <a:rPr lang="ja-JP" altLang="en-US" sz="1400" dirty="0">
                <a:solidFill>
                  <a:schemeClr val="bg2">
                    <a:lumMod val="50000"/>
                  </a:schemeClr>
                </a:solidFill>
                <a:latin typeface="MS PGothic" charset="-128"/>
                <a:ea typeface="MS PGothic" charset="-128"/>
                <a:cs typeface="MS PGothic" charset="-128"/>
              </a:rPr>
              <a:t>質疑応答</a:t>
            </a:r>
          </a:p>
        </p:txBody>
      </p:sp>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630" y="646537"/>
            <a:ext cx="1740586" cy="967752"/>
          </a:xfrm>
          <a:prstGeom prst="rect">
            <a:avLst/>
          </a:prstGeom>
        </p:spPr>
      </p:pic>
      <p:pic>
        <p:nvPicPr>
          <p:cNvPr id="3" name="図 2"/>
          <p:cNvPicPr>
            <a:picLocks noChangeAspect="1"/>
          </p:cNvPicPr>
          <p:nvPr/>
        </p:nvPicPr>
        <p:blipFill>
          <a:blip r:embed="rId4"/>
          <a:stretch>
            <a:fillRect/>
          </a:stretch>
        </p:blipFill>
        <p:spPr>
          <a:xfrm>
            <a:off x="1151688" y="1939053"/>
            <a:ext cx="1503457" cy="1381473"/>
          </a:xfrm>
          <a:prstGeom prst="rect">
            <a:avLst/>
          </a:prstGeom>
        </p:spPr>
      </p:pic>
      <p:pic>
        <p:nvPicPr>
          <p:cNvPr id="23" name="図 22"/>
          <p:cNvPicPr>
            <a:picLocks noChangeAspect="1"/>
          </p:cNvPicPr>
          <p:nvPr/>
        </p:nvPicPr>
        <p:blipFill>
          <a:blip r:embed="rId5"/>
          <a:stretch>
            <a:fillRect/>
          </a:stretch>
        </p:blipFill>
        <p:spPr>
          <a:xfrm>
            <a:off x="1387575" y="4382811"/>
            <a:ext cx="823886" cy="1529255"/>
          </a:xfrm>
          <a:prstGeom prst="rect">
            <a:avLst/>
          </a:prstGeom>
        </p:spPr>
      </p:pic>
      <p:pic>
        <p:nvPicPr>
          <p:cNvPr id="24" name="図 23"/>
          <p:cNvPicPr>
            <a:picLocks noChangeAspect="1"/>
          </p:cNvPicPr>
          <p:nvPr/>
        </p:nvPicPr>
        <p:blipFill>
          <a:blip r:embed="rId6"/>
          <a:stretch>
            <a:fillRect/>
          </a:stretch>
        </p:blipFill>
        <p:spPr>
          <a:xfrm>
            <a:off x="10025320" y="4689114"/>
            <a:ext cx="1263869" cy="1263869"/>
          </a:xfrm>
          <a:prstGeom prst="rect">
            <a:avLst/>
          </a:prstGeom>
        </p:spPr>
      </p:pic>
      <p:pic>
        <p:nvPicPr>
          <p:cNvPr id="26" name="図 25"/>
          <p:cNvPicPr>
            <a:picLocks noChangeAspect="1"/>
          </p:cNvPicPr>
          <p:nvPr/>
        </p:nvPicPr>
        <p:blipFill>
          <a:blip r:embed="rId7"/>
          <a:stretch>
            <a:fillRect/>
          </a:stretch>
        </p:blipFill>
        <p:spPr>
          <a:xfrm>
            <a:off x="8805010" y="1826650"/>
            <a:ext cx="2032755" cy="2032755"/>
          </a:xfrm>
          <a:prstGeom prst="rect">
            <a:avLst/>
          </a:prstGeom>
        </p:spPr>
      </p:pic>
      <p:sp>
        <p:nvSpPr>
          <p:cNvPr id="27" name="テキスト ボックス 26"/>
          <p:cNvSpPr txBox="1"/>
          <p:nvPr/>
        </p:nvSpPr>
        <p:spPr>
          <a:xfrm>
            <a:off x="286507" y="3347432"/>
            <a:ext cx="3199915" cy="584775"/>
          </a:xfrm>
          <a:prstGeom prst="rect">
            <a:avLst/>
          </a:prstGeom>
          <a:noFill/>
        </p:spPr>
        <p:txBody>
          <a:bodyPr wrap="none" rtlCol="0">
            <a:spAutoFit/>
          </a:bodyPr>
          <a:lstStyle/>
          <a:p>
            <a:r>
              <a:rPr kumimoji="1" lang="en-US" altLang="ja-JP" sz="3200" dirty="0">
                <a:latin typeface="MS PGothic" charset="-128"/>
                <a:ea typeface="MS PGothic" charset="-128"/>
                <a:cs typeface="MS PGothic" charset="-128"/>
              </a:rPr>
              <a:t>Web(</a:t>
            </a:r>
            <a:r>
              <a:rPr kumimoji="1" lang="ja-JP" altLang="en-US" sz="3200" dirty="0">
                <a:latin typeface="MS PGothic" charset="-128"/>
                <a:ea typeface="MS PGothic" charset="-128"/>
                <a:cs typeface="MS PGothic" charset="-128"/>
              </a:rPr>
              <a:t>国際事業部</a:t>
            </a:r>
            <a:r>
              <a:rPr kumimoji="1" lang="en-US" altLang="ja-JP" sz="3200" dirty="0">
                <a:latin typeface="MS PGothic" charset="-128"/>
                <a:ea typeface="MS PGothic" charset="-128"/>
                <a:cs typeface="MS PGothic" charset="-128"/>
              </a:rPr>
              <a:t>)</a:t>
            </a:r>
            <a:endParaRPr kumimoji="1" lang="ja-JP" altLang="en-US" sz="3200" dirty="0">
              <a:latin typeface="MS PGothic" charset="-128"/>
              <a:ea typeface="MS PGothic" charset="-128"/>
              <a:cs typeface="MS PGothic" charset="-128"/>
            </a:endParaRPr>
          </a:p>
        </p:txBody>
      </p:sp>
      <p:sp>
        <p:nvSpPr>
          <p:cNvPr id="28" name="テキスト ボックス 27"/>
          <p:cNvSpPr txBox="1"/>
          <p:nvPr/>
        </p:nvSpPr>
        <p:spPr>
          <a:xfrm>
            <a:off x="592259" y="5901556"/>
            <a:ext cx="2783134" cy="584775"/>
          </a:xfrm>
          <a:prstGeom prst="rect">
            <a:avLst/>
          </a:prstGeom>
          <a:noFill/>
        </p:spPr>
        <p:txBody>
          <a:bodyPr wrap="none" rtlCol="0">
            <a:spAutoFit/>
          </a:bodyPr>
          <a:lstStyle/>
          <a:p>
            <a:r>
              <a:rPr kumimoji="1" lang="ja-JP" altLang="en-US" sz="3200" dirty="0">
                <a:latin typeface="MS PGothic" charset="-128"/>
                <a:ea typeface="MS PGothic" charset="-128"/>
                <a:cs typeface="MS PGothic" charset="-128"/>
              </a:rPr>
              <a:t>モバイル</a:t>
            </a:r>
            <a:r>
              <a:rPr kumimoji="1" lang="en-US" altLang="ja-JP" sz="3200" dirty="0">
                <a:latin typeface="MS PGothic" charset="-128"/>
                <a:ea typeface="MS PGothic" charset="-128"/>
                <a:cs typeface="MS PGothic" charset="-128"/>
              </a:rPr>
              <a:t>(</a:t>
            </a:r>
            <a:r>
              <a:rPr kumimoji="1" lang="ja-JP" altLang="en-US" sz="3200" dirty="0">
                <a:latin typeface="MS PGothic" charset="-128"/>
                <a:ea typeface="MS PGothic" charset="-128"/>
                <a:cs typeface="MS PGothic" charset="-128"/>
              </a:rPr>
              <a:t>学生</a:t>
            </a:r>
            <a:r>
              <a:rPr kumimoji="1" lang="en-US" altLang="ja-JP" sz="3200" dirty="0">
                <a:latin typeface="MS PGothic" charset="-128"/>
                <a:ea typeface="MS PGothic" charset="-128"/>
                <a:cs typeface="MS PGothic" charset="-128"/>
              </a:rPr>
              <a:t>)</a:t>
            </a:r>
            <a:endParaRPr kumimoji="1" lang="ja-JP" altLang="en-US" sz="3200" dirty="0">
              <a:latin typeface="MS PGothic" charset="-128"/>
              <a:ea typeface="MS PGothic" charset="-128"/>
              <a:cs typeface="MS PGothic" charset="-128"/>
            </a:endParaRPr>
          </a:p>
        </p:txBody>
      </p:sp>
      <p:sp>
        <p:nvSpPr>
          <p:cNvPr id="30" name="テキスト ボックス 29"/>
          <p:cNvSpPr txBox="1"/>
          <p:nvPr/>
        </p:nvSpPr>
        <p:spPr>
          <a:xfrm>
            <a:off x="9744183" y="5952983"/>
            <a:ext cx="1826141" cy="584775"/>
          </a:xfrm>
          <a:prstGeom prst="rect">
            <a:avLst/>
          </a:prstGeom>
          <a:noFill/>
        </p:spPr>
        <p:txBody>
          <a:bodyPr wrap="none" rtlCol="0">
            <a:spAutoFit/>
          </a:bodyPr>
          <a:lstStyle/>
          <a:p>
            <a:r>
              <a:rPr kumimoji="1" lang="ja-JP" altLang="en-US" sz="3200" dirty="0">
                <a:latin typeface="MS PGothic" charset="-128"/>
                <a:ea typeface="MS PGothic" charset="-128"/>
                <a:cs typeface="MS PGothic" charset="-128"/>
              </a:rPr>
              <a:t>通知処理</a:t>
            </a:r>
          </a:p>
        </p:txBody>
      </p:sp>
      <p:cxnSp>
        <p:nvCxnSpPr>
          <p:cNvPr id="33" name="直線矢印コネクタ 32"/>
          <p:cNvCxnSpPr>
            <a:endCxn id="39" idx="1"/>
          </p:cNvCxnSpPr>
          <p:nvPr/>
        </p:nvCxnSpPr>
        <p:spPr>
          <a:xfrm flipV="1">
            <a:off x="3558550" y="2879041"/>
            <a:ext cx="5113275" cy="341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角丸四角形 33"/>
          <p:cNvSpPr/>
          <p:nvPr/>
        </p:nvSpPr>
        <p:spPr>
          <a:xfrm>
            <a:off x="7129987" y="4695172"/>
            <a:ext cx="2548145" cy="1671360"/>
          </a:xfrm>
          <a:prstGeom prst="roundRect">
            <a:avLst/>
          </a:prstGeom>
          <a:ln>
            <a:solidFill>
              <a:srgbClr val="F271FF"/>
            </a:solidFill>
          </a:ln>
        </p:spPr>
        <p:style>
          <a:lnRef idx="2">
            <a:schemeClr val="accent6"/>
          </a:lnRef>
          <a:fillRef idx="1">
            <a:schemeClr val="lt1"/>
          </a:fillRef>
          <a:effectRef idx="0">
            <a:schemeClr val="accent6"/>
          </a:effectRef>
          <a:fontRef idx="minor">
            <a:schemeClr val="dk1"/>
          </a:fontRef>
        </p:style>
        <p:txBody>
          <a:bodyPr rtlCol="0" anchor="ctr"/>
          <a:lstStyle/>
          <a:p>
            <a:r>
              <a:rPr kumimoji="1" lang="en-US" altLang="ja-JP" sz="3200" dirty="0">
                <a:solidFill>
                  <a:srgbClr val="00B050"/>
                </a:solidFill>
              </a:rPr>
              <a:t>LINE</a:t>
            </a:r>
          </a:p>
          <a:p>
            <a:r>
              <a:rPr lang="en-US" altLang="ja-JP" sz="3200" dirty="0">
                <a:solidFill>
                  <a:srgbClr val="00B050"/>
                </a:solidFill>
              </a:rPr>
              <a:t>Messaging</a:t>
            </a:r>
          </a:p>
          <a:p>
            <a:r>
              <a:rPr kumimoji="1" lang="en-US" altLang="ja-JP" sz="3200" dirty="0">
                <a:solidFill>
                  <a:srgbClr val="00B050"/>
                </a:solidFill>
              </a:rPr>
              <a:t>API</a:t>
            </a:r>
            <a:endParaRPr kumimoji="1" lang="ja-JP" altLang="en-US" sz="3200" dirty="0">
              <a:solidFill>
                <a:srgbClr val="00B050"/>
              </a:solidFill>
            </a:endParaRPr>
          </a:p>
        </p:txBody>
      </p:sp>
      <p:cxnSp>
        <p:nvCxnSpPr>
          <p:cNvPr id="36" name="直線矢印コネクタ 35"/>
          <p:cNvCxnSpPr/>
          <p:nvPr/>
        </p:nvCxnSpPr>
        <p:spPr>
          <a:xfrm flipH="1">
            <a:off x="3558550" y="3171030"/>
            <a:ext cx="5113274" cy="721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p:nvPr/>
        </p:nvCxnSpPr>
        <p:spPr>
          <a:xfrm flipH="1">
            <a:off x="3510170" y="3445543"/>
            <a:ext cx="5149294" cy="15023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V="1">
            <a:off x="3510170" y="3243154"/>
            <a:ext cx="5161654" cy="14860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39" idx="2"/>
            <a:endCxn id="34" idx="0"/>
          </p:cNvCxnSpPr>
          <p:nvPr/>
        </p:nvCxnSpPr>
        <p:spPr>
          <a:xfrm flipH="1">
            <a:off x="8404060" y="3995269"/>
            <a:ext cx="1423508" cy="699903"/>
          </a:xfrm>
          <a:prstGeom prst="straightConnector1">
            <a:avLst/>
          </a:prstGeom>
          <a:ln>
            <a:solidFill>
              <a:srgbClr val="FF684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flipH="1">
            <a:off x="3538060" y="5624344"/>
            <a:ext cx="3588760" cy="11977"/>
          </a:xfrm>
          <a:prstGeom prst="straightConnector1">
            <a:avLst/>
          </a:prstGeom>
          <a:ln>
            <a:solidFill>
              <a:srgbClr val="FF684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231228" y="1690688"/>
            <a:ext cx="1151933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285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68192" y="2766219"/>
            <a:ext cx="2579914" cy="1325563"/>
          </a:xfrm>
        </p:spPr>
        <p:txBody>
          <a:bodyPr/>
          <a:lstStyle/>
          <a:p>
            <a:pPr algn="ctr"/>
            <a:r>
              <a:rPr kumimoji="1" lang="ja-JP" altLang="en-US" dirty="0">
                <a:latin typeface="MS PGothic" charset="-128"/>
                <a:ea typeface="MS PGothic" charset="-128"/>
                <a:cs typeface="MS PGothic" charset="-128"/>
              </a:rPr>
              <a:t>デモ実演</a:t>
            </a:r>
          </a:p>
        </p:txBody>
      </p:sp>
      <p:sp>
        <p:nvSpPr>
          <p:cNvPr id="3" name="テキスト ボックス 2"/>
          <p:cNvSpPr txBox="1"/>
          <p:nvPr/>
        </p:nvSpPr>
        <p:spPr>
          <a:xfrm>
            <a:off x="6590196" y="230571"/>
            <a:ext cx="1800493" cy="307777"/>
          </a:xfrm>
          <a:prstGeom prst="rect">
            <a:avLst/>
          </a:prstGeom>
          <a:noFill/>
        </p:spPr>
        <p:txBody>
          <a:bodyPr wrap="none" rtlCol="0">
            <a:spAutoFit/>
          </a:bodyPr>
          <a:lstStyle/>
          <a:p>
            <a:r>
              <a:rPr kumimoji="1" lang="ja-JP" altLang="en-US" sz="1400" dirty="0">
                <a:solidFill>
                  <a:schemeClr val="bg2">
                    <a:lumMod val="50000"/>
                  </a:schemeClr>
                </a:solidFill>
                <a:latin typeface="MS PGothic" charset="-128"/>
                <a:ea typeface="MS PGothic" charset="-128"/>
                <a:cs typeface="MS PGothic" charset="-128"/>
              </a:rPr>
              <a:t>システムの概要説明</a:t>
            </a:r>
          </a:p>
        </p:txBody>
      </p:sp>
      <p:sp>
        <p:nvSpPr>
          <p:cNvPr id="4" name="テキスト ボックス 3"/>
          <p:cNvSpPr txBox="1"/>
          <p:nvPr/>
        </p:nvSpPr>
        <p:spPr>
          <a:xfrm>
            <a:off x="8515600" y="230572"/>
            <a:ext cx="902811" cy="307777"/>
          </a:xfrm>
          <a:prstGeom prst="rect">
            <a:avLst/>
          </a:prstGeom>
          <a:noFill/>
        </p:spPr>
        <p:txBody>
          <a:bodyPr wrap="none" rtlCol="0">
            <a:spAutoFit/>
          </a:bodyPr>
          <a:lstStyle/>
          <a:p>
            <a:r>
              <a:rPr lang="ja-JP" altLang="en-US" sz="1400" dirty="0">
                <a:latin typeface="MS PGothic" charset="-128"/>
                <a:ea typeface="MS PGothic" charset="-128"/>
                <a:cs typeface="MS PGothic" charset="-128"/>
              </a:rPr>
              <a:t>デモ実演</a:t>
            </a:r>
          </a:p>
        </p:txBody>
      </p:sp>
      <p:sp>
        <p:nvSpPr>
          <p:cNvPr id="5" name="テキスト ボックス 4"/>
          <p:cNvSpPr txBox="1"/>
          <p:nvPr/>
        </p:nvSpPr>
        <p:spPr>
          <a:xfrm>
            <a:off x="9543321" y="230571"/>
            <a:ext cx="1519968" cy="307777"/>
          </a:xfrm>
          <a:prstGeom prst="rect">
            <a:avLst/>
          </a:prstGeom>
          <a:noFill/>
        </p:spPr>
        <p:txBody>
          <a:bodyPr wrap="none" rtlCol="0">
            <a:spAutoFit/>
          </a:bodyPr>
          <a:lstStyle/>
          <a:p>
            <a:r>
              <a:rPr lang="ja-JP" altLang="en-US" sz="1400" dirty="0">
                <a:solidFill>
                  <a:schemeClr val="bg2">
                    <a:lumMod val="50000"/>
                  </a:schemeClr>
                </a:solidFill>
                <a:latin typeface="MS PGothic" charset="-128"/>
                <a:ea typeface="MS PGothic" charset="-128"/>
                <a:cs typeface="MS PGothic" charset="-128"/>
              </a:rPr>
              <a:t>運用テストの報告</a:t>
            </a:r>
          </a:p>
        </p:txBody>
      </p:sp>
      <p:sp>
        <p:nvSpPr>
          <p:cNvPr id="6" name="テキスト ボックス 5"/>
          <p:cNvSpPr txBox="1"/>
          <p:nvPr/>
        </p:nvSpPr>
        <p:spPr>
          <a:xfrm>
            <a:off x="11289189" y="230572"/>
            <a:ext cx="902811" cy="307777"/>
          </a:xfrm>
          <a:prstGeom prst="rect">
            <a:avLst/>
          </a:prstGeom>
          <a:noFill/>
        </p:spPr>
        <p:txBody>
          <a:bodyPr wrap="none" rtlCol="0">
            <a:spAutoFit/>
          </a:bodyPr>
          <a:lstStyle/>
          <a:p>
            <a:r>
              <a:rPr lang="ja-JP" altLang="en-US" sz="1400" dirty="0">
                <a:solidFill>
                  <a:schemeClr val="bg2">
                    <a:lumMod val="50000"/>
                  </a:schemeClr>
                </a:solidFill>
                <a:latin typeface="MS PGothic" charset="-128"/>
                <a:ea typeface="MS PGothic" charset="-128"/>
                <a:cs typeface="MS PGothic" charset="-128"/>
              </a:rPr>
              <a:t>質疑応答</a:t>
            </a:r>
          </a:p>
        </p:txBody>
      </p:sp>
      <p:cxnSp>
        <p:nvCxnSpPr>
          <p:cNvPr id="7" name="直線コネクタ 6"/>
          <p:cNvCxnSpPr/>
          <p:nvPr/>
        </p:nvCxnSpPr>
        <p:spPr>
          <a:xfrm>
            <a:off x="231228" y="3971427"/>
            <a:ext cx="1151933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9372" y="2945124"/>
            <a:ext cx="1740586" cy="967752"/>
          </a:xfrm>
          <a:prstGeom prst="rect">
            <a:avLst/>
          </a:prstGeom>
        </p:spPr>
      </p:pic>
    </p:spTree>
    <p:extLst>
      <p:ext uri="{BB962C8B-B14F-4D97-AF65-F5344CB8AC3E}">
        <p14:creationId xmlns:p14="http://schemas.microsoft.com/office/powerpoint/2010/main" val="2075955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40499" y="543798"/>
            <a:ext cx="3284644" cy="1325563"/>
          </a:xfrm>
        </p:spPr>
        <p:txBody>
          <a:bodyPr/>
          <a:lstStyle/>
          <a:p>
            <a:r>
              <a:rPr kumimoji="1" lang="ja-JP" altLang="en-US">
                <a:latin typeface="MS PGothic" charset="-128"/>
                <a:ea typeface="MS PGothic" charset="-128"/>
                <a:cs typeface="MS PGothic" charset="-128"/>
              </a:rPr>
              <a:t>開発未着手</a:t>
            </a:r>
            <a:endParaRPr kumimoji="1" lang="ja-JP" altLang="en-US" dirty="0">
              <a:latin typeface="MS PGothic" charset="-128"/>
              <a:ea typeface="MS PGothic" charset="-128"/>
              <a:cs typeface="MS PGothic" charset="-128"/>
            </a:endParaRPr>
          </a:p>
        </p:txBody>
      </p:sp>
      <p:sp>
        <p:nvSpPr>
          <p:cNvPr id="7" name="テキスト ボックス 6"/>
          <p:cNvSpPr txBox="1"/>
          <p:nvPr/>
        </p:nvSpPr>
        <p:spPr>
          <a:xfrm>
            <a:off x="6590196" y="230571"/>
            <a:ext cx="1800493" cy="307777"/>
          </a:xfrm>
          <a:prstGeom prst="rect">
            <a:avLst/>
          </a:prstGeom>
          <a:noFill/>
        </p:spPr>
        <p:txBody>
          <a:bodyPr wrap="none" rtlCol="0">
            <a:spAutoFit/>
          </a:bodyPr>
          <a:lstStyle/>
          <a:p>
            <a:r>
              <a:rPr kumimoji="1" lang="ja-JP" altLang="en-US" sz="1400" dirty="0">
                <a:solidFill>
                  <a:schemeClr val="bg2">
                    <a:lumMod val="50000"/>
                  </a:schemeClr>
                </a:solidFill>
                <a:latin typeface="MS PGothic" charset="-128"/>
                <a:ea typeface="MS PGothic" charset="-128"/>
                <a:cs typeface="MS PGothic" charset="-128"/>
              </a:rPr>
              <a:t>システムの概要説明</a:t>
            </a:r>
          </a:p>
        </p:txBody>
      </p:sp>
      <p:sp>
        <p:nvSpPr>
          <p:cNvPr id="8" name="テキスト ボックス 7"/>
          <p:cNvSpPr txBox="1"/>
          <p:nvPr/>
        </p:nvSpPr>
        <p:spPr>
          <a:xfrm>
            <a:off x="8515600" y="230572"/>
            <a:ext cx="902811" cy="307777"/>
          </a:xfrm>
          <a:prstGeom prst="rect">
            <a:avLst/>
          </a:prstGeom>
          <a:noFill/>
        </p:spPr>
        <p:txBody>
          <a:bodyPr wrap="none" rtlCol="0">
            <a:spAutoFit/>
          </a:bodyPr>
          <a:lstStyle/>
          <a:p>
            <a:r>
              <a:rPr lang="ja-JP" altLang="en-US" sz="1400" dirty="0">
                <a:latin typeface="MS PGothic" charset="-128"/>
                <a:ea typeface="MS PGothic" charset="-128"/>
                <a:cs typeface="MS PGothic" charset="-128"/>
              </a:rPr>
              <a:t>デモ実演</a:t>
            </a:r>
          </a:p>
        </p:txBody>
      </p:sp>
      <p:sp>
        <p:nvSpPr>
          <p:cNvPr id="9" name="テキスト ボックス 8"/>
          <p:cNvSpPr txBox="1"/>
          <p:nvPr/>
        </p:nvSpPr>
        <p:spPr>
          <a:xfrm>
            <a:off x="9543321" y="230571"/>
            <a:ext cx="1519968" cy="307777"/>
          </a:xfrm>
          <a:prstGeom prst="rect">
            <a:avLst/>
          </a:prstGeom>
          <a:noFill/>
        </p:spPr>
        <p:txBody>
          <a:bodyPr wrap="none" rtlCol="0">
            <a:spAutoFit/>
          </a:bodyPr>
          <a:lstStyle/>
          <a:p>
            <a:r>
              <a:rPr lang="ja-JP" altLang="en-US" sz="1400" dirty="0">
                <a:solidFill>
                  <a:schemeClr val="bg2">
                    <a:lumMod val="50000"/>
                  </a:schemeClr>
                </a:solidFill>
                <a:latin typeface="MS PGothic" charset="-128"/>
                <a:ea typeface="MS PGothic" charset="-128"/>
                <a:cs typeface="MS PGothic" charset="-128"/>
              </a:rPr>
              <a:t>運用テストの報告</a:t>
            </a:r>
          </a:p>
        </p:txBody>
      </p:sp>
      <p:sp>
        <p:nvSpPr>
          <p:cNvPr id="10" name="テキスト ボックス 9"/>
          <p:cNvSpPr txBox="1"/>
          <p:nvPr/>
        </p:nvSpPr>
        <p:spPr>
          <a:xfrm>
            <a:off x="11289189" y="230572"/>
            <a:ext cx="902811" cy="307777"/>
          </a:xfrm>
          <a:prstGeom prst="rect">
            <a:avLst/>
          </a:prstGeom>
          <a:noFill/>
        </p:spPr>
        <p:txBody>
          <a:bodyPr wrap="none" rtlCol="0">
            <a:spAutoFit/>
          </a:bodyPr>
          <a:lstStyle/>
          <a:p>
            <a:r>
              <a:rPr lang="ja-JP" altLang="en-US" sz="1400" dirty="0">
                <a:solidFill>
                  <a:schemeClr val="bg2">
                    <a:lumMod val="50000"/>
                  </a:schemeClr>
                </a:solidFill>
                <a:latin typeface="MS PGothic" charset="-128"/>
                <a:ea typeface="MS PGothic" charset="-128"/>
                <a:cs typeface="MS PGothic" charset="-128"/>
              </a:rPr>
              <a:t>質疑応答</a:t>
            </a:r>
          </a:p>
        </p:txBody>
      </p:sp>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630" y="646537"/>
            <a:ext cx="1740586" cy="967752"/>
          </a:xfrm>
          <a:prstGeom prst="rect">
            <a:avLst/>
          </a:prstGeom>
        </p:spPr>
      </p:pic>
      <p:graphicFrame>
        <p:nvGraphicFramePr>
          <p:cNvPr id="3" name="図表 2">
            <a:extLst>
              <a:ext uri="{FF2B5EF4-FFF2-40B4-BE49-F238E27FC236}">
                <a16:creationId xmlns:a16="http://schemas.microsoft.com/office/drawing/2014/main" id="{88B23C0B-3314-4541-8DE7-9E04BF170FBE}"/>
              </a:ext>
            </a:extLst>
          </p:cNvPr>
          <p:cNvGraphicFramePr/>
          <p:nvPr>
            <p:extLst>
              <p:ext uri="{D42A27DB-BD31-4B8C-83A1-F6EECF244321}">
                <p14:modId xmlns:p14="http://schemas.microsoft.com/office/powerpoint/2010/main" val="773997802"/>
              </p:ext>
            </p:extLst>
          </p:nvPr>
        </p:nvGraphicFramePr>
        <p:xfrm>
          <a:off x="1475252" y="2084068"/>
          <a:ext cx="9031289" cy="41662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1" name="直線コネクタ 10"/>
          <p:cNvCxnSpPr/>
          <p:nvPr/>
        </p:nvCxnSpPr>
        <p:spPr>
          <a:xfrm>
            <a:off x="231228" y="1690688"/>
            <a:ext cx="1151933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7640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41861" y="2766219"/>
            <a:ext cx="4822371" cy="1325563"/>
          </a:xfrm>
        </p:spPr>
        <p:txBody>
          <a:bodyPr/>
          <a:lstStyle/>
          <a:p>
            <a:pPr algn="ctr"/>
            <a:r>
              <a:rPr kumimoji="1" lang="ja-JP" altLang="en-US" dirty="0">
                <a:latin typeface="MS PGothic" charset="-128"/>
                <a:ea typeface="MS PGothic" charset="-128"/>
                <a:cs typeface="MS PGothic" charset="-128"/>
              </a:rPr>
              <a:t>運用テストの報告</a:t>
            </a:r>
          </a:p>
        </p:txBody>
      </p:sp>
      <p:sp>
        <p:nvSpPr>
          <p:cNvPr id="3" name="テキスト ボックス 2"/>
          <p:cNvSpPr txBox="1"/>
          <p:nvPr/>
        </p:nvSpPr>
        <p:spPr>
          <a:xfrm>
            <a:off x="6590196" y="230571"/>
            <a:ext cx="1800493" cy="307777"/>
          </a:xfrm>
          <a:prstGeom prst="rect">
            <a:avLst/>
          </a:prstGeom>
          <a:noFill/>
        </p:spPr>
        <p:txBody>
          <a:bodyPr wrap="none" rtlCol="0">
            <a:spAutoFit/>
          </a:bodyPr>
          <a:lstStyle/>
          <a:p>
            <a:r>
              <a:rPr kumimoji="1" lang="ja-JP" altLang="en-US" sz="1400" dirty="0">
                <a:solidFill>
                  <a:schemeClr val="bg2">
                    <a:lumMod val="50000"/>
                  </a:schemeClr>
                </a:solidFill>
                <a:latin typeface="MS PGothic" charset="-128"/>
                <a:ea typeface="MS PGothic" charset="-128"/>
                <a:cs typeface="MS PGothic" charset="-128"/>
              </a:rPr>
              <a:t>システムの概要説明</a:t>
            </a:r>
          </a:p>
        </p:txBody>
      </p:sp>
      <p:sp>
        <p:nvSpPr>
          <p:cNvPr id="4" name="テキスト ボックス 3"/>
          <p:cNvSpPr txBox="1"/>
          <p:nvPr/>
        </p:nvSpPr>
        <p:spPr>
          <a:xfrm>
            <a:off x="8515600" y="230572"/>
            <a:ext cx="902811" cy="307777"/>
          </a:xfrm>
          <a:prstGeom prst="rect">
            <a:avLst/>
          </a:prstGeom>
          <a:noFill/>
        </p:spPr>
        <p:txBody>
          <a:bodyPr wrap="none" rtlCol="0">
            <a:spAutoFit/>
          </a:bodyPr>
          <a:lstStyle/>
          <a:p>
            <a:r>
              <a:rPr lang="ja-JP" altLang="en-US" sz="1400" dirty="0">
                <a:solidFill>
                  <a:schemeClr val="bg2">
                    <a:lumMod val="50000"/>
                  </a:schemeClr>
                </a:solidFill>
                <a:latin typeface="MS PGothic" charset="-128"/>
                <a:ea typeface="MS PGothic" charset="-128"/>
                <a:cs typeface="MS PGothic" charset="-128"/>
              </a:rPr>
              <a:t>デモ実演</a:t>
            </a:r>
          </a:p>
        </p:txBody>
      </p:sp>
      <p:sp>
        <p:nvSpPr>
          <p:cNvPr id="5" name="テキスト ボックス 4"/>
          <p:cNvSpPr txBox="1"/>
          <p:nvPr/>
        </p:nvSpPr>
        <p:spPr>
          <a:xfrm>
            <a:off x="9543321" y="230571"/>
            <a:ext cx="1519968" cy="307777"/>
          </a:xfrm>
          <a:prstGeom prst="rect">
            <a:avLst/>
          </a:prstGeom>
          <a:noFill/>
        </p:spPr>
        <p:txBody>
          <a:bodyPr wrap="none" rtlCol="0">
            <a:spAutoFit/>
          </a:bodyPr>
          <a:lstStyle/>
          <a:p>
            <a:r>
              <a:rPr lang="ja-JP" altLang="en-US" sz="1400" dirty="0">
                <a:latin typeface="MS PGothic" charset="-128"/>
                <a:ea typeface="MS PGothic" charset="-128"/>
                <a:cs typeface="MS PGothic" charset="-128"/>
              </a:rPr>
              <a:t>運用テストの報告</a:t>
            </a:r>
          </a:p>
        </p:txBody>
      </p:sp>
      <p:sp>
        <p:nvSpPr>
          <p:cNvPr id="6" name="テキスト ボックス 5"/>
          <p:cNvSpPr txBox="1"/>
          <p:nvPr/>
        </p:nvSpPr>
        <p:spPr>
          <a:xfrm>
            <a:off x="11289189" y="230572"/>
            <a:ext cx="902811" cy="307777"/>
          </a:xfrm>
          <a:prstGeom prst="rect">
            <a:avLst/>
          </a:prstGeom>
          <a:noFill/>
        </p:spPr>
        <p:txBody>
          <a:bodyPr wrap="none" rtlCol="0">
            <a:spAutoFit/>
          </a:bodyPr>
          <a:lstStyle/>
          <a:p>
            <a:r>
              <a:rPr lang="ja-JP" altLang="en-US" sz="1400" dirty="0">
                <a:solidFill>
                  <a:schemeClr val="bg2">
                    <a:lumMod val="50000"/>
                  </a:schemeClr>
                </a:solidFill>
                <a:latin typeface="MS PGothic" charset="-128"/>
                <a:ea typeface="MS PGothic" charset="-128"/>
                <a:cs typeface="MS PGothic" charset="-128"/>
              </a:rPr>
              <a:t>質疑応答</a:t>
            </a:r>
          </a:p>
        </p:txBody>
      </p:sp>
      <p:cxnSp>
        <p:nvCxnSpPr>
          <p:cNvPr id="7" name="直線コネクタ 6"/>
          <p:cNvCxnSpPr/>
          <p:nvPr/>
        </p:nvCxnSpPr>
        <p:spPr>
          <a:xfrm>
            <a:off x="231228" y="3971427"/>
            <a:ext cx="1151933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4767" y="2945124"/>
            <a:ext cx="1740586" cy="967752"/>
          </a:xfrm>
          <a:prstGeom prst="rect">
            <a:avLst/>
          </a:prstGeom>
        </p:spPr>
      </p:pic>
    </p:spTree>
    <p:extLst>
      <p:ext uri="{BB962C8B-B14F-4D97-AF65-F5344CB8AC3E}">
        <p14:creationId xmlns:p14="http://schemas.microsoft.com/office/powerpoint/2010/main" val="263130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40499" y="543798"/>
            <a:ext cx="1436077" cy="1325563"/>
          </a:xfrm>
        </p:spPr>
        <p:txBody>
          <a:bodyPr/>
          <a:lstStyle/>
          <a:p>
            <a:r>
              <a:rPr lang="ja-JP" altLang="en-US" dirty="0">
                <a:latin typeface="MS PGothic" charset="-128"/>
                <a:ea typeface="MS PGothic" charset="-128"/>
                <a:cs typeface="MS PGothic" charset="-128"/>
              </a:rPr>
              <a:t>結果</a:t>
            </a:r>
            <a:endParaRPr kumimoji="1" lang="ja-JP" altLang="en-US" dirty="0">
              <a:latin typeface="MS PGothic" charset="-128"/>
              <a:ea typeface="MS PGothic" charset="-128"/>
              <a:cs typeface="MS PGothic" charset="-128"/>
            </a:endParaRPr>
          </a:p>
        </p:txBody>
      </p:sp>
      <p:sp>
        <p:nvSpPr>
          <p:cNvPr id="7" name="テキスト ボックス 6"/>
          <p:cNvSpPr txBox="1"/>
          <p:nvPr/>
        </p:nvSpPr>
        <p:spPr>
          <a:xfrm>
            <a:off x="6590196" y="230571"/>
            <a:ext cx="1800493" cy="307777"/>
          </a:xfrm>
          <a:prstGeom prst="rect">
            <a:avLst/>
          </a:prstGeom>
          <a:noFill/>
        </p:spPr>
        <p:txBody>
          <a:bodyPr wrap="none" rtlCol="0">
            <a:spAutoFit/>
          </a:bodyPr>
          <a:lstStyle/>
          <a:p>
            <a:r>
              <a:rPr kumimoji="1" lang="ja-JP" altLang="en-US" sz="1400" dirty="0">
                <a:solidFill>
                  <a:schemeClr val="bg2">
                    <a:lumMod val="50000"/>
                  </a:schemeClr>
                </a:solidFill>
                <a:latin typeface="MS PGothic" charset="-128"/>
                <a:ea typeface="MS PGothic" charset="-128"/>
                <a:cs typeface="MS PGothic" charset="-128"/>
              </a:rPr>
              <a:t>システムの概要説明</a:t>
            </a:r>
          </a:p>
        </p:txBody>
      </p:sp>
      <p:sp>
        <p:nvSpPr>
          <p:cNvPr id="8" name="テキスト ボックス 7"/>
          <p:cNvSpPr txBox="1"/>
          <p:nvPr/>
        </p:nvSpPr>
        <p:spPr>
          <a:xfrm>
            <a:off x="8515600" y="230572"/>
            <a:ext cx="902811" cy="307777"/>
          </a:xfrm>
          <a:prstGeom prst="rect">
            <a:avLst/>
          </a:prstGeom>
          <a:noFill/>
        </p:spPr>
        <p:txBody>
          <a:bodyPr wrap="none" rtlCol="0">
            <a:spAutoFit/>
          </a:bodyPr>
          <a:lstStyle/>
          <a:p>
            <a:r>
              <a:rPr lang="ja-JP" altLang="en-US" sz="1400" dirty="0">
                <a:solidFill>
                  <a:schemeClr val="bg2">
                    <a:lumMod val="50000"/>
                  </a:schemeClr>
                </a:solidFill>
                <a:latin typeface="MS PGothic" charset="-128"/>
                <a:ea typeface="MS PGothic" charset="-128"/>
                <a:cs typeface="MS PGothic" charset="-128"/>
              </a:rPr>
              <a:t>デモ実演</a:t>
            </a:r>
          </a:p>
        </p:txBody>
      </p:sp>
      <p:sp>
        <p:nvSpPr>
          <p:cNvPr id="9" name="テキスト ボックス 8"/>
          <p:cNvSpPr txBox="1"/>
          <p:nvPr/>
        </p:nvSpPr>
        <p:spPr>
          <a:xfrm>
            <a:off x="9543321" y="230571"/>
            <a:ext cx="1519968" cy="307777"/>
          </a:xfrm>
          <a:prstGeom prst="rect">
            <a:avLst/>
          </a:prstGeom>
          <a:noFill/>
        </p:spPr>
        <p:txBody>
          <a:bodyPr wrap="none" rtlCol="0">
            <a:spAutoFit/>
          </a:bodyPr>
          <a:lstStyle/>
          <a:p>
            <a:r>
              <a:rPr lang="ja-JP" altLang="en-US" sz="1400" dirty="0">
                <a:latin typeface="MS PGothic" charset="-128"/>
                <a:ea typeface="MS PGothic" charset="-128"/>
                <a:cs typeface="MS PGothic" charset="-128"/>
              </a:rPr>
              <a:t>運用テストの報告</a:t>
            </a:r>
          </a:p>
        </p:txBody>
      </p:sp>
      <p:sp>
        <p:nvSpPr>
          <p:cNvPr id="10" name="テキスト ボックス 9"/>
          <p:cNvSpPr txBox="1"/>
          <p:nvPr/>
        </p:nvSpPr>
        <p:spPr>
          <a:xfrm>
            <a:off x="11289189" y="230572"/>
            <a:ext cx="902811" cy="307777"/>
          </a:xfrm>
          <a:prstGeom prst="rect">
            <a:avLst/>
          </a:prstGeom>
          <a:noFill/>
        </p:spPr>
        <p:txBody>
          <a:bodyPr wrap="none" rtlCol="0">
            <a:spAutoFit/>
          </a:bodyPr>
          <a:lstStyle/>
          <a:p>
            <a:r>
              <a:rPr lang="ja-JP" altLang="en-US" sz="1400" dirty="0">
                <a:solidFill>
                  <a:schemeClr val="bg2">
                    <a:lumMod val="50000"/>
                  </a:schemeClr>
                </a:solidFill>
                <a:latin typeface="MS PGothic" charset="-128"/>
                <a:ea typeface="MS PGothic" charset="-128"/>
                <a:cs typeface="MS PGothic" charset="-128"/>
              </a:rPr>
              <a:t>質疑応答</a:t>
            </a:r>
          </a:p>
        </p:txBody>
      </p:sp>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630" y="646537"/>
            <a:ext cx="1740586" cy="967752"/>
          </a:xfrm>
          <a:prstGeom prst="rect">
            <a:avLst/>
          </a:prstGeom>
        </p:spPr>
      </p:pic>
      <p:sp>
        <p:nvSpPr>
          <p:cNvPr id="11" name="テキスト ボックス 10">
            <a:extLst>
              <a:ext uri="{FF2B5EF4-FFF2-40B4-BE49-F238E27FC236}">
                <a16:creationId xmlns:a16="http://schemas.microsoft.com/office/drawing/2014/main" id="{213EBA0A-3BEE-3045-940A-581FFFD0F3D0}"/>
              </a:ext>
            </a:extLst>
          </p:cNvPr>
          <p:cNvSpPr txBox="1"/>
          <p:nvPr/>
        </p:nvSpPr>
        <p:spPr>
          <a:xfrm>
            <a:off x="3799431" y="3308293"/>
            <a:ext cx="4382931" cy="1323439"/>
          </a:xfrm>
          <a:prstGeom prst="rect">
            <a:avLst/>
          </a:prstGeom>
          <a:noFill/>
        </p:spPr>
        <p:txBody>
          <a:bodyPr wrap="none" rtlCol="0">
            <a:spAutoFit/>
          </a:bodyPr>
          <a:lstStyle/>
          <a:p>
            <a:r>
              <a:rPr kumimoji="1" lang="ja-JP" altLang="en-US" sz="4000" dirty="0">
                <a:latin typeface="MS PGothic" charset="-128"/>
                <a:ea typeface="MS PGothic" charset="-128"/>
                <a:cs typeface="MS PGothic" charset="-128"/>
              </a:rPr>
              <a:t>運用テスト未実施</a:t>
            </a:r>
            <a:endParaRPr kumimoji="1" lang="en-US" altLang="ja-JP" sz="4000" dirty="0">
              <a:latin typeface="MS PGothic" charset="-128"/>
              <a:ea typeface="MS PGothic" charset="-128"/>
              <a:cs typeface="MS PGothic" charset="-128"/>
            </a:endParaRPr>
          </a:p>
          <a:p>
            <a:r>
              <a:rPr lang="en-US" altLang="ja-JP" sz="4000" dirty="0">
                <a:latin typeface="MS PGothic" charset="-128"/>
                <a:ea typeface="MS PGothic" charset="-128"/>
                <a:cs typeface="MS PGothic" charset="-128"/>
              </a:rPr>
              <a:t>1</a:t>
            </a:r>
            <a:r>
              <a:rPr lang="ja-JP" altLang="en-US" sz="4000" dirty="0">
                <a:latin typeface="MS PGothic" charset="-128"/>
                <a:ea typeface="MS PGothic" charset="-128"/>
                <a:cs typeface="MS PGothic" charset="-128"/>
              </a:rPr>
              <a:t>月第３週実施予定</a:t>
            </a:r>
            <a:endParaRPr kumimoji="1" lang="ja-JP" altLang="en-US" sz="4000" dirty="0">
              <a:latin typeface="MS PGothic" charset="-128"/>
              <a:ea typeface="MS PGothic" charset="-128"/>
              <a:cs typeface="MS PGothic" charset="-128"/>
            </a:endParaRPr>
          </a:p>
        </p:txBody>
      </p:sp>
      <p:cxnSp>
        <p:nvCxnSpPr>
          <p:cNvPr id="13" name="直線コネクタ 12"/>
          <p:cNvCxnSpPr/>
          <p:nvPr/>
        </p:nvCxnSpPr>
        <p:spPr>
          <a:xfrm>
            <a:off x="231228" y="1690688"/>
            <a:ext cx="1151933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903196"/>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1313</TotalTime>
  <Words>765</Words>
  <Application>Microsoft Macintosh PowerPoint</Application>
  <PresentationFormat>ワイド画面</PresentationFormat>
  <Paragraphs>161</Paragraphs>
  <Slides>13</Slides>
  <Notes>13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MS PGothic</vt:lpstr>
      <vt:lpstr>Yu Gothic</vt:lpstr>
      <vt:lpstr>Yu Gothic Light</vt:lpstr>
      <vt:lpstr>Arial</vt:lpstr>
      <vt:lpstr>ホワイト</vt:lpstr>
      <vt:lpstr>渡航留学生支援サービス KUGA TECH</vt:lpstr>
      <vt:lpstr>システムの概要説明</vt:lpstr>
      <vt:lpstr>ペルソナ</vt:lpstr>
      <vt:lpstr>目的</vt:lpstr>
      <vt:lpstr>動作フロー</vt:lpstr>
      <vt:lpstr>デモ実演</vt:lpstr>
      <vt:lpstr>開発未着手</vt:lpstr>
      <vt:lpstr>運用テストの報告</vt:lpstr>
      <vt:lpstr>結果</vt:lpstr>
      <vt:lpstr>内容</vt:lpstr>
      <vt:lpstr>スケジュール</vt:lpstr>
      <vt:lpstr>ご静聴ありがとうございました</vt:lpstr>
      <vt:lpstr>質疑応答</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渡航留学生支援サービス KUGA TECH</dc:title>
  <dc:creator>琢磨 徳重</dc:creator>
  <cp:lastModifiedBy>中村 賢哉</cp:lastModifiedBy>
  <cp:revision>37</cp:revision>
  <dcterms:created xsi:type="dcterms:W3CDTF">2019-12-10T01:25:05Z</dcterms:created>
  <dcterms:modified xsi:type="dcterms:W3CDTF">2019-12-11T02:55:39Z</dcterms:modified>
</cp:coreProperties>
</file>