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7" r:id="rId4"/>
    <p:sldId id="273" r:id="rId5"/>
    <p:sldId id="263" r:id="rId6"/>
    <p:sldId id="259" r:id="rId7"/>
    <p:sldId id="272" r:id="rId8"/>
    <p:sldId id="271" r:id="rId9"/>
    <p:sldId id="268" r:id="rId10"/>
    <p:sldId id="25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97"/>
    <p:restoredTop sz="75737"/>
  </p:normalViewPr>
  <p:slideViewPr>
    <p:cSldViewPr snapToGrid="0" snapToObjects="1">
      <p:cViewPr varScale="1">
        <p:scale>
          <a:sx n="65" d="100"/>
          <a:sy n="65" d="100"/>
        </p:scale>
        <p:origin x="13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AEC1B-6185-C046-839C-6291F8656FF3}" type="datetimeFigureOut">
              <a:rPr kumimoji="1" lang="ja-JP" altLang="en-US" smtClean="0"/>
              <a:t>2019/8/1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DBF07-BA5A-AF4B-B7CE-F38D97B04CF0}" type="slidenum">
              <a:rPr kumimoji="1" lang="ja-JP" altLang="en-US" smtClean="0"/>
              <a:t>‹#›</a:t>
            </a:fld>
            <a:endParaRPr kumimoji="1" lang="ja-JP" altLang="en-US"/>
          </a:p>
        </p:txBody>
      </p:sp>
    </p:spTree>
    <p:extLst>
      <p:ext uri="{BB962C8B-B14F-4D97-AF65-F5344CB8AC3E}">
        <p14:creationId xmlns:p14="http://schemas.microsoft.com/office/powerpoint/2010/main" val="8229301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みなさん買いもので後悔した経験はありませんか？</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僕はあります。同じマンガ本を買ってしまったり、似たような香料を買ってしまったり。他にもそこまで必要でもない物を買ってしまい、本当に買いたい時にお金がないなど後悔することが多い人生でした。そして私は次のようなシステムを思いつきました。</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8DBF07-BA5A-AF4B-B7CE-F38D97B04CF0}" type="slidenum">
              <a:rPr kumimoji="1" lang="ja-JP" altLang="en-US" smtClean="0"/>
              <a:t>1</a:t>
            </a:fld>
            <a:endParaRPr kumimoji="1" lang="ja-JP" altLang="en-US"/>
          </a:p>
        </p:txBody>
      </p:sp>
    </p:spTree>
    <p:extLst>
      <p:ext uri="{BB962C8B-B14F-4D97-AF65-F5344CB8AC3E}">
        <p14:creationId xmlns:p14="http://schemas.microsoft.com/office/powerpoint/2010/main" val="110337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買って後悔した理由を明確に記載することで、次買う時「</a:t>
            </a:r>
            <a:r>
              <a:rPr kumimoji="1" lang="ja-JP" altLang="en-US" u="sng" baseline="0" dirty="0">
                <a:solidFill>
                  <a:srgbClr val="FF0000"/>
                </a:solidFill>
                <a:uFill>
                  <a:solidFill>
                    <a:srgbClr val="FF0000"/>
                  </a:solidFill>
                </a:uFill>
              </a:rPr>
              <a:t>あれ？これ持ってないか？前回似たようなもの買って失敗したな</a:t>
            </a:r>
            <a:r>
              <a:rPr kumimoji="1" lang="ja-JP" altLang="en-US" dirty="0"/>
              <a:t>」と思いだすきっかけに繋がると思います。文でまとめることによって頭を整理しやすいという効果もあると思います。これは捨てるときにも共通してできることだと思います。</a:t>
            </a:r>
            <a:endParaRPr kumimoji="1" lang="en-US" altLang="ja-JP" dirty="0"/>
          </a:p>
        </p:txBody>
      </p:sp>
      <p:sp>
        <p:nvSpPr>
          <p:cNvPr id="4" name="スライド番号プレースホルダー 3"/>
          <p:cNvSpPr>
            <a:spLocks noGrp="1"/>
          </p:cNvSpPr>
          <p:nvPr>
            <p:ph type="sldNum" sz="quarter" idx="10"/>
          </p:nvPr>
        </p:nvSpPr>
        <p:spPr/>
        <p:txBody>
          <a:bodyPr/>
          <a:lstStyle/>
          <a:p>
            <a:fld id="{318DBF07-BA5A-AF4B-B7CE-F38D97B04CF0}" type="slidenum">
              <a:rPr kumimoji="1" lang="ja-JP" altLang="en-US" smtClean="0"/>
              <a:t>2</a:t>
            </a:fld>
            <a:endParaRPr kumimoji="1" lang="ja-JP" altLang="en-US"/>
          </a:p>
        </p:txBody>
      </p:sp>
    </p:spTree>
    <p:extLst>
      <p:ext uri="{BB962C8B-B14F-4D97-AF65-F5344CB8AC3E}">
        <p14:creationId xmlns:p14="http://schemas.microsoft.com/office/powerpoint/2010/main" val="119299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ペルソナですが、つい物を衝動買いしてしまう人や、家に物が多くて片付かない人、買い物で後悔や失敗したことがある人、買い物時に購入で迷っている人。断捨離を始めてみたい人が対象です。</a:t>
            </a:r>
            <a:endParaRPr kumimoji="1" lang="en-US" altLang="ja-JP" dirty="0"/>
          </a:p>
        </p:txBody>
      </p:sp>
      <p:sp>
        <p:nvSpPr>
          <p:cNvPr id="4" name="スライド番号プレースホルダー 3"/>
          <p:cNvSpPr>
            <a:spLocks noGrp="1"/>
          </p:cNvSpPr>
          <p:nvPr>
            <p:ph type="sldNum" sz="quarter" idx="10"/>
          </p:nvPr>
        </p:nvSpPr>
        <p:spPr/>
        <p:txBody>
          <a:bodyPr/>
          <a:lstStyle/>
          <a:p>
            <a:fld id="{318DBF07-BA5A-AF4B-B7CE-F38D97B04CF0}" type="slidenum">
              <a:rPr kumimoji="1" lang="ja-JP" altLang="en-US" smtClean="0"/>
              <a:t>3</a:t>
            </a:fld>
            <a:endParaRPr kumimoji="1" lang="ja-JP" altLang="en-US"/>
          </a:p>
        </p:txBody>
      </p:sp>
    </p:spTree>
    <p:extLst>
      <p:ext uri="{BB962C8B-B14F-4D97-AF65-F5344CB8AC3E}">
        <p14:creationId xmlns:p14="http://schemas.microsoft.com/office/powerpoint/2010/main" val="68218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ユーザー利用目的で、</a:t>
            </a:r>
            <a:r>
              <a:rPr kumimoji="1" lang="en-US" altLang="ja-JP" dirty="0"/>
              <a:t>1</a:t>
            </a:r>
            <a:r>
              <a:rPr kumimoji="1" lang="ja-JP" altLang="en-US" dirty="0"/>
              <a:t>番のメリットは浪費が減ることです。なぜなら、捨てた理由や買った理由を記録することで自分に必要なものが理解できるようになります。そして好きなことにたくさん使えるようになり、さらに悪い買い物グセも治ります。すると自然と人生が明るく見えてくるはずです。いいや、そうに違いない</a:t>
            </a:r>
          </a:p>
        </p:txBody>
      </p:sp>
      <p:sp>
        <p:nvSpPr>
          <p:cNvPr id="4" name="スライド番号プレースホルダー 3"/>
          <p:cNvSpPr>
            <a:spLocks noGrp="1"/>
          </p:cNvSpPr>
          <p:nvPr>
            <p:ph type="sldNum" sz="quarter" idx="10"/>
          </p:nvPr>
        </p:nvSpPr>
        <p:spPr/>
        <p:txBody>
          <a:bodyPr/>
          <a:lstStyle/>
          <a:p>
            <a:fld id="{318DBF07-BA5A-AF4B-B7CE-F38D97B04CF0}" type="slidenum">
              <a:rPr kumimoji="1" lang="ja-JP" altLang="en-US" smtClean="0"/>
              <a:t>4</a:t>
            </a:fld>
            <a:endParaRPr kumimoji="1" lang="ja-JP" altLang="en-US"/>
          </a:p>
        </p:txBody>
      </p:sp>
    </p:spTree>
    <p:extLst>
      <p:ext uri="{BB962C8B-B14F-4D97-AF65-F5344CB8AC3E}">
        <p14:creationId xmlns:p14="http://schemas.microsoft.com/office/powerpoint/2010/main" val="64843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導入効果としましては、買いたいものをだけを買うことによって浪費していたぶんのお金を貯金することができます。これで老後２千万問題が解決するかもしれません。</a:t>
            </a:r>
            <a:endParaRPr kumimoji="1" lang="en-US" altLang="ja-JP" dirty="0"/>
          </a:p>
          <a:p>
            <a:r>
              <a:rPr kumimoji="1" lang="ja-JP" altLang="en-US" dirty="0"/>
              <a:t>他にも、ユーザーのデータを集めることにより、本当に自分が買いたいものを知ることができます。</a:t>
            </a:r>
            <a:endParaRPr kumimoji="1" lang="en-US" altLang="ja-JP" dirty="0"/>
          </a:p>
          <a:p>
            <a:r>
              <a:rPr kumimoji="1" lang="ja-JP" altLang="en-US" dirty="0"/>
              <a:t>買ったもののデータを集めることにより社会のトレンドを知ることができます。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t>部屋がきれいになり、誰がきても恥ずかしくない部屋になると思います</a:t>
            </a:r>
            <a:endParaRPr kumimoji="1" lang="en-US" altLang="ja-JP" dirty="0"/>
          </a:p>
        </p:txBody>
      </p:sp>
      <p:sp>
        <p:nvSpPr>
          <p:cNvPr id="4" name="スライド番号プレースホルダー 3"/>
          <p:cNvSpPr>
            <a:spLocks noGrp="1"/>
          </p:cNvSpPr>
          <p:nvPr>
            <p:ph type="sldNum" sz="quarter" idx="10"/>
          </p:nvPr>
        </p:nvSpPr>
        <p:spPr/>
        <p:txBody>
          <a:bodyPr/>
          <a:lstStyle/>
          <a:p>
            <a:fld id="{318DBF07-BA5A-AF4B-B7CE-F38D97B04CF0}" type="slidenum">
              <a:rPr kumimoji="1" lang="ja-JP" altLang="en-US" smtClean="0"/>
              <a:t>5</a:t>
            </a:fld>
            <a:endParaRPr kumimoji="1" lang="ja-JP" altLang="en-US"/>
          </a:p>
        </p:txBody>
      </p:sp>
    </p:spTree>
    <p:extLst>
      <p:ext uri="{BB962C8B-B14F-4D97-AF65-F5344CB8AC3E}">
        <p14:creationId xmlns:p14="http://schemas.microsoft.com/office/powerpoint/2010/main" val="71695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8DBF07-BA5A-AF4B-B7CE-F38D97B04CF0}" type="slidenum">
              <a:rPr kumimoji="1" lang="ja-JP" altLang="en-US" smtClean="0"/>
              <a:t>6</a:t>
            </a:fld>
            <a:endParaRPr kumimoji="1" lang="ja-JP" altLang="en-US"/>
          </a:p>
        </p:txBody>
      </p:sp>
    </p:spTree>
    <p:extLst>
      <p:ext uri="{BB962C8B-B14F-4D97-AF65-F5344CB8AC3E}">
        <p14:creationId xmlns:p14="http://schemas.microsoft.com/office/powerpoint/2010/main" val="130035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アプリ内では断捨離のことを身近整理と商標権の都合上書き換えてます。</a:t>
            </a:r>
          </a:p>
        </p:txBody>
      </p:sp>
      <p:sp>
        <p:nvSpPr>
          <p:cNvPr id="4" name="スライド番号プレースホルダー 3"/>
          <p:cNvSpPr>
            <a:spLocks noGrp="1"/>
          </p:cNvSpPr>
          <p:nvPr>
            <p:ph type="sldNum" sz="quarter" idx="10"/>
          </p:nvPr>
        </p:nvSpPr>
        <p:spPr/>
        <p:txBody>
          <a:bodyPr/>
          <a:lstStyle/>
          <a:p>
            <a:fld id="{318DBF07-BA5A-AF4B-B7CE-F38D97B04CF0}" type="slidenum">
              <a:rPr kumimoji="1" lang="ja-JP" altLang="en-US" smtClean="0"/>
              <a:t>7</a:t>
            </a:fld>
            <a:endParaRPr kumimoji="1" lang="ja-JP" altLang="en-US"/>
          </a:p>
        </p:txBody>
      </p:sp>
    </p:spTree>
    <p:extLst>
      <p:ext uri="{BB962C8B-B14F-4D97-AF65-F5344CB8AC3E}">
        <p14:creationId xmlns:p14="http://schemas.microsoft.com/office/powerpoint/2010/main" val="61338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8DBF07-BA5A-AF4B-B7CE-F38D97B04CF0}" type="slidenum">
              <a:rPr kumimoji="1" lang="ja-JP" altLang="en-US" smtClean="0"/>
              <a:t>9</a:t>
            </a:fld>
            <a:endParaRPr kumimoji="1" lang="ja-JP" altLang="en-US"/>
          </a:p>
        </p:txBody>
      </p:sp>
    </p:spTree>
    <p:extLst>
      <p:ext uri="{BB962C8B-B14F-4D97-AF65-F5344CB8AC3E}">
        <p14:creationId xmlns:p14="http://schemas.microsoft.com/office/powerpoint/2010/main" val="436690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Twitter</a:t>
            </a:r>
            <a:r>
              <a:rPr kumimoji="1" lang="ja-JP" altLang="en-US" dirty="0"/>
              <a:t>以外の</a:t>
            </a:r>
            <a:r>
              <a:rPr kumimoji="1" lang="en-US" altLang="ja-JP" dirty="0"/>
              <a:t>SNS</a:t>
            </a:r>
            <a:r>
              <a:rPr kumimoji="1" lang="ja-JP" altLang="en-US" dirty="0"/>
              <a:t>で</a:t>
            </a:r>
            <a:r>
              <a:rPr kumimoji="1" lang="en-US" altLang="ja-JP" dirty="0"/>
              <a:t>Facebook</a:t>
            </a:r>
            <a:r>
              <a:rPr kumimoji="1" lang="ja-JP" altLang="en-US" dirty="0"/>
              <a:t>や</a:t>
            </a:r>
            <a:r>
              <a:rPr kumimoji="1" lang="en-US" altLang="ja-JP" dirty="0"/>
              <a:t>line</a:t>
            </a:r>
            <a:r>
              <a:rPr kumimoji="1" lang="ja-JP" altLang="en-US" dirty="0"/>
              <a:t>と連携したい</a:t>
            </a:r>
            <a:endParaRPr kumimoji="1" lang="en-US" altLang="ja-JP" dirty="0"/>
          </a:p>
          <a:p>
            <a:r>
              <a:rPr kumimoji="1" lang="en-US" altLang="ja-JP" dirty="0"/>
              <a:t>OCR</a:t>
            </a:r>
            <a:r>
              <a:rPr kumimoji="1" lang="ja-JP" altLang="en-US" dirty="0"/>
              <a:t>による記録の簡略</a:t>
            </a:r>
            <a:endParaRPr kumimoji="1" lang="en-US" altLang="ja-JP" dirty="0"/>
          </a:p>
          <a:p>
            <a:r>
              <a:rPr kumimoji="1" lang="ja-JP" altLang="en-US" dirty="0"/>
              <a:t>アプリ内でも他のユーザーと会話ができる失敗掲示板の作成</a:t>
            </a:r>
            <a:endParaRPr kumimoji="1" lang="en-US" altLang="ja-JP" dirty="0"/>
          </a:p>
          <a:p>
            <a:r>
              <a:rPr kumimoji="1" lang="ja-JP" altLang="en-US" dirty="0"/>
              <a:t>メルカリとの連携</a:t>
            </a:r>
            <a:endParaRPr kumimoji="1" lang="en-US" altLang="ja-JP" dirty="0"/>
          </a:p>
          <a:p>
            <a:r>
              <a:rPr kumimoji="1" lang="ja-JP" altLang="en-US" dirty="0"/>
              <a:t>相談機能の実装</a:t>
            </a:r>
            <a:endParaRPr kumimoji="1" lang="en-US" altLang="ja-JP" dirty="0"/>
          </a:p>
          <a:p>
            <a:r>
              <a:rPr kumimoji="1" lang="ja-JP" altLang="en-US" dirty="0"/>
              <a:t>削除機能やジャンル分けがないので時間をください</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8DBF07-BA5A-AF4B-B7CE-F38D97B04CF0}" type="slidenum">
              <a:rPr kumimoji="1" lang="ja-JP" altLang="en-US" smtClean="0"/>
              <a:t>10</a:t>
            </a:fld>
            <a:endParaRPr kumimoji="1" lang="ja-JP" altLang="en-US"/>
          </a:p>
        </p:txBody>
      </p:sp>
    </p:spTree>
    <p:extLst>
      <p:ext uri="{BB962C8B-B14F-4D97-AF65-F5344CB8AC3E}">
        <p14:creationId xmlns:p14="http://schemas.microsoft.com/office/powerpoint/2010/main" val="83737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51700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87242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195440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526231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104180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111387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122573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13760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201288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117915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2FA6AB-81AC-CD46-B832-DF5CD67F0A13}" type="datetimeFigureOut">
              <a:rPr kumimoji="1" lang="ja-JP" altLang="en-US" smtClean="0"/>
              <a:t>2019/8/1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115984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FA6AB-81AC-CD46-B832-DF5CD67F0A13}" type="datetimeFigureOut">
              <a:rPr kumimoji="1" lang="ja-JP" altLang="en-US" smtClean="0"/>
              <a:t>2019/8/1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2CC61-D1C5-034C-AFEB-06EB921C5765}" type="slidenum">
              <a:rPr kumimoji="1" lang="ja-JP" altLang="en-US" smtClean="0"/>
              <a:t>‹#›</a:t>
            </a:fld>
            <a:endParaRPr kumimoji="1" lang="ja-JP" altLang="en-US"/>
          </a:p>
        </p:txBody>
      </p:sp>
    </p:spTree>
    <p:extLst>
      <p:ext uri="{BB962C8B-B14F-4D97-AF65-F5344CB8AC3E}">
        <p14:creationId xmlns:p14="http://schemas.microsoft.com/office/powerpoint/2010/main" val="92983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rmoredcore.net/top/p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あ</a:t>
            </a:r>
          </a:p>
        </p:txBody>
      </p:sp>
      <p:sp>
        <p:nvSpPr>
          <p:cNvPr id="3" name="サブタイトル 2"/>
          <p:cNvSpPr>
            <a:spLocks noGrp="1"/>
          </p:cNvSpPr>
          <p:nvPr>
            <p:ph type="subTitle" idx="1"/>
          </p:nvPr>
        </p:nvSpPr>
        <p:spPr>
          <a:xfrm>
            <a:off x="1524000" y="3622358"/>
            <a:ext cx="9144000" cy="1655762"/>
          </a:xfrm>
        </p:spPr>
        <p:txBody>
          <a:bodyPr>
            <a:normAutofit fontScale="92500" lnSpcReduction="10000"/>
          </a:bodyPr>
          <a:lstStyle/>
          <a:p>
            <a:r>
              <a:rPr lang="en-US" altLang="ja-JP" dirty="0"/>
              <a:t>		~</a:t>
            </a:r>
            <a:r>
              <a:rPr lang="ja-JP" altLang="en-US" dirty="0"/>
              <a:t>要らないものは全て切り捨てろ</a:t>
            </a:r>
            <a:r>
              <a:rPr lang="en-US" altLang="ja-JP" dirty="0"/>
              <a:t>~			</a:t>
            </a:r>
          </a:p>
          <a:p>
            <a:endParaRPr lang="en-US" altLang="ja-JP" dirty="0"/>
          </a:p>
          <a:p>
            <a:r>
              <a:rPr lang="en-US" altLang="ja-JP" dirty="0"/>
              <a:t>						member</a:t>
            </a:r>
            <a:r>
              <a:rPr lang="ja-JP" altLang="en-US" dirty="0"/>
              <a:t>　原</a:t>
            </a:r>
            <a:r>
              <a:rPr lang="en-US" altLang="ja-JP" dirty="0"/>
              <a:t> </a:t>
            </a:r>
            <a:r>
              <a:rPr lang="ja-JP" altLang="en-US" dirty="0"/>
              <a:t>和人</a:t>
            </a:r>
            <a:endParaRPr lang="en-US" altLang="ja-JP" dirty="0"/>
          </a:p>
          <a:p>
            <a:r>
              <a:rPr kumimoji="1" lang="en-US" altLang="ja-JP" dirty="0"/>
              <a:t>							</a:t>
            </a:r>
            <a:r>
              <a:rPr kumimoji="1" lang="ja-JP" altLang="en-US" dirty="0"/>
              <a:t>　　木下</a:t>
            </a:r>
            <a:r>
              <a:rPr kumimoji="1" lang="en-US" altLang="ja-JP" dirty="0"/>
              <a:t> </a:t>
            </a:r>
            <a:r>
              <a:rPr lang="ja-JP" altLang="en-US" dirty="0"/>
              <a:t>大樹</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505" y="1417668"/>
            <a:ext cx="5706110" cy="2184370"/>
          </a:xfrm>
          <a:prstGeom prst="rect">
            <a:avLst/>
          </a:prstGeom>
        </p:spPr>
      </p:pic>
    </p:spTree>
    <p:extLst>
      <p:ext uri="{BB962C8B-B14F-4D97-AF65-F5344CB8AC3E}">
        <p14:creationId xmlns:p14="http://schemas.microsoft.com/office/powerpoint/2010/main" val="187685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展望</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Twitter</a:t>
            </a:r>
            <a:r>
              <a:rPr kumimoji="1" lang="ja-JP" altLang="en-US" dirty="0"/>
              <a:t>以外の</a:t>
            </a:r>
            <a:r>
              <a:rPr lang="en-US" altLang="ja-JP" dirty="0"/>
              <a:t>SNS</a:t>
            </a:r>
            <a:r>
              <a:rPr kumimoji="1" lang="ja-JP" altLang="en-US" dirty="0"/>
              <a:t>との連携</a:t>
            </a:r>
            <a:endParaRPr kumimoji="1" lang="en-US" altLang="ja-JP" dirty="0"/>
          </a:p>
          <a:p>
            <a:r>
              <a:rPr kumimoji="1" lang="en-US" altLang="ja-JP" dirty="0"/>
              <a:t>OCR</a:t>
            </a:r>
            <a:r>
              <a:rPr kumimoji="1" lang="ja-JP" altLang="en-US" dirty="0"/>
              <a:t>での記録の簡略化</a:t>
            </a:r>
            <a:endParaRPr kumimoji="1" lang="en-US" altLang="ja-JP" dirty="0"/>
          </a:p>
          <a:p>
            <a:r>
              <a:rPr lang="ja-JP" altLang="en-US" dirty="0"/>
              <a:t>失敗掲示板の作成</a:t>
            </a:r>
            <a:endParaRPr lang="en-US" altLang="ja-JP" dirty="0"/>
          </a:p>
          <a:p>
            <a:r>
              <a:rPr kumimoji="1" lang="ja-JP" altLang="en-US" dirty="0"/>
              <a:t>メルカリとの連携（仲介料でウハウハ　（</a:t>
            </a:r>
            <a:r>
              <a:rPr lang="en-US" altLang="ja-JP" dirty="0"/>
              <a:t>^o^</a:t>
            </a:r>
            <a:r>
              <a:rPr kumimoji="1" lang="ja-JP" altLang="en-US" dirty="0"/>
              <a:t>）</a:t>
            </a:r>
            <a:r>
              <a:rPr kumimoji="1" lang="en-US" altLang="ja-JP" dirty="0"/>
              <a:t>/</a:t>
            </a:r>
            <a:r>
              <a:rPr kumimoji="1" lang="ja-JP" altLang="en-US" dirty="0"/>
              <a:t>）</a:t>
            </a:r>
            <a:endParaRPr kumimoji="1" lang="en-US" altLang="ja-JP" dirty="0"/>
          </a:p>
          <a:p>
            <a:r>
              <a:rPr kumimoji="1" lang="ja-JP" altLang="en-US" dirty="0"/>
              <a:t>相談機能</a:t>
            </a:r>
            <a:endParaRPr kumimoji="1" lang="en-US" altLang="ja-JP" dirty="0"/>
          </a:p>
          <a:p>
            <a:r>
              <a:rPr lang="ja-JP" altLang="en-US" dirty="0"/>
              <a:t>リストの進化</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09669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BASSARI</a:t>
            </a:r>
            <a:r>
              <a:rPr lang="ja-JP" altLang="en-US" dirty="0"/>
              <a:t>とは</a:t>
            </a:r>
            <a:br>
              <a:rPr lang="en-US" altLang="ja-JP" dirty="0"/>
            </a:br>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a:t>買って後悔したものを２度と繰り返さない</a:t>
            </a:r>
            <a:endParaRPr lang="en-US" altLang="ja-JP" dirty="0"/>
          </a:p>
          <a:p>
            <a:r>
              <a:rPr kumimoji="1" lang="ja-JP" altLang="en-US" dirty="0"/>
              <a:t>本当に欲しいものだけを買いたい</a:t>
            </a:r>
            <a:endParaRPr kumimoji="1" lang="en-US" altLang="ja-JP" dirty="0"/>
          </a:p>
          <a:p>
            <a:r>
              <a:rPr lang="ja-JP" altLang="en-US" dirty="0"/>
              <a:t>買ったものや捨てたものを管理する</a:t>
            </a:r>
            <a:endParaRPr lang="en-US" altLang="ja-JP" dirty="0"/>
          </a:p>
          <a:p>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240" y="2783840"/>
            <a:ext cx="2941320" cy="2941320"/>
          </a:xfrm>
          <a:prstGeom prst="rect">
            <a:avLst/>
          </a:prstGeom>
        </p:spPr>
      </p:pic>
    </p:spTree>
    <p:extLst>
      <p:ext uri="{BB962C8B-B14F-4D97-AF65-F5344CB8AC3E}">
        <p14:creationId xmlns:p14="http://schemas.microsoft.com/office/powerpoint/2010/main" val="77256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ペルソナ</a:t>
            </a:r>
          </a:p>
        </p:txBody>
      </p:sp>
      <p:sp>
        <p:nvSpPr>
          <p:cNvPr id="3" name="コンテンツ プレースホルダー 2"/>
          <p:cNvSpPr>
            <a:spLocks noGrp="1"/>
          </p:cNvSpPr>
          <p:nvPr>
            <p:ph idx="1"/>
          </p:nvPr>
        </p:nvSpPr>
        <p:spPr/>
        <p:txBody>
          <a:bodyPr/>
          <a:lstStyle/>
          <a:p>
            <a:r>
              <a:rPr lang="ja-JP" altLang="en-US" dirty="0"/>
              <a:t>買い物するときに、物を衝動買いしてしまい後悔する人</a:t>
            </a:r>
            <a:endParaRPr lang="en-US" altLang="ja-JP" dirty="0"/>
          </a:p>
          <a:p>
            <a:r>
              <a:rPr kumimoji="1" lang="ja-JP" altLang="en-US" dirty="0"/>
              <a:t>家が片付かなくて困っている人</a:t>
            </a:r>
            <a:endParaRPr kumimoji="1" lang="en-US" altLang="ja-JP" dirty="0"/>
          </a:p>
          <a:p>
            <a:r>
              <a:rPr lang="ja-JP" altLang="en-US" dirty="0"/>
              <a:t>買い物で失敗や後悔している人</a:t>
            </a:r>
            <a:endParaRPr lang="en-US" altLang="ja-JP" dirty="0"/>
          </a:p>
          <a:p>
            <a:r>
              <a:rPr kumimoji="1" lang="ja-JP" altLang="en-US" dirty="0"/>
              <a:t>買うか買わないか迷っている人</a:t>
            </a:r>
            <a:endParaRPr kumimoji="1" lang="en-US" altLang="ja-JP" dirty="0"/>
          </a:p>
          <a:p>
            <a:r>
              <a:rPr lang="ja-JP" altLang="en-US" dirty="0"/>
              <a:t>断捨離を始めてみたい人</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560" y="2494280"/>
            <a:ext cx="3515360" cy="3515360"/>
          </a:xfrm>
          <a:prstGeom prst="rect">
            <a:avLst/>
          </a:prstGeom>
        </p:spPr>
      </p:pic>
    </p:spTree>
    <p:extLst>
      <p:ext uri="{BB962C8B-B14F-4D97-AF65-F5344CB8AC3E}">
        <p14:creationId xmlns:p14="http://schemas.microsoft.com/office/powerpoint/2010/main" val="138984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ユーザ利用目的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浪費が</a:t>
            </a:r>
            <a:r>
              <a:rPr lang="ja-JP" altLang="en-US" dirty="0"/>
              <a:t>減る</a:t>
            </a:r>
            <a:endParaRPr lang="en-US" altLang="ja-JP" dirty="0"/>
          </a:p>
          <a:p>
            <a:r>
              <a:rPr lang="ja-JP" altLang="en-US" dirty="0"/>
              <a:t>記録</a:t>
            </a:r>
            <a:r>
              <a:rPr kumimoji="1" lang="ja-JP" altLang="en-US" dirty="0"/>
              <a:t>することで自分に必要な物がわかる</a:t>
            </a:r>
            <a:endParaRPr kumimoji="1" lang="en-US" altLang="ja-JP" dirty="0"/>
          </a:p>
          <a:p>
            <a:r>
              <a:rPr kumimoji="1" lang="ja-JP" altLang="en-US" dirty="0"/>
              <a:t>好きなことに使えるようになる</a:t>
            </a:r>
            <a:endParaRPr kumimoji="1" lang="en-US" altLang="ja-JP" dirty="0"/>
          </a:p>
          <a:p>
            <a:r>
              <a:rPr lang="ja-JP" altLang="en-US" dirty="0"/>
              <a:t>悪い買い物ぐせが治せる</a:t>
            </a:r>
            <a:endParaRPr lang="en-US" altLang="ja-JP" dirty="0"/>
          </a:p>
          <a:p>
            <a:r>
              <a:rPr lang="ja-JP" altLang="en-US" dirty="0"/>
              <a:t>楽に暮らせるようになる</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43477"/>
            <a:ext cx="4853940" cy="3768423"/>
          </a:xfrm>
          <a:prstGeom prst="rect">
            <a:avLst/>
          </a:prstGeom>
        </p:spPr>
      </p:pic>
    </p:spTree>
    <p:extLst>
      <p:ext uri="{BB962C8B-B14F-4D97-AF65-F5344CB8AC3E}">
        <p14:creationId xmlns:p14="http://schemas.microsoft.com/office/powerpoint/2010/main" val="175827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導入効果</a:t>
            </a:r>
          </a:p>
        </p:txBody>
      </p:sp>
      <p:sp>
        <p:nvSpPr>
          <p:cNvPr id="3" name="コンテンツ プレースホルダー 2"/>
          <p:cNvSpPr>
            <a:spLocks noGrp="1"/>
          </p:cNvSpPr>
          <p:nvPr>
            <p:ph idx="1"/>
          </p:nvPr>
        </p:nvSpPr>
        <p:spPr/>
        <p:txBody>
          <a:bodyPr/>
          <a:lstStyle/>
          <a:p>
            <a:r>
              <a:rPr kumimoji="1" lang="ja-JP" altLang="en-US" dirty="0"/>
              <a:t>買いたいものだけを買うことで老後２千万ためることができる</a:t>
            </a:r>
            <a:r>
              <a:rPr kumimoji="1" lang="ja-JP" altLang="en-US" sz="1400" dirty="0"/>
              <a:t>・・・かも</a:t>
            </a:r>
            <a:endParaRPr kumimoji="1" lang="en-US" altLang="ja-JP" sz="1400" dirty="0"/>
          </a:p>
          <a:p>
            <a:r>
              <a:rPr lang="ja-JP" altLang="en-US" dirty="0"/>
              <a:t>本当に自分が必要なものだけを知ることができる。</a:t>
            </a:r>
            <a:endParaRPr lang="en-US" altLang="ja-JP" dirty="0"/>
          </a:p>
          <a:p>
            <a:r>
              <a:rPr lang="ja-JP" altLang="en-US" dirty="0"/>
              <a:t>最近買ったものを知ることで社会全体のトレンドをしることができる</a:t>
            </a:r>
            <a:endParaRPr lang="en-US" altLang="ja-JP" dirty="0"/>
          </a:p>
          <a:p>
            <a:r>
              <a:rPr lang="ja-JP" altLang="en-US" dirty="0"/>
              <a:t>部屋がきれいになり、彼女がきても怖くない、そして、彼女が出来ないことで男たちは闘争を求め</a:t>
            </a:r>
            <a:r>
              <a:rPr lang="ja-JP" altLang="en-US" dirty="0">
                <a:hlinkClick r:id="rId3"/>
              </a:rPr>
              <a:t>アーマードコア</a:t>
            </a:r>
            <a:r>
              <a:rPr lang="ja-JP" altLang="en-US" dirty="0"/>
              <a:t>の新作が発売される。</a:t>
            </a:r>
            <a:endParaRPr lang="en-US" altLang="ja-JP" dirty="0"/>
          </a:p>
        </p:txBody>
      </p:sp>
    </p:spTree>
    <p:extLst>
      <p:ext uri="{BB962C8B-B14F-4D97-AF65-F5344CB8AC3E}">
        <p14:creationId xmlns:p14="http://schemas.microsoft.com/office/powerpoint/2010/main" val="20206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使ったもの</a:t>
            </a:r>
          </a:p>
        </p:txBody>
      </p:sp>
      <p:sp>
        <p:nvSpPr>
          <p:cNvPr id="3" name="コンテンツ プレースホルダー 2"/>
          <p:cNvSpPr>
            <a:spLocks noGrp="1"/>
          </p:cNvSpPr>
          <p:nvPr>
            <p:ph idx="1"/>
          </p:nvPr>
        </p:nvSpPr>
        <p:spPr/>
        <p:txBody>
          <a:bodyPr/>
          <a:lstStyle/>
          <a:p>
            <a:r>
              <a:rPr kumimoji="1" lang="en-US" altLang="ja-JP" dirty="0"/>
              <a:t>MONACA</a:t>
            </a:r>
          </a:p>
          <a:p>
            <a:r>
              <a:rPr kumimoji="1" lang="en-US" altLang="ja-JP" dirty="0" err="1"/>
              <a:t>Onsen</a:t>
            </a:r>
            <a:r>
              <a:rPr kumimoji="1" lang="en-US" altLang="ja-JP" dirty="0"/>
              <a:t> </a:t>
            </a:r>
            <a:r>
              <a:rPr kumimoji="1" lang="en-US" altLang="ja-JP" dirty="0" err="1"/>
              <a:t>ui</a:t>
            </a:r>
            <a:endParaRPr kumimoji="1" lang="en-US" altLang="ja-JP" dirty="0"/>
          </a:p>
          <a:p>
            <a:r>
              <a:rPr lang="en-US" altLang="ja-JP" dirty="0"/>
              <a:t>jQuery</a:t>
            </a:r>
            <a:endParaRPr kumimoji="1" lang="en-US" altLang="ja-JP" dirty="0"/>
          </a:p>
          <a:p>
            <a:r>
              <a:rPr lang="ja-JP" altLang="en-US" dirty="0"/>
              <a:t>ニフクラ</a:t>
            </a:r>
            <a:endParaRPr lang="en-US" altLang="ja-JP" dirty="0"/>
          </a:p>
          <a:p>
            <a:r>
              <a:rPr lang="en-US" altLang="ja-JP" dirty="0" err="1"/>
              <a:t>TwitterAPI</a:t>
            </a:r>
            <a:endParaRPr lang="en-US" altLang="ja-JP" dirty="0"/>
          </a:p>
          <a:p>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158" y="1758626"/>
            <a:ext cx="2399431" cy="2302037"/>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9442" y="1631788"/>
            <a:ext cx="3076558" cy="2614612"/>
          </a:xfrm>
          <a:prstGeom prst="rect">
            <a:avLst/>
          </a:prstGeom>
        </p:spPr>
      </p:pic>
    </p:spTree>
    <p:extLst>
      <p:ext uri="{BB962C8B-B14F-4D97-AF65-F5344CB8AC3E}">
        <p14:creationId xmlns:p14="http://schemas.microsoft.com/office/powerpoint/2010/main" val="212142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システムの動作フロー</a:t>
            </a: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1615" y="2240915"/>
            <a:ext cx="1962979" cy="3491486"/>
          </a:xfr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1" y="2240915"/>
            <a:ext cx="1962980" cy="3491486"/>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9808" y="2240916"/>
            <a:ext cx="1962980" cy="3491486"/>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0259" y="2240915"/>
            <a:ext cx="1962979" cy="3491486"/>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9357" y="2240916"/>
            <a:ext cx="1962980" cy="3491486"/>
          </a:xfrm>
          <a:prstGeom prst="rect">
            <a:avLst/>
          </a:prstGeom>
        </p:spPr>
      </p:pic>
    </p:spTree>
    <p:extLst>
      <p:ext uri="{BB962C8B-B14F-4D97-AF65-F5344CB8AC3E}">
        <p14:creationId xmlns:p14="http://schemas.microsoft.com/office/powerpoint/2010/main" val="16432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21461"/>
            <a:ext cx="10515600" cy="2852737"/>
          </a:xfrm>
        </p:spPr>
        <p:txBody>
          <a:bodyPr/>
          <a:lstStyle/>
          <a:p>
            <a:r>
              <a:rPr lang="ja-JP" altLang="en-US" dirty="0"/>
              <a:t>　　　　　　実演</a:t>
            </a:r>
            <a:endParaRPr kumimoji="1" lang="ja-JP" altLang="en-US" dirty="0"/>
          </a:p>
        </p:txBody>
      </p:sp>
    </p:spTree>
    <p:extLst>
      <p:ext uri="{BB962C8B-B14F-4D97-AF65-F5344CB8AC3E}">
        <p14:creationId xmlns:p14="http://schemas.microsoft.com/office/powerpoint/2010/main" val="59696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開発プロセスの振り返り</a:t>
            </a:r>
          </a:p>
        </p:txBody>
      </p:sp>
      <p:sp>
        <p:nvSpPr>
          <p:cNvPr id="3" name="コンテンツ プレースホルダー 2"/>
          <p:cNvSpPr>
            <a:spLocks noGrp="1"/>
          </p:cNvSpPr>
          <p:nvPr>
            <p:ph idx="1"/>
          </p:nvPr>
        </p:nvSpPr>
        <p:spPr/>
        <p:txBody>
          <a:bodyPr/>
          <a:lstStyle/>
          <a:p>
            <a:r>
              <a:rPr lang="ja-JP" altLang="en-US" dirty="0"/>
              <a:t>カレンダーなどの作成時に</a:t>
            </a:r>
            <a:r>
              <a:rPr lang="en-US" altLang="ja-JP" dirty="0"/>
              <a:t>framework7</a:t>
            </a:r>
            <a:r>
              <a:rPr lang="ja-JP" altLang="en-US" dirty="0"/>
              <a:t>という</a:t>
            </a:r>
            <a:r>
              <a:rPr lang="en-US" altLang="ja-JP" dirty="0"/>
              <a:t>UI</a:t>
            </a:r>
            <a:r>
              <a:rPr lang="ja-JP" altLang="en-US" dirty="0"/>
              <a:t>を後から知った</a:t>
            </a:r>
            <a:endParaRPr lang="en-US" altLang="ja-JP" dirty="0"/>
          </a:p>
          <a:p>
            <a:r>
              <a:rPr lang="en-US" altLang="ja-JP" dirty="0"/>
              <a:t>JavaScript</a:t>
            </a:r>
            <a:r>
              <a:rPr lang="ja-JP" altLang="en-US" dirty="0"/>
              <a:t>はむじい</a:t>
            </a:r>
            <a:endParaRPr lang="en-US" altLang="ja-JP" dirty="0"/>
          </a:p>
          <a:p>
            <a:endParaRPr lang="en-US" altLang="ja-JP" dirty="0"/>
          </a:p>
        </p:txBody>
      </p:sp>
    </p:spTree>
    <p:extLst>
      <p:ext uri="{BB962C8B-B14F-4D97-AF65-F5344CB8AC3E}">
        <p14:creationId xmlns:p14="http://schemas.microsoft.com/office/powerpoint/2010/main" val="1709342734"/>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687</Words>
  <Application>Microsoft Office PowerPoint</Application>
  <PresentationFormat>ワイド画面</PresentationFormat>
  <Paragraphs>69</Paragraphs>
  <Slides>10</Slides>
  <Notes>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Yu Gothic</vt:lpstr>
      <vt:lpstr>Yu Gothic Light</vt:lpstr>
      <vt:lpstr>Arial</vt:lpstr>
      <vt:lpstr>ホワイト</vt:lpstr>
      <vt:lpstr>あ</vt:lpstr>
      <vt:lpstr>BASSARIとは （システム概要）</vt:lpstr>
      <vt:lpstr>ペルソナ</vt:lpstr>
      <vt:lpstr>ユーザ利用目的</vt:lpstr>
      <vt:lpstr>導入効果</vt:lpstr>
      <vt:lpstr>使ったもの</vt:lpstr>
      <vt:lpstr>システムの動作フロー</vt:lpstr>
      <vt:lpstr>　　　　　　実演</vt:lpstr>
      <vt:lpstr>開発プロセスの振り返り</vt:lpstr>
      <vt:lpstr>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BASSARI</dc:title>
  <dc:creator>木下大樹</dc:creator>
  <cp:lastModifiedBy>和人 原</cp:lastModifiedBy>
  <cp:revision>47</cp:revision>
  <dcterms:created xsi:type="dcterms:W3CDTF">2019-07-17T07:20:06Z</dcterms:created>
  <dcterms:modified xsi:type="dcterms:W3CDTF">2019-07-31T15:41:28Z</dcterms:modified>
</cp:coreProperties>
</file>