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2"/>
    <p:restoredTop sz="94651"/>
  </p:normalViewPr>
  <p:slideViewPr>
    <p:cSldViewPr snapToGrid="0" snapToObjects="1">
      <p:cViewPr varScale="1">
        <p:scale>
          <a:sx n="148" d="100"/>
          <a:sy n="148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42F8-67F2-E64A-832F-B0CB4D8F3849}" type="datetimeFigureOut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4-85BC-0844-B0FD-528A1C3E1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28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42F8-67F2-E64A-832F-B0CB4D8F3849}" type="datetimeFigureOut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4-85BC-0844-B0FD-528A1C3E1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26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42F8-67F2-E64A-832F-B0CB4D8F3849}" type="datetimeFigureOut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4-85BC-0844-B0FD-528A1C3E1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17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42F8-67F2-E64A-832F-B0CB4D8F3849}" type="datetimeFigureOut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4-85BC-0844-B0FD-528A1C3E1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31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42F8-67F2-E64A-832F-B0CB4D8F3849}" type="datetimeFigureOut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4-85BC-0844-B0FD-528A1C3E1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36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42F8-67F2-E64A-832F-B0CB4D8F3849}" type="datetimeFigureOut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4-85BC-0844-B0FD-528A1C3E1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08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42F8-67F2-E64A-832F-B0CB4D8F3849}" type="datetimeFigureOut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4-85BC-0844-B0FD-528A1C3E1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59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42F8-67F2-E64A-832F-B0CB4D8F3849}" type="datetimeFigureOut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4-85BC-0844-B0FD-528A1C3E1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80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42F8-67F2-E64A-832F-B0CB4D8F3849}" type="datetimeFigureOut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4-85BC-0844-B0FD-528A1C3E1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71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42F8-67F2-E64A-832F-B0CB4D8F3849}" type="datetimeFigureOut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4-85BC-0844-B0FD-528A1C3E1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08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42F8-67F2-E64A-832F-B0CB4D8F3849}" type="datetimeFigureOut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4-85BC-0844-B0FD-528A1C3E1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74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642F8-67F2-E64A-832F-B0CB4D8F3849}" type="datetimeFigureOut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F5EF4-85BC-0844-B0FD-528A1C3E1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2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ASSIGN</a:t>
            </a:r>
            <a:br>
              <a:rPr kumimoji="1" lang="en-US" altLang="ja-JP" dirty="0" smtClean="0"/>
            </a:br>
            <a:r>
              <a:rPr kumimoji="1" lang="ja-JP" altLang="en-US" dirty="0" smtClean="0"/>
              <a:t>中間</a:t>
            </a:r>
            <a:r>
              <a:rPr kumimoji="1" lang="ja-JP" altLang="en-US" dirty="0" smtClean="0"/>
              <a:t>レビュー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KUGATech:oLo</a:t>
            </a:r>
            <a:endParaRPr kumimoji="1" lang="en-US" altLang="ja-JP" dirty="0" smtClean="0"/>
          </a:p>
          <a:p>
            <a:r>
              <a:rPr kumimoji="1" lang="en-US" altLang="ja-JP" dirty="0" smtClean="0"/>
              <a:t>2019/10/28</a:t>
            </a:r>
          </a:p>
        </p:txBody>
      </p:sp>
    </p:spTree>
    <p:extLst>
      <p:ext uri="{BB962C8B-B14F-4D97-AF65-F5344CB8AC3E}">
        <p14:creationId xmlns:p14="http://schemas.microsoft.com/office/powerpoint/2010/main" val="8691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2400" dirty="0" smtClean="0"/>
              <a:t>１</a:t>
            </a:r>
            <a:r>
              <a:rPr lang="en-US" altLang="ja-JP" sz="2400" dirty="0" smtClean="0"/>
              <a:t>. </a:t>
            </a:r>
            <a:r>
              <a:rPr lang="ja-JP" altLang="en-US" sz="2400" dirty="0" smtClean="0"/>
              <a:t>企画</a:t>
            </a:r>
            <a:r>
              <a:rPr lang="ja-JP" altLang="en-US" sz="2400" dirty="0"/>
              <a:t>概要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2400" dirty="0" smtClean="0"/>
              <a:t>２</a:t>
            </a:r>
            <a:r>
              <a:rPr lang="en-US" altLang="ja-JP" sz="2400" dirty="0" smtClean="0"/>
              <a:t>. </a:t>
            </a:r>
            <a:r>
              <a:rPr lang="ja-JP" altLang="en-US" sz="2400" dirty="0" smtClean="0"/>
              <a:t>仕様</a:t>
            </a:r>
            <a:r>
              <a:rPr lang="ja-JP" altLang="en-US" sz="2400" dirty="0"/>
              <a:t>変更点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2400" dirty="0" smtClean="0"/>
              <a:t>３</a:t>
            </a:r>
            <a:r>
              <a:rPr lang="en-US" altLang="ja-JP" sz="2400" dirty="0" smtClean="0"/>
              <a:t>. </a:t>
            </a:r>
            <a:r>
              <a:rPr lang="ja-JP" altLang="en-US" sz="2400" dirty="0" smtClean="0"/>
              <a:t>実績</a:t>
            </a:r>
            <a:r>
              <a:rPr lang="ja-JP" altLang="en-US" sz="2400" dirty="0"/>
              <a:t>説明</a:t>
            </a:r>
            <a:r>
              <a:rPr lang="en-US" altLang="ja-JP" sz="2400" dirty="0"/>
              <a:t>(</a:t>
            </a:r>
            <a:r>
              <a:rPr lang="ja-JP" altLang="en-US" sz="2400" dirty="0"/>
              <a:t>デモ</a:t>
            </a:r>
            <a:r>
              <a:rPr lang="en-US" altLang="ja-JP" sz="2400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2400" dirty="0" smtClean="0"/>
              <a:t>４</a:t>
            </a:r>
            <a:r>
              <a:rPr lang="en-US" altLang="ja-JP" sz="2400" dirty="0" smtClean="0"/>
              <a:t>. </a:t>
            </a:r>
            <a:r>
              <a:rPr lang="ja-JP" altLang="en-US" sz="2400" dirty="0" smtClean="0"/>
              <a:t>今後</a:t>
            </a:r>
            <a:r>
              <a:rPr lang="ja-JP" altLang="en-US" sz="2400" dirty="0"/>
              <a:t>の開発スケジュール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2400" dirty="0" smtClean="0"/>
              <a:t>５</a:t>
            </a:r>
            <a:r>
              <a:rPr lang="en-US" altLang="ja-JP" sz="2400" dirty="0" smtClean="0"/>
              <a:t>. </a:t>
            </a:r>
            <a:r>
              <a:rPr lang="ja-JP" altLang="en-US" sz="2400" dirty="0" smtClean="0"/>
              <a:t>質疑</a:t>
            </a:r>
            <a:r>
              <a:rPr lang="ja-JP" altLang="en-US" sz="2400" dirty="0"/>
              <a:t>応答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2699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企画概要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2000" dirty="0" smtClean="0"/>
              <a:t>就職活動は毎年新規ユーザーが生まれるマーケットです。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2000" dirty="0" smtClean="0"/>
              <a:t>麻生の学生も毎年就職活動を経て希望する企業へ入社し、社会へ進出していきます。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2000" dirty="0" smtClean="0"/>
              <a:t>彼らがスムーズに就職活動を行うことを支援し、麻生塾教職員の業務の負荷軽減とサービスの向上を図るサービス。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sz="2000" dirty="0" smtClean="0"/>
              <a:t>AI</a:t>
            </a:r>
            <a:r>
              <a:rPr lang="ja-JP" altLang="en-US" sz="2000" dirty="0" smtClean="0"/>
              <a:t>による秘書キャラを導入し、できるだけスマートに操作ができることと、就活中の励まされ感を提供します</a:t>
            </a:r>
            <a:r>
              <a:rPr lang="ja-JP" altLang="en-US" sz="2000" dirty="0" smtClean="0"/>
              <a:t>。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2000" dirty="0" smtClean="0"/>
              <a:t>ターゲットユーザー</a:t>
            </a:r>
            <a:endParaRPr lang="en-US" altLang="ja-JP" sz="2000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ja-JP" altLang="en-US" sz="2000" dirty="0" smtClean="0"/>
              <a:t>管理者</a:t>
            </a:r>
            <a:r>
              <a:rPr lang="ja-JP" altLang="en-US" sz="2000" dirty="0"/>
              <a:t>ユーザー</a:t>
            </a:r>
            <a:r>
              <a:rPr lang="en-US" altLang="ja-JP" sz="2000" dirty="0"/>
              <a:t>:</a:t>
            </a:r>
            <a:r>
              <a:rPr lang="ja-JP" altLang="en-US" sz="2000" dirty="0"/>
              <a:t>就職活動学年の担任の麻生教職員。複数名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ja-JP" altLang="en-US" sz="2000" dirty="0" smtClean="0"/>
              <a:t>学生</a:t>
            </a:r>
            <a:r>
              <a:rPr lang="ja-JP" altLang="en-US" sz="2000" dirty="0"/>
              <a:t>ユーザー</a:t>
            </a:r>
            <a:r>
              <a:rPr lang="en-US" altLang="ja-JP" sz="2000" dirty="0"/>
              <a:t>:</a:t>
            </a:r>
            <a:r>
              <a:rPr lang="ja-JP" altLang="en-US" sz="2000" dirty="0"/>
              <a:t>就職活動を行う麻生の学生。福岡キャンパスの学生とする。複数名。</a:t>
            </a:r>
            <a:r>
              <a:rPr lang="en-US" altLang="ja-JP" sz="2000" dirty="0"/>
              <a:t>IT</a:t>
            </a:r>
            <a:r>
              <a:rPr lang="ja-JP" altLang="en-US" sz="2000" dirty="0"/>
              <a:t>に詳しいとは限らない。モバイル端末は所持しているが、</a:t>
            </a:r>
            <a:r>
              <a:rPr lang="en-US" altLang="ja-JP" sz="2000" dirty="0"/>
              <a:t>PC</a:t>
            </a:r>
            <a:r>
              <a:rPr lang="ja-JP" altLang="en-US" sz="2000" dirty="0"/>
              <a:t>は不明。</a:t>
            </a:r>
            <a:endParaRPr lang="ja-JP" altLang="en-US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49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仕様変更点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AWS S3</a:t>
            </a:r>
            <a:r>
              <a:rPr lang="ja-JP" altLang="en-US" sz="2400" dirty="0" smtClean="0"/>
              <a:t>を</a:t>
            </a:r>
            <a:r>
              <a:rPr lang="ja-JP" altLang="en-US" sz="2400" dirty="0" smtClean="0"/>
              <a:t>使用</a:t>
            </a:r>
            <a:r>
              <a:rPr lang="ja-JP" altLang="en-US" sz="2400" dirty="0" smtClean="0"/>
              <a:t>せず、</a:t>
            </a:r>
            <a:r>
              <a:rPr lang="en-US" altLang="ja-JP" sz="2400" dirty="0" smtClean="0"/>
              <a:t>EC2</a:t>
            </a:r>
            <a:r>
              <a:rPr lang="ja-JP" altLang="en-US" sz="2400" dirty="0" smtClean="0"/>
              <a:t>内に</a:t>
            </a:r>
            <a:r>
              <a:rPr lang="en-US" altLang="ja-JP" sz="2400" dirty="0" smtClean="0"/>
              <a:t>DB</a:t>
            </a:r>
            <a:r>
              <a:rPr lang="ja-JP" altLang="en-US" sz="2400" dirty="0" smtClean="0"/>
              <a:t>を構築する方向へ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画面</a:t>
            </a:r>
            <a:r>
              <a:rPr kumimoji="1" lang="ja-JP" altLang="en-US" sz="2400" dirty="0" smtClean="0"/>
              <a:t>デザイン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プロトタイプ</a:t>
            </a:r>
            <a:r>
              <a:rPr kumimoji="1" lang="en-US" altLang="ja-JP" sz="2400" dirty="0" smtClean="0"/>
              <a:t>)</a:t>
            </a:r>
            <a:r>
              <a:rPr kumimoji="1" lang="ja-JP" altLang="en-US" sz="2400" dirty="0" smtClean="0"/>
              <a:t>の</a:t>
            </a:r>
            <a:r>
              <a:rPr kumimoji="1" lang="ja-JP" altLang="en-US" sz="2400" dirty="0" smtClean="0"/>
              <a:t>変更。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55838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実績説明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 dirty="0" smtClean="0"/>
              <a:t>企画提案</a:t>
            </a:r>
            <a:r>
              <a:rPr lang="ja-JP" altLang="en-US" sz="2400" dirty="0" smtClean="0"/>
              <a:t>書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各種設計書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機能一覧、</a:t>
            </a:r>
            <a:r>
              <a:rPr kumimoji="1" lang="en-US" altLang="ja-JP" sz="2400" dirty="0" smtClean="0"/>
              <a:t>API</a:t>
            </a:r>
            <a:r>
              <a:rPr lang="ja-JP" altLang="en-US" sz="2400" dirty="0" smtClean="0"/>
              <a:t>仕様書、画面遷移図、画面構成図</a:t>
            </a:r>
            <a:r>
              <a:rPr kumimoji="1" lang="en-US" altLang="ja-JP" sz="2400" dirty="0" smtClean="0"/>
              <a:t>)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製造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完了</a:t>
            </a:r>
            <a:r>
              <a:rPr lang="en-US" altLang="ja-JP" sz="2400" dirty="0" smtClean="0"/>
              <a:t>)</a:t>
            </a:r>
          </a:p>
          <a:p>
            <a:pPr lvl="1"/>
            <a:r>
              <a:rPr kumimoji="1" lang="ja-JP" altLang="en-US" dirty="0" smtClean="0"/>
              <a:t>管理者</a:t>
            </a:r>
            <a:r>
              <a:rPr lang="ja-JP" altLang="en-US" dirty="0" smtClean="0"/>
              <a:t>ブラウザ</a:t>
            </a:r>
            <a:r>
              <a:rPr kumimoji="1" lang="ja-JP" altLang="en-US" dirty="0" smtClean="0"/>
              <a:t>画面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Slackbot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文字認識機能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顔認識</a:t>
            </a:r>
            <a:r>
              <a:rPr lang="ja-JP" altLang="en-US" dirty="0" smtClean="0"/>
              <a:t>機能</a:t>
            </a:r>
            <a:endParaRPr lang="en-US" altLang="ja-JP" dirty="0" smtClean="0"/>
          </a:p>
          <a:p>
            <a:r>
              <a:rPr lang="ja-JP" altLang="en-US" sz="2400" dirty="0" smtClean="0"/>
              <a:t>製造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未完了</a:t>
            </a:r>
            <a:r>
              <a:rPr lang="en-US" altLang="ja-JP" sz="2400" dirty="0" smtClean="0"/>
              <a:t>)</a:t>
            </a:r>
            <a:endParaRPr lang="en-US" altLang="ja-JP" sz="2400" dirty="0"/>
          </a:p>
          <a:p>
            <a:pPr lvl="1"/>
            <a:r>
              <a:rPr lang="ja-JP" altLang="en-US" dirty="0" smtClean="0"/>
              <a:t>学生モバイル画面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231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今後の開発スケジュール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42878"/>
            <a:ext cx="10515600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 smtClean="0"/>
              <a:t>製造</a:t>
            </a:r>
            <a:endParaRPr lang="en-US" altLang="ja-JP" sz="2400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ja-JP" altLang="en-US" dirty="0" smtClean="0"/>
              <a:t>学生ユーザー画面開発：</a:t>
            </a:r>
            <a:r>
              <a:rPr lang="en-US" altLang="ja-JP" dirty="0" smtClean="0"/>
              <a:t>11/8(</a:t>
            </a:r>
            <a:r>
              <a:rPr lang="ja-JP" altLang="en-US" dirty="0" smtClean="0"/>
              <a:t>終了予定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ja-JP" altLang="en-US" dirty="0" smtClean="0"/>
              <a:t>画面内部処理開発</a:t>
            </a:r>
            <a:r>
              <a:rPr lang="en-US" altLang="ja-JP" dirty="0" smtClean="0"/>
              <a:t>(</a:t>
            </a:r>
            <a:r>
              <a:rPr lang="ja-JP" altLang="en-US" dirty="0" smtClean="0"/>
              <a:t>管理者</a:t>
            </a:r>
            <a:r>
              <a:rPr lang="en-US" altLang="ja-JP" dirty="0" smtClean="0"/>
              <a:t>)</a:t>
            </a:r>
            <a:r>
              <a:rPr lang="ja-JP" altLang="en-US" dirty="0" smtClean="0"/>
              <a:t>：</a:t>
            </a:r>
            <a:r>
              <a:rPr lang="en-US" altLang="ja-JP" dirty="0" smtClean="0"/>
              <a:t>11/15(</a:t>
            </a:r>
            <a:r>
              <a:rPr lang="ja-JP" altLang="en-US" dirty="0" smtClean="0"/>
              <a:t>終了予定</a:t>
            </a:r>
            <a:r>
              <a:rPr lang="en-US" altLang="ja-JP" dirty="0" smtClean="0"/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dirty="0" smtClean="0"/>
              <a:t>画面内部処理開発</a:t>
            </a:r>
            <a:r>
              <a:rPr lang="en-US" altLang="ja-JP" dirty="0" smtClean="0"/>
              <a:t>(</a:t>
            </a:r>
            <a:r>
              <a:rPr lang="ja-JP" altLang="en-US" dirty="0" smtClean="0"/>
              <a:t>学生</a:t>
            </a:r>
            <a:r>
              <a:rPr lang="en-US" altLang="ja-JP" dirty="0" smtClean="0"/>
              <a:t>)</a:t>
            </a:r>
            <a:r>
              <a:rPr lang="ja-JP" altLang="en-US" dirty="0" smtClean="0"/>
              <a:t>：</a:t>
            </a:r>
            <a:r>
              <a:rPr lang="en-US" altLang="ja-JP" dirty="0" smtClean="0"/>
              <a:t>11/29 </a:t>
            </a:r>
            <a:r>
              <a:rPr lang="en-US" altLang="ja-JP" dirty="0"/>
              <a:t>(</a:t>
            </a:r>
            <a:r>
              <a:rPr lang="ja-JP" altLang="en-US" dirty="0"/>
              <a:t>終了予定</a:t>
            </a:r>
            <a:r>
              <a:rPr lang="en-US" altLang="ja-JP" dirty="0"/>
              <a:t>)</a:t>
            </a:r>
            <a:endParaRPr lang="en-US" altLang="ja-JP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dirty="0" smtClean="0"/>
              <a:t>AWSEC2_DB</a:t>
            </a:r>
            <a:r>
              <a:rPr lang="ja-JP" altLang="en-US" dirty="0" smtClean="0"/>
              <a:t>構築：</a:t>
            </a:r>
            <a:r>
              <a:rPr lang="en-US" altLang="ja-JP" dirty="0" smtClean="0"/>
              <a:t>11/20 </a:t>
            </a:r>
            <a:r>
              <a:rPr lang="en-US" altLang="ja-JP" dirty="0"/>
              <a:t>(</a:t>
            </a:r>
            <a:r>
              <a:rPr lang="ja-JP" altLang="en-US" dirty="0"/>
              <a:t>終了予定</a:t>
            </a:r>
            <a:r>
              <a:rPr lang="en-US" altLang="ja-JP" dirty="0" smtClean="0"/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dirty="0" err="1" smtClean="0"/>
              <a:t>AWSLambda</a:t>
            </a:r>
            <a:r>
              <a:rPr lang="en-US" altLang="ja-JP" dirty="0" smtClean="0"/>
              <a:t>_</a:t>
            </a:r>
            <a:r>
              <a:rPr lang="ja-JP" altLang="en-US" dirty="0" smtClean="0"/>
              <a:t>処理開発</a:t>
            </a:r>
            <a:r>
              <a:rPr lang="en-US" altLang="ja-JP" dirty="0" smtClean="0"/>
              <a:t>_</a:t>
            </a:r>
            <a:r>
              <a:rPr lang="ja-JP" altLang="en-US" dirty="0" smtClean="0"/>
              <a:t>構築：</a:t>
            </a:r>
            <a:r>
              <a:rPr lang="en-US" altLang="ja-JP" dirty="0" smtClean="0"/>
              <a:t>11/25(</a:t>
            </a:r>
            <a:r>
              <a:rPr lang="ja-JP" altLang="en-US" dirty="0" smtClean="0"/>
              <a:t>終了予定</a:t>
            </a:r>
            <a:r>
              <a:rPr lang="en-US" altLang="ja-JP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2400" dirty="0" smtClean="0"/>
              <a:t>保守・運用：</a:t>
            </a:r>
            <a:r>
              <a:rPr lang="en-US" altLang="ja-JP" sz="2400" dirty="0" smtClean="0"/>
              <a:t>12/2~12/20(</a:t>
            </a:r>
            <a:r>
              <a:rPr lang="ja-JP" altLang="en-US" sz="2400" dirty="0" smtClean="0"/>
              <a:t>予定</a:t>
            </a:r>
            <a:r>
              <a:rPr lang="en-US" altLang="ja-JP" sz="2400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2400" dirty="0" smtClean="0"/>
              <a:t>納品物作成：</a:t>
            </a:r>
            <a:r>
              <a:rPr lang="en-US" altLang="ja-JP" sz="2400" dirty="0" smtClean="0"/>
              <a:t>12/23~1/10(</a:t>
            </a:r>
            <a:r>
              <a:rPr lang="ja-JP" altLang="en-US" sz="2400" dirty="0" smtClean="0"/>
              <a:t>予定</a:t>
            </a:r>
            <a:r>
              <a:rPr lang="en-US" altLang="ja-JP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66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質疑</a:t>
            </a:r>
            <a:r>
              <a:rPr kumimoji="1" lang="ja-JP" altLang="en-US" dirty="0" smtClean="0"/>
              <a:t>応答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35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4383</TotalTime>
  <Words>320</Words>
  <Application>Microsoft Macintosh PowerPoint</Application>
  <PresentationFormat>ワイド画面</PresentationFormat>
  <Paragraphs>41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Yu Gothic</vt:lpstr>
      <vt:lpstr>Yu Gothic Light</vt:lpstr>
      <vt:lpstr>Arial</vt:lpstr>
      <vt:lpstr>ホワイト</vt:lpstr>
      <vt:lpstr>ASSIGN 中間レビュー</vt:lpstr>
      <vt:lpstr>アジェンダ</vt:lpstr>
      <vt:lpstr>企画概要</vt:lpstr>
      <vt:lpstr>仕様変更点</vt:lpstr>
      <vt:lpstr>実績説明</vt:lpstr>
      <vt:lpstr>今後の開発スケジュール</vt:lpstr>
      <vt:lpstr>質疑応答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ASSIGN:中間レビュー</dc:title>
  <dc:creator>藤澤 天音</dc:creator>
  <cp:lastModifiedBy>藤澤 天音</cp:lastModifiedBy>
  <cp:revision>15</cp:revision>
  <dcterms:created xsi:type="dcterms:W3CDTF">2019-10-25T02:42:56Z</dcterms:created>
  <dcterms:modified xsi:type="dcterms:W3CDTF">2019-10-28T05:40:42Z</dcterms:modified>
</cp:coreProperties>
</file>