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24"/>
  </p:notesMasterIdLst>
  <p:sldIdLst>
    <p:sldId id="256" r:id="rId2"/>
    <p:sldId id="258" r:id="rId3"/>
    <p:sldId id="275" r:id="rId4"/>
    <p:sldId id="277" r:id="rId5"/>
    <p:sldId id="278" r:id="rId6"/>
    <p:sldId id="279" r:id="rId7"/>
    <p:sldId id="257" r:id="rId8"/>
    <p:sldId id="272" r:id="rId9"/>
    <p:sldId id="281" r:id="rId10"/>
    <p:sldId id="283" r:id="rId11"/>
    <p:sldId id="289" r:id="rId12"/>
    <p:sldId id="282" r:id="rId13"/>
    <p:sldId id="284" r:id="rId14"/>
    <p:sldId id="285" r:id="rId15"/>
    <p:sldId id="286" r:id="rId16"/>
    <p:sldId id="287" r:id="rId17"/>
    <p:sldId id="288" r:id="rId18"/>
    <p:sldId id="266" r:id="rId19"/>
    <p:sldId id="268" r:id="rId20"/>
    <p:sldId id="269" r:id="rId21"/>
    <p:sldId id="271"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ichi Hirabaru" initials="YH" lastIdx="2" clrIdx="0">
    <p:extLst>
      <p:ext uri="{19B8F6BF-5375-455C-9EA6-DF929625EA0E}">
        <p15:presenceInfo xmlns:p15="http://schemas.microsoft.com/office/powerpoint/2012/main" userId="14cd610ea40d5d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41" autoAdjust="0"/>
    <p:restoredTop sz="73980" autoAdjust="0"/>
  </p:normalViewPr>
  <p:slideViewPr>
    <p:cSldViewPr snapToGrid="0">
      <p:cViewPr varScale="1">
        <p:scale>
          <a:sx n="89" d="100"/>
          <a:sy n="89" d="100"/>
        </p:scale>
        <p:origin x="1704" y="168"/>
      </p:cViewPr>
      <p:guideLst/>
    </p:cSldViewPr>
  </p:slideViewPr>
  <p:outlineViewPr>
    <p:cViewPr>
      <p:scale>
        <a:sx n="33" d="100"/>
        <a:sy n="33" d="100"/>
      </p:scale>
      <p:origin x="0" y="0"/>
    </p:cViewPr>
  </p:outlineViewPr>
  <p:notesTextViewPr>
    <p:cViewPr>
      <p:scale>
        <a:sx n="1" d="1"/>
        <a:sy n="1" d="1"/>
      </p:scale>
      <p:origin x="0" y="-472"/>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9E747-337E-784B-AFA9-7179FCBF404E}" type="doc">
      <dgm:prSet loTypeId="urn:microsoft.com/office/officeart/2005/8/layout/process1" loCatId="" qsTypeId="urn:microsoft.com/office/officeart/2005/8/quickstyle/simple1" qsCatId="simple" csTypeId="urn:microsoft.com/office/officeart/2005/8/colors/accent1_2" csCatId="accent1" phldr="1"/>
      <dgm:spPr/>
    </dgm:pt>
    <dgm:pt modelId="{4D15BE39-7F84-2846-8BC1-C084D0650DE0}">
      <dgm:prSet phldrT="[テキスト]"/>
      <dgm:spPr/>
      <dgm:t>
        <a:bodyPr/>
        <a:lstStyle/>
        <a:p>
          <a:r>
            <a:rPr kumimoji="1" lang="ja-JP" altLang="en-US"/>
            <a:t>テーマ提示</a:t>
          </a:r>
        </a:p>
      </dgm:t>
    </dgm:pt>
    <dgm:pt modelId="{D57A1846-9623-C741-B1B3-85111086ED90}" type="parTrans" cxnId="{96B2144E-1906-4548-83C8-D1FC069B5B69}">
      <dgm:prSet/>
      <dgm:spPr/>
      <dgm:t>
        <a:bodyPr/>
        <a:lstStyle/>
        <a:p>
          <a:endParaRPr kumimoji="1" lang="ja-JP" altLang="en-US"/>
        </a:p>
      </dgm:t>
    </dgm:pt>
    <dgm:pt modelId="{C3A3FAFA-9A2D-AE48-8366-38001F66F787}" type="sibTrans" cxnId="{96B2144E-1906-4548-83C8-D1FC069B5B69}">
      <dgm:prSet/>
      <dgm:spPr/>
      <dgm:t>
        <a:bodyPr/>
        <a:lstStyle/>
        <a:p>
          <a:endParaRPr kumimoji="1" lang="ja-JP" altLang="en-US"/>
        </a:p>
      </dgm:t>
    </dgm:pt>
    <dgm:pt modelId="{A6338A6F-1B98-8A4A-87BF-CC8B16097254}">
      <dgm:prSet phldrT="[テキスト]"/>
      <dgm:spPr/>
      <dgm:t>
        <a:bodyPr/>
        <a:lstStyle/>
        <a:p>
          <a:r>
            <a:rPr kumimoji="1" lang="ja-JP" altLang="en-US"/>
            <a:t>優れたものを投票</a:t>
          </a:r>
        </a:p>
      </dgm:t>
    </dgm:pt>
    <dgm:pt modelId="{D4FC19EE-5813-0B47-AADD-537F060DE952}" type="parTrans" cxnId="{22E457B4-50B0-174A-95C0-08DB1C08208F}">
      <dgm:prSet/>
      <dgm:spPr/>
      <dgm:t>
        <a:bodyPr/>
        <a:lstStyle/>
        <a:p>
          <a:endParaRPr kumimoji="1" lang="ja-JP" altLang="en-US"/>
        </a:p>
      </dgm:t>
    </dgm:pt>
    <dgm:pt modelId="{477A1D76-DDA8-D94E-97BA-B85ACC44A4B8}" type="sibTrans" cxnId="{22E457B4-50B0-174A-95C0-08DB1C08208F}">
      <dgm:prSet/>
      <dgm:spPr/>
      <dgm:t>
        <a:bodyPr/>
        <a:lstStyle/>
        <a:p>
          <a:endParaRPr kumimoji="1" lang="ja-JP" altLang="en-US"/>
        </a:p>
      </dgm:t>
    </dgm:pt>
    <dgm:pt modelId="{08B6A6A1-F6ED-044A-A462-9EF4DE037CC3}">
      <dgm:prSet phldrT="[テキスト]"/>
      <dgm:spPr/>
      <dgm:t>
        <a:bodyPr/>
        <a:lstStyle/>
        <a:p>
          <a:r>
            <a:rPr kumimoji="1" lang="ja-JP" altLang="en-US"/>
            <a:t>ランキング化</a:t>
          </a:r>
        </a:p>
      </dgm:t>
    </dgm:pt>
    <dgm:pt modelId="{716DA787-87F7-824F-8913-C02D7E527D8D}" type="parTrans" cxnId="{463C9D45-5CDC-BB42-B6FD-D522D6DE1405}">
      <dgm:prSet/>
      <dgm:spPr/>
      <dgm:t>
        <a:bodyPr/>
        <a:lstStyle/>
        <a:p>
          <a:endParaRPr kumimoji="1" lang="ja-JP" altLang="en-US"/>
        </a:p>
      </dgm:t>
    </dgm:pt>
    <dgm:pt modelId="{CFB93407-D1F1-F74A-9743-A34A0CC14505}" type="sibTrans" cxnId="{463C9D45-5CDC-BB42-B6FD-D522D6DE1405}">
      <dgm:prSet/>
      <dgm:spPr/>
      <dgm:t>
        <a:bodyPr/>
        <a:lstStyle/>
        <a:p>
          <a:endParaRPr kumimoji="1" lang="ja-JP" altLang="en-US"/>
        </a:p>
      </dgm:t>
    </dgm:pt>
    <dgm:pt modelId="{28A45385-AEE2-BF48-8B05-C6F1E073E309}" type="pres">
      <dgm:prSet presAssocID="{B509E747-337E-784B-AFA9-7179FCBF404E}" presName="Name0" presStyleCnt="0">
        <dgm:presLayoutVars>
          <dgm:dir/>
          <dgm:resizeHandles val="exact"/>
        </dgm:presLayoutVars>
      </dgm:prSet>
      <dgm:spPr/>
    </dgm:pt>
    <dgm:pt modelId="{6EA6133F-BDBB-9F4F-AEC9-3E868C79D150}" type="pres">
      <dgm:prSet presAssocID="{4D15BE39-7F84-2846-8BC1-C084D0650DE0}" presName="node" presStyleLbl="node1" presStyleIdx="0" presStyleCnt="3">
        <dgm:presLayoutVars>
          <dgm:bulletEnabled val="1"/>
        </dgm:presLayoutVars>
      </dgm:prSet>
      <dgm:spPr/>
    </dgm:pt>
    <dgm:pt modelId="{65179C12-ABD5-5948-8A3D-0379714F82D0}" type="pres">
      <dgm:prSet presAssocID="{C3A3FAFA-9A2D-AE48-8366-38001F66F787}" presName="sibTrans" presStyleLbl="sibTrans2D1" presStyleIdx="0" presStyleCnt="2"/>
      <dgm:spPr/>
    </dgm:pt>
    <dgm:pt modelId="{4021D25B-75AC-1B49-AF9E-EB135F0F8225}" type="pres">
      <dgm:prSet presAssocID="{C3A3FAFA-9A2D-AE48-8366-38001F66F787}" presName="connectorText" presStyleLbl="sibTrans2D1" presStyleIdx="0" presStyleCnt="2"/>
      <dgm:spPr/>
    </dgm:pt>
    <dgm:pt modelId="{8F4F7949-7E95-BB4E-9D45-5659FC8819FE}" type="pres">
      <dgm:prSet presAssocID="{A6338A6F-1B98-8A4A-87BF-CC8B16097254}" presName="node" presStyleLbl="node1" presStyleIdx="1" presStyleCnt="3">
        <dgm:presLayoutVars>
          <dgm:bulletEnabled val="1"/>
        </dgm:presLayoutVars>
      </dgm:prSet>
      <dgm:spPr/>
    </dgm:pt>
    <dgm:pt modelId="{C46CA773-E5A3-D94F-80CD-F1FAACAD3110}" type="pres">
      <dgm:prSet presAssocID="{477A1D76-DDA8-D94E-97BA-B85ACC44A4B8}" presName="sibTrans" presStyleLbl="sibTrans2D1" presStyleIdx="1" presStyleCnt="2"/>
      <dgm:spPr/>
    </dgm:pt>
    <dgm:pt modelId="{BA3C4E04-3782-D243-BC7B-080CB58335CE}" type="pres">
      <dgm:prSet presAssocID="{477A1D76-DDA8-D94E-97BA-B85ACC44A4B8}" presName="connectorText" presStyleLbl="sibTrans2D1" presStyleIdx="1" presStyleCnt="2"/>
      <dgm:spPr/>
    </dgm:pt>
    <dgm:pt modelId="{77630D2F-3EBB-BE49-9A08-FFB12D99146D}" type="pres">
      <dgm:prSet presAssocID="{08B6A6A1-F6ED-044A-A462-9EF4DE037CC3}" presName="node" presStyleLbl="node1" presStyleIdx="2" presStyleCnt="3">
        <dgm:presLayoutVars>
          <dgm:bulletEnabled val="1"/>
        </dgm:presLayoutVars>
      </dgm:prSet>
      <dgm:spPr/>
    </dgm:pt>
  </dgm:ptLst>
  <dgm:cxnLst>
    <dgm:cxn modelId="{1EF15D24-8FD9-D343-B2E3-BCCB459A66C8}" type="presOf" srcId="{C3A3FAFA-9A2D-AE48-8366-38001F66F787}" destId="{4021D25B-75AC-1B49-AF9E-EB135F0F8225}" srcOrd="1" destOrd="0" presId="urn:microsoft.com/office/officeart/2005/8/layout/process1"/>
    <dgm:cxn modelId="{2DFB9A41-AD2A-6844-97C5-A03517F9918D}" type="presOf" srcId="{08B6A6A1-F6ED-044A-A462-9EF4DE037CC3}" destId="{77630D2F-3EBB-BE49-9A08-FFB12D99146D}" srcOrd="0" destOrd="0" presId="urn:microsoft.com/office/officeart/2005/8/layout/process1"/>
    <dgm:cxn modelId="{463C9D45-5CDC-BB42-B6FD-D522D6DE1405}" srcId="{B509E747-337E-784B-AFA9-7179FCBF404E}" destId="{08B6A6A1-F6ED-044A-A462-9EF4DE037CC3}" srcOrd="2" destOrd="0" parTransId="{716DA787-87F7-824F-8913-C02D7E527D8D}" sibTransId="{CFB93407-D1F1-F74A-9743-A34A0CC14505}"/>
    <dgm:cxn modelId="{AC7F844B-3E83-A149-9C4B-DECE5EC73027}" type="presOf" srcId="{A6338A6F-1B98-8A4A-87BF-CC8B16097254}" destId="{8F4F7949-7E95-BB4E-9D45-5659FC8819FE}" srcOrd="0" destOrd="0" presId="urn:microsoft.com/office/officeart/2005/8/layout/process1"/>
    <dgm:cxn modelId="{96B2144E-1906-4548-83C8-D1FC069B5B69}" srcId="{B509E747-337E-784B-AFA9-7179FCBF404E}" destId="{4D15BE39-7F84-2846-8BC1-C084D0650DE0}" srcOrd="0" destOrd="0" parTransId="{D57A1846-9623-C741-B1B3-85111086ED90}" sibTransId="{C3A3FAFA-9A2D-AE48-8366-38001F66F787}"/>
    <dgm:cxn modelId="{86B9886D-DAD5-6A4C-88CC-B2A95221CEFC}" type="presOf" srcId="{C3A3FAFA-9A2D-AE48-8366-38001F66F787}" destId="{65179C12-ABD5-5948-8A3D-0379714F82D0}" srcOrd="0" destOrd="0" presId="urn:microsoft.com/office/officeart/2005/8/layout/process1"/>
    <dgm:cxn modelId="{89AF877B-B608-FC46-BCD8-C3BFD2E62FA2}" type="presOf" srcId="{477A1D76-DDA8-D94E-97BA-B85ACC44A4B8}" destId="{BA3C4E04-3782-D243-BC7B-080CB58335CE}" srcOrd="1" destOrd="0" presId="urn:microsoft.com/office/officeart/2005/8/layout/process1"/>
    <dgm:cxn modelId="{34F11EAB-885B-464F-88EA-CDB8E4A9E2F3}" type="presOf" srcId="{477A1D76-DDA8-D94E-97BA-B85ACC44A4B8}" destId="{C46CA773-E5A3-D94F-80CD-F1FAACAD3110}" srcOrd="0" destOrd="0" presId="urn:microsoft.com/office/officeart/2005/8/layout/process1"/>
    <dgm:cxn modelId="{CFBEB8AD-F89F-E247-AEA6-7EE44B87370B}" type="presOf" srcId="{4D15BE39-7F84-2846-8BC1-C084D0650DE0}" destId="{6EA6133F-BDBB-9F4F-AEC9-3E868C79D150}" srcOrd="0" destOrd="0" presId="urn:microsoft.com/office/officeart/2005/8/layout/process1"/>
    <dgm:cxn modelId="{22E457B4-50B0-174A-95C0-08DB1C08208F}" srcId="{B509E747-337E-784B-AFA9-7179FCBF404E}" destId="{A6338A6F-1B98-8A4A-87BF-CC8B16097254}" srcOrd="1" destOrd="0" parTransId="{D4FC19EE-5813-0B47-AADD-537F060DE952}" sibTransId="{477A1D76-DDA8-D94E-97BA-B85ACC44A4B8}"/>
    <dgm:cxn modelId="{4E414DE9-31E4-3A49-AEA9-272ED2B3823C}" type="presOf" srcId="{B509E747-337E-784B-AFA9-7179FCBF404E}" destId="{28A45385-AEE2-BF48-8B05-C6F1E073E309}" srcOrd="0" destOrd="0" presId="urn:microsoft.com/office/officeart/2005/8/layout/process1"/>
    <dgm:cxn modelId="{60E2532F-7965-A146-8F31-D4B133224371}" type="presParOf" srcId="{28A45385-AEE2-BF48-8B05-C6F1E073E309}" destId="{6EA6133F-BDBB-9F4F-AEC9-3E868C79D150}" srcOrd="0" destOrd="0" presId="urn:microsoft.com/office/officeart/2005/8/layout/process1"/>
    <dgm:cxn modelId="{C576E639-9F7A-4345-9586-1E2190C785A7}" type="presParOf" srcId="{28A45385-AEE2-BF48-8B05-C6F1E073E309}" destId="{65179C12-ABD5-5948-8A3D-0379714F82D0}" srcOrd="1" destOrd="0" presId="urn:microsoft.com/office/officeart/2005/8/layout/process1"/>
    <dgm:cxn modelId="{5AAA6C7C-15CE-7B4F-B3A9-FA9AA8F970CD}" type="presParOf" srcId="{65179C12-ABD5-5948-8A3D-0379714F82D0}" destId="{4021D25B-75AC-1B49-AF9E-EB135F0F8225}" srcOrd="0" destOrd="0" presId="urn:microsoft.com/office/officeart/2005/8/layout/process1"/>
    <dgm:cxn modelId="{8072054A-3DE8-D840-8C92-8D2E3AC5F3BE}" type="presParOf" srcId="{28A45385-AEE2-BF48-8B05-C6F1E073E309}" destId="{8F4F7949-7E95-BB4E-9D45-5659FC8819FE}" srcOrd="2" destOrd="0" presId="urn:microsoft.com/office/officeart/2005/8/layout/process1"/>
    <dgm:cxn modelId="{FB20E0FF-72E2-C04A-9F60-B39514F8E5A1}" type="presParOf" srcId="{28A45385-AEE2-BF48-8B05-C6F1E073E309}" destId="{C46CA773-E5A3-D94F-80CD-F1FAACAD3110}" srcOrd="3" destOrd="0" presId="urn:microsoft.com/office/officeart/2005/8/layout/process1"/>
    <dgm:cxn modelId="{3D1186EB-3FD3-D146-AF0C-36F850B2CF2E}" type="presParOf" srcId="{C46CA773-E5A3-D94F-80CD-F1FAACAD3110}" destId="{BA3C4E04-3782-D243-BC7B-080CB58335CE}" srcOrd="0" destOrd="0" presId="urn:microsoft.com/office/officeart/2005/8/layout/process1"/>
    <dgm:cxn modelId="{EF166736-BF1C-D548-B11B-7FF3C9A5CF69}" type="presParOf" srcId="{28A45385-AEE2-BF48-8B05-C6F1E073E309}" destId="{77630D2F-3EBB-BE49-9A08-FFB12D99146D}" srcOrd="4" destOrd="0" presId="urn:microsoft.com/office/officeart/2005/8/layout/process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D3933C-6FE7-3F4D-831D-3F00805D31DB}"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kumimoji="1" lang="ja-JP" altLang="en-US"/>
        </a:p>
      </dgm:t>
    </dgm:pt>
    <dgm:pt modelId="{B8A4EDDD-11B5-7040-94D8-2BECBFE2ED29}">
      <dgm:prSet phldrT="[テキスト]"/>
      <dgm:spPr/>
      <dgm:t>
        <a:bodyPr/>
        <a:lstStyle/>
        <a:p>
          <a:r>
            <a:rPr kumimoji="1" lang="ja-JP" altLang="en-US">
              <a:solidFill>
                <a:schemeClr val="bg1"/>
              </a:solidFill>
            </a:rPr>
            <a:t>ターゲット</a:t>
          </a:r>
        </a:p>
      </dgm:t>
    </dgm:pt>
    <dgm:pt modelId="{ECAC2617-A494-2E4E-9975-E3A22FDF6124}" type="parTrans" cxnId="{F2C4E15B-4F86-1644-99E3-31601ECC3DEA}">
      <dgm:prSet/>
      <dgm:spPr/>
      <dgm:t>
        <a:bodyPr/>
        <a:lstStyle/>
        <a:p>
          <a:endParaRPr kumimoji="1" lang="ja-JP" altLang="en-US"/>
        </a:p>
      </dgm:t>
    </dgm:pt>
    <dgm:pt modelId="{1F5D5606-9BFC-604E-B4DC-8E939FC82C81}" type="sibTrans" cxnId="{F2C4E15B-4F86-1644-99E3-31601ECC3DEA}">
      <dgm:prSet/>
      <dgm:spPr/>
      <dgm:t>
        <a:bodyPr/>
        <a:lstStyle/>
        <a:p>
          <a:endParaRPr kumimoji="1" lang="ja-JP" altLang="en-US"/>
        </a:p>
      </dgm:t>
    </dgm:pt>
    <dgm:pt modelId="{DC2DDE0C-0F9C-374C-BB61-2FEFFF313D59}">
      <dgm:prSet phldrT="[テキスト]"/>
      <dgm:spPr/>
      <dgm:t>
        <a:bodyPr/>
        <a:lstStyle/>
        <a:p>
          <a:r>
            <a:rPr kumimoji="1" lang="ja-JP" altLang="en-US"/>
            <a:t>何かしらの項目をランキングにしたい人</a:t>
          </a:r>
        </a:p>
      </dgm:t>
    </dgm:pt>
    <dgm:pt modelId="{495F43EE-EB51-064A-A12E-3DB394632D73}" type="parTrans" cxnId="{B0F7BAC5-65F8-3C48-BCDC-9855DE1B0CB7}">
      <dgm:prSet/>
      <dgm:spPr/>
      <dgm:t>
        <a:bodyPr/>
        <a:lstStyle/>
        <a:p>
          <a:endParaRPr kumimoji="1" lang="ja-JP" altLang="en-US"/>
        </a:p>
      </dgm:t>
    </dgm:pt>
    <dgm:pt modelId="{E58F2ADD-1477-A148-AF1B-3F1969ECDAF9}" type="sibTrans" cxnId="{B0F7BAC5-65F8-3C48-BCDC-9855DE1B0CB7}">
      <dgm:prSet/>
      <dgm:spPr/>
      <dgm:t>
        <a:bodyPr/>
        <a:lstStyle/>
        <a:p>
          <a:endParaRPr kumimoji="1" lang="ja-JP" altLang="en-US"/>
        </a:p>
      </dgm:t>
    </dgm:pt>
    <dgm:pt modelId="{0623E023-25C6-EE47-9C79-DCC1309A449C}">
      <dgm:prSet phldrT="[テキスト]"/>
      <dgm:spPr/>
      <dgm:t>
        <a:bodyPr/>
        <a:lstStyle/>
        <a:p>
          <a:r>
            <a:rPr lang="ja-JP" altLang="en-US" b="1">
              <a:solidFill>
                <a:schemeClr val="bg1"/>
              </a:solidFill>
            </a:rPr>
            <a:t>意図する導入効果</a:t>
          </a:r>
          <a:endParaRPr kumimoji="1" lang="ja-JP" altLang="en-US">
            <a:solidFill>
              <a:schemeClr val="bg1"/>
            </a:solidFill>
          </a:endParaRPr>
        </a:p>
      </dgm:t>
    </dgm:pt>
    <dgm:pt modelId="{8807CDDA-7A3C-DB41-B556-D70E6284A09A}" type="parTrans" cxnId="{B1394E32-AF9D-0C40-8461-7FC126F78DD9}">
      <dgm:prSet/>
      <dgm:spPr/>
      <dgm:t>
        <a:bodyPr/>
        <a:lstStyle/>
        <a:p>
          <a:endParaRPr kumimoji="1" lang="ja-JP" altLang="en-US"/>
        </a:p>
      </dgm:t>
    </dgm:pt>
    <dgm:pt modelId="{651DF484-37F1-744E-A203-44F32167ADB5}" type="sibTrans" cxnId="{B1394E32-AF9D-0C40-8461-7FC126F78DD9}">
      <dgm:prSet/>
      <dgm:spPr/>
      <dgm:t>
        <a:bodyPr/>
        <a:lstStyle/>
        <a:p>
          <a:endParaRPr kumimoji="1" lang="ja-JP" altLang="en-US"/>
        </a:p>
      </dgm:t>
    </dgm:pt>
    <dgm:pt modelId="{BD7697D0-01E5-0040-92F0-6C5A5B2D3F4B}">
      <dgm:prSet phldrT="[テキスト]"/>
      <dgm:spPr/>
      <dgm:t>
        <a:bodyPr/>
        <a:lstStyle/>
        <a:p>
          <a:r>
            <a:rPr lang="ja-JP" altLang="en-US"/>
            <a:t>ランキングを作成して色々な情報が得られる</a:t>
          </a:r>
          <a:endParaRPr kumimoji="1" lang="ja-JP" altLang="en-US"/>
        </a:p>
      </dgm:t>
    </dgm:pt>
    <dgm:pt modelId="{947D39DE-0C01-7C4C-BD31-F5CB4F73DD2A}" type="parTrans" cxnId="{63A5282C-CCAA-0D44-A4A2-E7B4CF2BD2AD}">
      <dgm:prSet/>
      <dgm:spPr/>
      <dgm:t>
        <a:bodyPr/>
        <a:lstStyle/>
        <a:p>
          <a:endParaRPr kumimoji="1" lang="ja-JP" altLang="en-US"/>
        </a:p>
      </dgm:t>
    </dgm:pt>
    <dgm:pt modelId="{5330D48D-7BF0-364E-AC7E-8CCB9AE0F6F5}" type="sibTrans" cxnId="{63A5282C-CCAA-0D44-A4A2-E7B4CF2BD2AD}">
      <dgm:prSet/>
      <dgm:spPr/>
      <dgm:t>
        <a:bodyPr/>
        <a:lstStyle/>
        <a:p>
          <a:endParaRPr kumimoji="1" lang="ja-JP" altLang="en-US"/>
        </a:p>
      </dgm:t>
    </dgm:pt>
    <dgm:pt modelId="{4B92AEDC-090A-9E4B-A63D-F6602C2C6E2C}">
      <dgm:prSet/>
      <dgm:spPr/>
      <dgm:t>
        <a:bodyPr/>
        <a:lstStyle/>
        <a:p>
          <a:r>
            <a:rPr lang="ja-JP" altLang="en-US" b="1">
              <a:solidFill>
                <a:schemeClr val="bg1"/>
              </a:solidFill>
            </a:rPr>
            <a:t>ユーザーの利用目的</a:t>
          </a:r>
          <a:endParaRPr kumimoji="1" lang="ja-JP" altLang="en-US">
            <a:solidFill>
              <a:schemeClr val="bg1"/>
            </a:solidFill>
          </a:endParaRPr>
        </a:p>
      </dgm:t>
    </dgm:pt>
    <dgm:pt modelId="{ABFD39B4-3C3A-A443-932F-53C9A36B194F}" type="parTrans" cxnId="{0F29B802-3D13-6541-9109-4919B3A7FFD8}">
      <dgm:prSet/>
      <dgm:spPr/>
      <dgm:t>
        <a:bodyPr/>
        <a:lstStyle/>
        <a:p>
          <a:endParaRPr kumimoji="1" lang="ja-JP" altLang="en-US"/>
        </a:p>
      </dgm:t>
    </dgm:pt>
    <dgm:pt modelId="{EC60E4EC-88F2-1F42-9382-3B44DA7AAF0C}" type="sibTrans" cxnId="{0F29B802-3D13-6541-9109-4919B3A7FFD8}">
      <dgm:prSet/>
      <dgm:spPr/>
      <dgm:t>
        <a:bodyPr/>
        <a:lstStyle/>
        <a:p>
          <a:endParaRPr kumimoji="1" lang="ja-JP" altLang="en-US"/>
        </a:p>
      </dgm:t>
    </dgm:pt>
    <dgm:pt modelId="{A1E1DDB6-A97A-0748-B3F4-0A39B8C19859}">
      <dgm:prSet/>
      <dgm:spPr/>
      <dgm:t>
        <a:bodyPr/>
        <a:lstStyle/>
        <a:p>
          <a:r>
            <a:rPr kumimoji="1" lang="ja-JP" altLang="en-US"/>
            <a:t>好きなもののランキング作成</a:t>
          </a:r>
        </a:p>
      </dgm:t>
    </dgm:pt>
    <dgm:pt modelId="{B4199B22-66F5-9241-9960-DFACBB796BE4}" type="parTrans" cxnId="{303B7C44-3BB9-AD4D-9812-4A075F4CF352}">
      <dgm:prSet/>
      <dgm:spPr/>
      <dgm:t>
        <a:bodyPr/>
        <a:lstStyle/>
        <a:p>
          <a:endParaRPr kumimoji="1" lang="ja-JP" altLang="en-US"/>
        </a:p>
      </dgm:t>
    </dgm:pt>
    <dgm:pt modelId="{E89EA35E-56F5-CA43-A177-7D8AEA74B939}" type="sibTrans" cxnId="{303B7C44-3BB9-AD4D-9812-4A075F4CF352}">
      <dgm:prSet/>
      <dgm:spPr/>
      <dgm:t>
        <a:bodyPr/>
        <a:lstStyle/>
        <a:p>
          <a:endParaRPr kumimoji="1" lang="ja-JP" altLang="en-US"/>
        </a:p>
      </dgm:t>
    </dgm:pt>
    <dgm:pt modelId="{116ECF03-591D-6D42-B124-B9E72E7EDE25}">
      <dgm:prSet phldrT="[テキスト]"/>
      <dgm:spPr/>
      <dgm:t>
        <a:bodyPr/>
        <a:lstStyle/>
        <a:p>
          <a:r>
            <a:rPr kumimoji="1" lang="ja-JP" altLang="en-US"/>
            <a:t>口論の解決の材料になる</a:t>
          </a:r>
        </a:p>
      </dgm:t>
    </dgm:pt>
    <dgm:pt modelId="{E0D84DC0-FAC8-0843-A0F8-EA34AA77D79E}" type="parTrans" cxnId="{D2F8FAE4-03CF-F544-932A-58DC301FB0AB}">
      <dgm:prSet/>
      <dgm:spPr/>
      <dgm:t>
        <a:bodyPr/>
        <a:lstStyle/>
        <a:p>
          <a:endParaRPr kumimoji="1" lang="ja-JP" altLang="en-US"/>
        </a:p>
      </dgm:t>
    </dgm:pt>
    <dgm:pt modelId="{8D38A941-653B-2546-9F43-962C408CCA95}" type="sibTrans" cxnId="{D2F8FAE4-03CF-F544-932A-58DC301FB0AB}">
      <dgm:prSet/>
      <dgm:spPr/>
      <dgm:t>
        <a:bodyPr/>
        <a:lstStyle/>
        <a:p>
          <a:endParaRPr kumimoji="1" lang="ja-JP" altLang="en-US"/>
        </a:p>
      </dgm:t>
    </dgm:pt>
    <dgm:pt modelId="{C5BC1CE2-8E7D-894C-A2FB-FE3527015519}" type="pres">
      <dgm:prSet presAssocID="{0FD3933C-6FE7-3F4D-831D-3F00805D31DB}" presName="linear" presStyleCnt="0">
        <dgm:presLayoutVars>
          <dgm:animLvl val="lvl"/>
          <dgm:resizeHandles val="exact"/>
        </dgm:presLayoutVars>
      </dgm:prSet>
      <dgm:spPr/>
    </dgm:pt>
    <dgm:pt modelId="{634C0AA4-B2F5-5D49-8371-A79337001485}" type="pres">
      <dgm:prSet presAssocID="{B8A4EDDD-11B5-7040-94D8-2BECBFE2ED29}" presName="parentText" presStyleLbl="node1" presStyleIdx="0" presStyleCnt="3">
        <dgm:presLayoutVars>
          <dgm:chMax val="0"/>
          <dgm:bulletEnabled val="1"/>
        </dgm:presLayoutVars>
      </dgm:prSet>
      <dgm:spPr/>
    </dgm:pt>
    <dgm:pt modelId="{5CF3B273-CAFC-F246-B56B-9D33F7AF51D8}" type="pres">
      <dgm:prSet presAssocID="{B8A4EDDD-11B5-7040-94D8-2BECBFE2ED29}" presName="childText" presStyleLbl="revTx" presStyleIdx="0" presStyleCnt="3">
        <dgm:presLayoutVars>
          <dgm:bulletEnabled val="1"/>
        </dgm:presLayoutVars>
      </dgm:prSet>
      <dgm:spPr/>
    </dgm:pt>
    <dgm:pt modelId="{22392C80-817E-B548-BE7C-26686AE49069}" type="pres">
      <dgm:prSet presAssocID="{4B92AEDC-090A-9E4B-A63D-F6602C2C6E2C}" presName="parentText" presStyleLbl="node1" presStyleIdx="1" presStyleCnt="3">
        <dgm:presLayoutVars>
          <dgm:chMax val="0"/>
          <dgm:bulletEnabled val="1"/>
        </dgm:presLayoutVars>
      </dgm:prSet>
      <dgm:spPr/>
    </dgm:pt>
    <dgm:pt modelId="{0C6F2B64-9CBD-F04C-B857-95109C7815EF}" type="pres">
      <dgm:prSet presAssocID="{4B92AEDC-090A-9E4B-A63D-F6602C2C6E2C}" presName="childText" presStyleLbl="revTx" presStyleIdx="1" presStyleCnt="3">
        <dgm:presLayoutVars>
          <dgm:bulletEnabled val="1"/>
        </dgm:presLayoutVars>
      </dgm:prSet>
      <dgm:spPr/>
    </dgm:pt>
    <dgm:pt modelId="{1BB1C5AD-6A4A-7A4B-9EF9-0BD674E99390}" type="pres">
      <dgm:prSet presAssocID="{0623E023-25C6-EE47-9C79-DCC1309A449C}" presName="parentText" presStyleLbl="node1" presStyleIdx="2" presStyleCnt="3">
        <dgm:presLayoutVars>
          <dgm:chMax val="0"/>
          <dgm:bulletEnabled val="1"/>
        </dgm:presLayoutVars>
      </dgm:prSet>
      <dgm:spPr/>
    </dgm:pt>
    <dgm:pt modelId="{ED03D292-ACBC-6C41-9A64-06E0EB22240E}" type="pres">
      <dgm:prSet presAssocID="{0623E023-25C6-EE47-9C79-DCC1309A449C}" presName="childText" presStyleLbl="revTx" presStyleIdx="2" presStyleCnt="3">
        <dgm:presLayoutVars>
          <dgm:bulletEnabled val="1"/>
        </dgm:presLayoutVars>
      </dgm:prSet>
      <dgm:spPr/>
    </dgm:pt>
  </dgm:ptLst>
  <dgm:cxnLst>
    <dgm:cxn modelId="{198C8B02-53F1-1541-B195-0EC60BB17EE1}" type="presOf" srcId="{0FD3933C-6FE7-3F4D-831D-3F00805D31DB}" destId="{C5BC1CE2-8E7D-894C-A2FB-FE3527015519}" srcOrd="0" destOrd="0" presId="urn:microsoft.com/office/officeart/2005/8/layout/vList2"/>
    <dgm:cxn modelId="{0F29B802-3D13-6541-9109-4919B3A7FFD8}" srcId="{0FD3933C-6FE7-3F4D-831D-3F00805D31DB}" destId="{4B92AEDC-090A-9E4B-A63D-F6602C2C6E2C}" srcOrd="1" destOrd="0" parTransId="{ABFD39B4-3C3A-A443-932F-53C9A36B194F}" sibTransId="{EC60E4EC-88F2-1F42-9382-3B44DA7AAF0C}"/>
    <dgm:cxn modelId="{09259F15-3F6B-6048-862A-A363223EBBBE}" type="presOf" srcId="{A1E1DDB6-A97A-0748-B3F4-0A39B8C19859}" destId="{0C6F2B64-9CBD-F04C-B857-95109C7815EF}" srcOrd="0" destOrd="0" presId="urn:microsoft.com/office/officeart/2005/8/layout/vList2"/>
    <dgm:cxn modelId="{63A5282C-CCAA-0D44-A4A2-E7B4CF2BD2AD}" srcId="{0623E023-25C6-EE47-9C79-DCC1309A449C}" destId="{BD7697D0-01E5-0040-92F0-6C5A5B2D3F4B}" srcOrd="0" destOrd="0" parTransId="{947D39DE-0C01-7C4C-BD31-F5CB4F73DD2A}" sibTransId="{5330D48D-7BF0-364E-AC7E-8CCB9AE0F6F5}"/>
    <dgm:cxn modelId="{B1394E32-AF9D-0C40-8461-7FC126F78DD9}" srcId="{0FD3933C-6FE7-3F4D-831D-3F00805D31DB}" destId="{0623E023-25C6-EE47-9C79-DCC1309A449C}" srcOrd="2" destOrd="0" parTransId="{8807CDDA-7A3C-DB41-B556-D70E6284A09A}" sibTransId="{651DF484-37F1-744E-A203-44F32167ADB5}"/>
    <dgm:cxn modelId="{C2B9393A-D0DB-5E4D-928B-130FA2ADF18C}" type="presOf" srcId="{116ECF03-591D-6D42-B124-B9E72E7EDE25}" destId="{ED03D292-ACBC-6C41-9A64-06E0EB22240E}" srcOrd="0" destOrd="1" presId="urn:microsoft.com/office/officeart/2005/8/layout/vList2"/>
    <dgm:cxn modelId="{303B7C44-3BB9-AD4D-9812-4A075F4CF352}" srcId="{4B92AEDC-090A-9E4B-A63D-F6602C2C6E2C}" destId="{A1E1DDB6-A97A-0748-B3F4-0A39B8C19859}" srcOrd="0" destOrd="0" parTransId="{B4199B22-66F5-9241-9960-DFACBB796BE4}" sibTransId="{E89EA35E-56F5-CA43-A177-7D8AEA74B939}"/>
    <dgm:cxn modelId="{F2C4E15B-4F86-1644-99E3-31601ECC3DEA}" srcId="{0FD3933C-6FE7-3F4D-831D-3F00805D31DB}" destId="{B8A4EDDD-11B5-7040-94D8-2BECBFE2ED29}" srcOrd="0" destOrd="0" parTransId="{ECAC2617-A494-2E4E-9975-E3A22FDF6124}" sibTransId="{1F5D5606-9BFC-604E-B4DC-8E939FC82C81}"/>
    <dgm:cxn modelId="{70BE576D-D58D-4246-BF62-0DFA3EB2CF7D}" type="presOf" srcId="{B8A4EDDD-11B5-7040-94D8-2BECBFE2ED29}" destId="{634C0AA4-B2F5-5D49-8371-A79337001485}" srcOrd="0" destOrd="0" presId="urn:microsoft.com/office/officeart/2005/8/layout/vList2"/>
    <dgm:cxn modelId="{42DB406E-BF85-D140-8A8D-CDC7519DBC46}" type="presOf" srcId="{0623E023-25C6-EE47-9C79-DCC1309A449C}" destId="{1BB1C5AD-6A4A-7A4B-9EF9-0BD674E99390}" srcOrd="0" destOrd="0" presId="urn:microsoft.com/office/officeart/2005/8/layout/vList2"/>
    <dgm:cxn modelId="{5D181F7D-F603-F549-A48F-75730C933D5B}" type="presOf" srcId="{BD7697D0-01E5-0040-92F0-6C5A5B2D3F4B}" destId="{ED03D292-ACBC-6C41-9A64-06E0EB22240E}" srcOrd="0" destOrd="0" presId="urn:microsoft.com/office/officeart/2005/8/layout/vList2"/>
    <dgm:cxn modelId="{45794CAA-62B2-8841-849A-1268B496B617}" type="presOf" srcId="{DC2DDE0C-0F9C-374C-BB61-2FEFFF313D59}" destId="{5CF3B273-CAFC-F246-B56B-9D33F7AF51D8}" srcOrd="0" destOrd="0" presId="urn:microsoft.com/office/officeart/2005/8/layout/vList2"/>
    <dgm:cxn modelId="{A83EADBC-5120-E640-9393-EC5C18D0607F}" type="presOf" srcId="{4B92AEDC-090A-9E4B-A63D-F6602C2C6E2C}" destId="{22392C80-817E-B548-BE7C-26686AE49069}" srcOrd="0" destOrd="0" presId="urn:microsoft.com/office/officeart/2005/8/layout/vList2"/>
    <dgm:cxn modelId="{B0F7BAC5-65F8-3C48-BCDC-9855DE1B0CB7}" srcId="{B8A4EDDD-11B5-7040-94D8-2BECBFE2ED29}" destId="{DC2DDE0C-0F9C-374C-BB61-2FEFFF313D59}" srcOrd="0" destOrd="0" parTransId="{495F43EE-EB51-064A-A12E-3DB394632D73}" sibTransId="{E58F2ADD-1477-A148-AF1B-3F1969ECDAF9}"/>
    <dgm:cxn modelId="{D2F8FAE4-03CF-F544-932A-58DC301FB0AB}" srcId="{0623E023-25C6-EE47-9C79-DCC1309A449C}" destId="{116ECF03-591D-6D42-B124-B9E72E7EDE25}" srcOrd="1" destOrd="0" parTransId="{E0D84DC0-FAC8-0843-A0F8-EA34AA77D79E}" sibTransId="{8D38A941-653B-2546-9F43-962C408CCA95}"/>
    <dgm:cxn modelId="{D4DC111A-00F2-6042-880D-96C2E5BD741C}" type="presParOf" srcId="{C5BC1CE2-8E7D-894C-A2FB-FE3527015519}" destId="{634C0AA4-B2F5-5D49-8371-A79337001485}" srcOrd="0" destOrd="0" presId="urn:microsoft.com/office/officeart/2005/8/layout/vList2"/>
    <dgm:cxn modelId="{3F3DD65C-B55E-9D4A-8D9D-264BF74F1CC2}" type="presParOf" srcId="{C5BC1CE2-8E7D-894C-A2FB-FE3527015519}" destId="{5CF3B273-CAFC-F246-B56B-9D33F7AF51D8}" srcOrd="1" destOrd="0" presId="urn:microsoft.com/office/officeart/2005/8/layout/vList2"/>
    <dgm:cxn modelId="{F8E471F7-5966-0F49-B13A-2A33815D3F4B}" type="presParOf" srcId="{C5BC1CE2-8E7D-894C-A2FB-FE3527015519}" destId="{22392C80-817E-B548-BE7C-26686AE49069}" srcOrd="2" destOrd="0" presId="urn:microsoft.com/office/officeart/2005/8/layout/vList2"/>
    <dgm:cxn modelId="{7268596C-0B69-8346-914F-89FA1E18E704}" type="presParOf" srcId="{C5BC1CE2-8E7D-894C-A2FB-FE3527015519}" destId="{0C6F2B64-9CBD-F04C-B857-95109C7815EF}" srcOrd="3" destOrd="0" presId="urn:microsoft.com/office/officeart/2005/8/layout/vList2"/>
    <dgm:cxn modelId="{44D8469E-ABCA-8345-862B-D75D183E34B7}" type="presParOf" srcId="{C5BC1CE2-8E7D-894C-A2FB-FE3527015519}" destId="{1BB1C5AD-6A4A-7A4B-9EF9-0BD674E99390}" srcOrd="4" destOrd="0" presId="urn:microsoft.com/office/officeart/2005/8/layout/vList2"/>
    <dgm:cxn modelId="{8F6CE5A2-EC7B-9C4A-B8D1-466C3B048E12}" type="presParOf" srcId="{C5BC1CE2-8E7D-894C-A2FB-FE3527015519}" destId="{ED03D292-ACBC-6C41-9A64-06E0EB22240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6133F-BDBB-9F4F-AEC9-3E868C79D150}">
      <dsp:nvSpPr>
        <dsp:cNvPr id="0" name=""/>
        <dsp:cNvSpPr/>
      </dsp:nvSpPr>
      <dsp:spPr>
        <a:xfrm>
          <a:off x="8701" y="1999044"/>
          <a:ext cx="2600632" cy="156037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a:t>テーマ提示</a:t>
          </a:r>
        </a:p>
      </dsp:txBody>
      <dsp:txXfrm>
        <a:off x="54403" y="2044746"/>
        <a:ext cx="2509228" cy="1468975"/>
      </dsp:txXfrm>
    </dsp:sp>
    <dsp:sp modelId="{65179C12-ABD5-5948-8A3D-0379714F82D0}">
      <dsp:nvSpPr>
        <dsp:cNvPr id="0" name=""/>
        <dsp:cNvSpPr/>
      </dsp:nvSpPr>
      <dsp:spPr>
        <a:xfrm>
          <a:off x="2869396" y="2456756"/>
          <a:ext cx="551334" cy="6449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kern="1200"/>
        </a:p>
      </dsp:txBody>
      <dsp:txXfrm>
        <a:off x="2869396" y="2585747"/>
        <a:ext cx="385934" cy="386974"/>
      </dsp:txXfrm>
    </dsp:sp>
    <dsp:sp modelId="{8F4F7949-7E95-BB4E-9D45-5659FC8819FE}">
      <dsp:nvSpPr>
        <dsp:cNvPr id="0" name=""/>
        <dsp:cNvSpPr/>
      </dsp:nvSpPr>
      <dsp:spPr>
        <a:xfrm>
          <a:off x="3649586" y="1999044"/>
          <a:ext cx="2600632" cy="156037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a:t>優れたものを投票</a:t>
          </a:r>
        </a:p>
      </dsp:txBody>
      <dsp:txXfrm>
        <a:off x="3695288" y="2044746"/>
        <a:ext cx="2509228" cy="1468975"/>
      </dsp:txXfrm>
    </dsp:sp>
    <dsp:sp modelId="{C46CA773-E5A3-D94F-80CD-F1FAACAD3110}">
      <dsp:nvSpPr>
        <dsp:cNvPr id="0" name=""/>
        <dsp:cNvSpPr/>
      </dsp:nvSpPr>
      <dsp:spPr>
        <a:xfrm>
          <a:off x="6510281" y="2456756"/>
          <a:ext cx="551334" cy="6449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kern="1200"/>
        </a:p>
      </dsp:txBody>
      <dsp:txXfrm>
        <a:off x="6510281" y="2585747"/>
        <a:ext cx="385934" cy="386974"/>
      </dsp:txXfrm>
    </dsp:sp>
    <dsp:sp modelId="{77630D2F-3EBB-BE49-9A08-FFB12D99146D}">
      <dsp:nvSpPr>
        <dsp:cNvPr id="0" name=""/>
        <dsp:cNvSpPr/>
      </dsp:nvSpPr>
      <dsp:spPr>
        <a:xfrm>
          <a:off x="7290471" y="1999044"/>
          <a:ext cx="2600632" cy="156037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a:t>ランキング化</a:t>
          </a:r>
        </a:p>
      </dsp:txBody>
      <dsp:txXfrm>
        <a:off x="7336173" y="2044746"/>
        <a:ext cx="2509228" cy="1468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C0AA4-B2F5-5D49-8371-A79337001485}">
      <dsp:nvSpPr>
        <dsp:cNvPr id="0" name=""/>
        <dsp:cNvSpPr/>
      </dsp:nvSpPr>
      <dsp:spPr>
        <a:xfrm>
          <a:off x="0" y="106096"/>
          <a:ext cx="9431190" cy="95004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ja-JP" altLang="en-US" sz="2800" kern="1200">
              <a:solidFill>
                <a:schemeClr val="bg1"/>
              </a:solidFill>
            </a:rPr>
            <a:t>ターゲット</a:t>
          </a:r>
        </a:p>
      </dsp:txBody>
      <dsp:txXfrm>
        <a:off x="46377" y="152473"/>
        <a:ext cx="9338436" cy="857286"/>
      </dsp:txXfrm>
    </dsp:sp>
    <dsp:sp modelId="{5CF3B273-CAFC-F246-B56B-9D33F7AF51D8}">
      <dsp:nvSpPr>
        <dsp:cNvPr id="0" name=""/>
        <dsp:cNvSpPr/>
      </dsp:nvSpPr>
      <dsp:spPr>
        <a:xfrm>
          <a:off x="0" y="1056137"/>
          <a:ext cx="943119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440" tIns="35560" rIns="199136" bIns="35560" numCol="1" spcCol="1270" anchor="t" anchorCtr="0">
          <a:noAutofit/>
        </a:bodyPr>
        <a:lstStyle/>
        <a:p>
          <a:pPr marL="228600" lvl="1" indent="-228600" algn="l" defTabSz="977900">
            <a:lnSpc>
              <a:spcPct val="90000"/>
            </a:lnSpc>
            <a:spcBef>
              <a:spcPct val="0"/>
            </a:spcBef>
            <a:spcAft>
              <a:spcPct val="20000"/>
            </a:spcAft>
            <a:buChar char="•"/>
          </a:pPr>
          <a:r>
            <a:rPr kumimoji="1" lang="ja-JP" altLang="en-US" sz="2200" kern="1200"/>
            <a:t>何かしらの項目をランキングにしたい人</a:t>
          </a:r>
        </a:p>
      </dsp:txBody>
      <dsp:txXfrm>
        <a:off x="0" y="1056137"/>
        <a:ext cx="9431190" cy="579600"/>
      </dsp:txXfrm>
    </dsp:sp>
    <dsp:sp modelId="{22392C80-817E-B548-BE7C-26686AE49069}">
      <dsp:nvSpPr>
        <dsp:cNvPr id="0" name=""/>
        <dsp:cNvSpPr/>
      </dsp:nvSpPr>
      <dsp:spPr>
        <a:xfrm>
          <a:off x="0" y="1635737"/>
          <a:ext cx="9431190" cy="95004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ja-JP" altLang="en-US" sz="2800" b="1" kern="1200">
              <a:solidFill>
                <a:schemeClr val="bg1"/>
              </a:solidFill>
            </a:rPr>
            <a:t>ユーザーの利用目的</a:t>
          </a:r>
          <a:endParaRPr kumimoji="1" lang="ja-JP" altLang="en-US" sz="2800" kern="1200">
            <a:solidFill>
              <a:schemeClr val="bg1"/>
            </a:solidFill>
          </a:endParaRPr>
        </a:p>
      </dsp:txBody>
      <dsp:txXfrm>
        <a:off x="46377" y="1682114"/>
        <a:ext cx="9338436" cy="857286"/>
      </dsp:txXfrm>
    </dsp:sp>
    <dsp:sp modelId="{0C6F2B64-9CBD-F04C-B857-95109C7815EF}">
      <dsp:nvSpPr>
        <dsp:cNvPr id="0" name=""/>
        <dsp:cNvSpPr/>
      </dsp:nvSpPr>
      <dsp:spPr>
        <a:xfrm>
          <a:off x="0" y="2585776"/>
          <a:ext cx="943119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440" tIns="35560" rIns="199136" bIns="35560" numCol="1" spcCol="1270" anchor="t" anchorCtr="0">
          <a:noAutofit/>
        </a:bodyPr>
        <a:lstStyle/>
        <a:p>
          <a:pPr marL="228600" lvl="1" indent="-228600" algn="l" defTabSz="977900">
            <a:lnSpc>
              <a:spcPct val="90000"/>
            </a:lnSpc>
            <a:spcBef>
              <a:spcPct val="0"/>
            </a:spcBef>
            <a:spcAft>
              <a:spcPct val="20000"/>
            </a:spcAft>
            <a:buChar char="•"/>
          </a:pPr>
          <a:r>
            <a:rPr kumimoji="1" lang="ja-JP" altLang="en-US" sz="2200" kern="1200"/>
            <a:t>好きなもののランキング作成</a:t>
          </a:r>
        </a:p>
      </dsp:txBody>
      <dsp:txXfrm>
        <a:off x="0" y="2585776"/>
        <a:ext cx="9431190" cy="579600"/>
      </dsp:txXfrm>
    </dsp:sp>
    <dsp:sp modelId="{1BB1C5AD-6A4A-7A4B-9EF9-0BD674E99390}">
      <dsp:nvSpPr>
        <dsp:cNvPr id="0" name=""/>
        <dsp:cNvSpPr/>
      </dsp:nvSpPr>
      <dsp:spPr>
        <a:xfrm>
          <a:off x="0" y="3165376"/>
          <a:ext cx="9431190" cy="95004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ja-JP" altLang="en-US" sz="2800" b="1" kern="1200">
              <a:solidFill>
                <a:schemeClr val="bg1"/>
              </a:solidFill>
            </a:rPr>
            <a:t>意図する導入効果</a:t>
          </a:r>
          <a:endParaRPr kumimoji="1" lang="ja-JP" altLang="en-US" sz="2800" kern="1200">
            <a:solidFill>
              <a:schemeClr val="bg1"/>
            </a:solidFill>
          </a:endParaRPr>
        </a:p>
      </dsp:txBody>
      <dsp:txXfrm>
        <a:off x="46377" y="3211753"/>
        <a:ext cx="9338436" cy="857286"/>
      </dsp:txXfrm>
    </dsp:sp>
    <dsp:sp modelId="{ED03D292-ACBC-6C41-9A64-06E0EB22240E}">
      <dsp:nvSpPr>
        <dsp:cNvPr id="0" name=""/>
        <dsp:cNvSpPr/>
      </dsp:nvSpPr>
      <dsp:spPr>
        <a:xfrm>
          <a:off x="0" y="4115416"/>
          <a:ext cx="9431190" cy="1188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44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ja-JP" altLang="en-US" sz="2200" kern="1200"/>
            <a:t>ランキングを作成して色々な情報が得られる</a:t>
          </a:r>
          <a:endParaRPr kumimoji="1" lang="ja-JP" altLang="en-US" sz="2200" kern="1200"/>
        </a:p>
        <a:p>
          <a:pPr marL="228600" lvl="1" indent="-228600" algn="l" defTabSz="977900">
            <a:lnSpc>
              <a:spcPct val="90000"/>
            </a:lnSpc>
            <a:spcBef>
              <a:spcPct val="0"/>
            </a:spcBef>
            <a:spcAft>
              <a:spcPct val="20000"/>
            </a:spcAft>
            <a:buChar char="•"/>
          </a:pPr>
          <a:r>
            <a:rPr kumimoji="1" lang="ja-JP" altLang="en-US" sz="2200" kern="1200"/>
            <a:t>口論の解決の材料になる</a:t>
          </a:r>
        </a:p>
      </dsp:txBody>
      <dsp:txXfrm>
        <a:off x="0" y="4115416"/>
        <a:ext cx="9431190" cy="11881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BCF36-622C-4518-9CEA-9C82527C7F90}" type="datetimeFigureOut">
              <a:rPr kumimoji="1" lang="ja-JP" altLang="en-US" smtClean="0"/>
              <a:t>2019/8/1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E018-B27E-4D7E-94BA-283A5D091302}" type="slidenum">
              <a:rPr kumimoji="1" lang="ja-JP" altLang="en-US" smtClean="0"/>
              <a:t>‹#›</a:t>
            </a:fld>
            <a:endParaRPr kumimoji="1" lang="ja-JP" altLang="en-US"/>
          </a:p>
        </p:txBody>
      </p:sp>
    </p:spTree>
    <p:extLst>
      <p:ext uri="{BB962C8B-B14F-4D97-AF65-F5344CB8AC3E}">
        <p14:creationId xmlns:p14="http://schemas.microsoft.com/office/powerpoint/2010/main" val="15191327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皆さんこんにちは！！</a:t>
            </a:r>
            <a:endParaRPr kumimoji="1" lang="en-US" altLang="ja-JP" dirty="0"/>
          </a:p>
          <a:p>
            <a:endParaRPr kumimoji="1" lang="en-US" altLang="ja-JP" dirty="0"/>
          </a:p>
          <a:p>
            <a:r>
              <a:rPr kumimoji="1" lang="ja-JP" altLang="en-US"/>
              <a:t>私たちはチームラムネです！</a:t>
            </a:r>
            <a:endParaRPr kumimoji="1" lang="en-US" altLang="ja-JP" dirty="0"/>
          </a:p>
          <a:p>
            <a:endParaRPr kumimoji="1" lang="en-US" altLang="ja-JP" dirty="0"/>
          </a:p>
          <a:p>
            <a:r>
              <a:rPr kumimoji="1" lang="ja-JP" altLang="en-US"/>
              <a:t>（次へ</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1</a:t>
            </a:fld>
            <a:endParaRPr kumimoji="1" lang="ja-JP" altLang="en-US"/>
          </a:p>
        </p:txBody>
      </p:sp>
    </p:spTree>
    <p:extLst>
      <p:ext uri="{BB962C8B-B14F-4D97-AF65-F5344CB8AC3E}">
        <p14:creationId xmlns:p14="http://schemas.microsoft.com/office/powerpoint/2010/main" val="4124176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ホーム</a:t>
            </a:r>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11</a:t>
            </a:fld>
            <a:endParaRPr kumimoji="1" lang="ja-JP" altLang="en-US"/>
          </a:p>
        </p:txBody>
      </p:sp>
    </p:spTree>
    <p:extLst>
      <p:ext uri="{BB962C8B-B14F-4D97-AF65-F5344CB8AC3E}">
        <p14:creationId xmlns:p14="http://schemas.microsoft.com/office/powerpoint/2010/main" val="1776414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テーマ一覧</a:t>
            </a:r>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12</a:t>
            </a:fld>
            <a:endParaRPr kumimoji="1" lang="ja-JP" altLang="en-US"/>
          </a:p>
        </p:txBody>
      </p:sp>
    </p:spTree>
    <p:extLst>
      <p:ext uri="{BB962C8B-B14F-4D97-AF65-F5344CB8AC3E}">
        <p14:creationId xmlns:p14="http://schemas.microsoft.com/office/powerpoint/2010/main" val="3635485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テーマ投稿</a:t>
            </a:r>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13</a:t>
            </a:fld>
            <a:endParaRPr kumimoji="1" lang="ja-JP" altLang="en-US"/>
          </a:p>
        </p:txBody>
      </p:sp>
    </p:spTree>
    <p:extLst>
      <p:ext uri="{BB962C8B-B14F-4D97-AF65-F5344CB8AC3E}">
        <p14:creationId xmlns:p14="http://schemas.microsoft.com/office/powerpoint/2010/main" val="275614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テーマリスト</a:t>
            </a:r>
            <a:r>
              <a:rPr kumimoji="1" lang="en-US" altLang="ja-JP" dirty="0"/>
              <a:t>(</a:t>
            </a:r>
            <a:r>
              <a:rPr kumimoji="1" lang="ja-JP" altLang="en-US"/>
              <a:t>反映</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14</a:t>
            </a:fld>
            <a:endParaRPr kumimoji="1" lang="ja-JP" altLang="en-US"/>
          </a:p>
        </p:txBody>
      </p:sp>
    </p:spTree>
    <p:extLst>
      <p:ext uri="{BB962C8B-B14F-4D97-AF65-F5344CB8AC3E}">
        <p14:creationId xmlns:p14="http://schemas.microsoft.com/office/powerpoint/2010/main" val="2872798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投票</a:t>
            </a:r>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15</a:t>
            </a:fld>
            <a:endParaRPr kumimoji="1" lang="ja-JP" altLang="en-US"/>
          </a:p>
        </p:txBody>
      </p:sp>
    </p:spTree>
    <p:extLst>
      <p:ext uri="{BB962C8B-B14F-4D97-AF65-F5344CB8AC3E}">
        <p14:creationId xmlns:p14="http://schemas.microsoft.com/office/powerpoint/2010/main" val="354451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ランキングリスト</a:t>
            </a:r>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16</a:t>
            </a:fld>
            <a:endParaRPr kumimoji="1" lang="ja-JP" altLang="en-US"/>
          </a:p>
        </p:txBody>
      </p:sp>
    </p:spTree>
    <p:extLst>
      <p:ext uri="{BB962C8B-B14F-4D97-AF65-F5344CB8AC3E}">
        <p14:creationId xmlns:p14="http://schemas.microsoft.com/office/powerpoint/2010/main" val="3358977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ランキング詳細</a:t>
            </a:r>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17</a:t>
            </a:fld>
            <a:endParaRPr kumimoji="1" lang="ja-JP" altLang="en-US"/>
          </a:p>
        </p:txBody>
      </p:sp>
    </p:spTree>
    <p:extLst>
      <p:ext uri="{BB962C8B-B14F-4D97-AF65-F5344CB8AC3E}">
        <p14:creationId xmlns:p14="http://schemas.microsoft.com/office/powerpoint/2010/main" val="2782164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終わって</a:t>
            </a:r>
            <a:r>
              <a:rPr kumimoji="1" lang="ja-JP" altLang="en-US" dirty="0"/>
              <a:t>ないことが多く、</a:t>
            </a:r>
            <a:r>
              <a:rPr kumimoji="1" lang="ja-JP" altLang="en-US"/>
              <a:t>問題点が発生し解決できないまま本日を迎えてしまい</a:t>
            </a:r>
            <a:r>
              <a:rPr kumimoji="1" lang="en-US" altLang="ja-JP" dirty="0"/>
              <a:t>,</a:t>
            </a:r>
            <a:r>
              <a:rPr kumimoji="1" lang="ja-JP" altLang="en-US"/>
              <a:t>アプリ</a:t>
            </a:r>
            <a:r>
              <a:rPr kumimoji="1" lang="ja-JP" altLang="en-US" dirty="0"/>
              <a:t>として実装できる段階までいきませんでした。</a:t>
            </a:r>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18</a:t>
            </a:fld>
            <a:endParaRPr kumimoji="1" lang="ja-JP" altLang="en-US"/>
          </a:p>
        </p:txBody>
      </p:sp>
    </p:spTree>
    <p:extLst>
      <p:ext uri="{BB962C8B-B14F-4D97-AF65-F5344CB8AC3E}">
        <p14:creationId xmlns:p14="http://schemas.microsoft.com/office/powerpoint/2010/main" val="2338882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振り返りです。初めてのチームでの開発だったのもあり、チームのまとまりがなく大変でした。</a:t>
            </a:r>
            <a:endParaRPr kumimoji="1" lang="en-US" altLang="ja-JP" dirty="0"/>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19</a:t>
            </a:fld>
            <a:endParaRPr kumimoji="1" lang="ja-JP" altLang="en-US"/>
          </a:p>
        </p:txBody>
      </p:sp>
    </p:spTree>
    <p:extLst>
      <p:ext uri="{BB962C8B-B14F-4D97-AF65-F5344CB8AC3E}">
        <p14:creationId xmlns:p14="http://schemas.microsoft.com/office/powerpoint/2010/main" val="2946134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反省点です。</a:t>
            </a:r>
            <a:endParaRPr kumimoji="1" lang="en-US" altLang="ja-JP" dirty="0"/>
          </a:p>
          <a:p>
            <a:r>
              <a:rPr kumimoji="1" lang="ja-JP" altLang="en-US"/>
              <a:t>計画性がなく、完成までのビジョンをチームメンバー全員が明確にし、スケジュールを立て、進行の管理の徹底をすべきでした。</a:t>
            </a:r>
            <a:endParaRPr kumimoji="1" lang="en-US" altLang="ja-JP" dirty="0"/>
          </a:p>
          <a:p>
            <a:r>
              <a:rPr kumimoji="1" lang="ja-JP" altLang="en-US"/>
              <a:t>開発の終盤は一人の</a:t>
            </a:r>
            <a:r>
              <a:rPr kumimoji="1" lang="en-US" altLang="ja-JP" dirty="0"/>
              <a:t>pc</a:t>
            </a:r>
            <a:r>
              <a:rPr kumimoji="1" lang="ja-JP" altLang="en-US"/>
              <a:t>でしか開発ができない環境を作ってしまい、何人かが頑張っても一人分の作業にしかなりませんでした。</a:t>
            </a:r>
            <a:endParaRPr kumimoji="1" lang="en-US" altLang="ja-JP" dirty="0"/>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20</a:t>
            </a:fld>
            <a:endParaRPr kumimoji="1" lang="ja-JP" altLang="en-US"/>
          </a:p>
        </p:txBody>
      </p:sp>
    </p:spTree>
    <p:extLst>
      <p:ext uri="{BB962C8B-B14F-4D97-AF65-F5344CB8AC3E}">
        <p14:creationId xmlns:p14="http://schemas.microsoft.com/office/powerpoint/2010/main" val="81465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突然ですが、皆さんはこのような経験をしたことはありませんか？</a:t>
            </a:r>
            <a:endParaRPr kumimoji="1" lang="en-US" altLang="ja-JP" dirty="0"/>
          </a:p>
          <a:p>
            <a:endParaRPr kumimoji="1" lang="en-US" altLang="ja-JP" dirty="0"/>
          </a:p>
          <a:p>
            <a:r>
              <a:rPr kumimoji="1" lang="ja-JP" altLang="en-US"/>
              <a:t>こちらをごらんください。</a:t>
            </a:r>
            <a:endParaRPr kumimoji="1" lang="en-US" altLang="ja-JP" dirty="0"/>
          </a:p>
          <a:p>
            <a:endParaRPr kumimoji="1" lang="en-US" altLang="ja-JP" dirty="0"/>
          </a:p>
          <a:p>
            <a:r>
              <a:rPr kumimoji="1" lang="ja-JP" altLang="en-US"/>
              <a:t>平原「やっぱり博多のラーメンは一風堂が一番うまいよな！！」</a:t>
            </a:r>
            <a:endParaRPr kumimoji="1" lang="en-US" altLang="ja-JP" dirty="0"/>
          </a:p>
          <a:p>
            <a:r>
              <a:rPr kumimoji="1" lang="ja-JP" altLang="en-US"/>
              <a:t>山本</a:t>
            </a:r>
            <a:r>
              <a:rPr kumimoji="1" lang="en-US" altLang="ja-JP" dirty="0"/>
              <a:t>『</a:t>
            </a:r>
            <a:r>
              <a:rPr kumimoji="1" lang="ja-JP" altLang="en-US"/>
              <a:t>は？？？？？一風堂より一蘭のラーメンの方がうまいだろ！」</a:t>
            </a:r>
            <a:endParaRPr kumimoji="1" lang="en-US" altLang="ja-JP" dirty="0"/>
          </a:p>
          <a:p>
            <a:r>
              <a:rPr kumimoji="1" lang="ja-JP" altLang="en-US"/>
              <a:t>平原「そんなわけねえよ！ふざけんな！！」</a:t>
            </a:r>
            <a:endParaRPr kumimoji="1" lang="en-US" altLang="ja-JP" dirty="0"/>
          </a:p>
          <a:p>
            <a:endParaRPr kumimoji="1" lang="en-US" altLang="ja-JP" dirty="0"/>
          </a:p>
          <a:p>
            <a:endParaRPr kumimoji="1" lang="en-US" altLang="ja-JP" dirty="0"/>
          </a:p>
          <a:p>
            <a:r>
              <a:rPr kumimoji="1" lang="ja-JP" altLang="en-US"/>
              <a:t>ありがとうございます。</a:t>
            </a:r>
            <a:endParaRPr kumimoji="1" lang="en-US" altLang="ja-JP" dirty="0"/>
          </a:p>
          <a:p>
            <a:endParaRPr kumimoji="1" lang="en-US" altLang="ja-JP" dirty="0"/>
          </a:p>
          <a:p>
            <a:r>
              <a:rPr kumimoji="1" lang="ja-JP" altLang="en-US"/>
              <a:t>（アニメーション動かす）</a:t>
            </a:r>
            <a:endParaRPr kumimoji="1" lang="en-US" altLang="ja-JP" dirty="0"/>
          </a:p>
          <a:p>
            <a:endParaRPr kumimoji="1" lang="en-US" altLang="ja-JP" dirty="0"/>
          </a:p>
          <a:p>
            <a:r>
              <a:rPr kumimoji="1" lang="ja-JP" altLang="en-US"/>
              <a:t>このように好きなものを語るのに喧嘩が起きてしまったことがありますよね！</a:t>
            </a:r>
            <a:endParaRPr kumimoji="1" lang="en-US" altLang="ja-JP" dirty="0"/>
          </a:p>
          <a:p>
            <a:endParaRPr kumimoji="1" lang="en-US" altLang="ja-JP" dirty="0"/>
          </a:p>
          <a:p>
            <a:r>
              <a:rPr kumimoji="1" lang="ja-JP" altLang="en-US"/>
              <a:t>しかし、自分の好きなものだからこそ、順位をつけたくなる気持ちは仕方がないものだと私たちは思います。</a:t>
            </a:r>
            <a:endParaRPr kumimoji="1" lang="en-US" altLang="ja-JP" dirty="0"/>
          </a:p>
          <a:p>
            <a:endParaRPr kumimoji="1" lang="en-US" altLang="ja-JP" dirty="0"/>
          </a:p>
          <a:p>
            <a:r>
              <a:rPr kumimoji="1" lang="ja-JP" altLang="en-US"/>
              <a:t>では、もし、自分たちの好きなもののランキングをつけてくれるアプリがあればどうでしょう？（スライド</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2</a:t>
            </a:fld>
            <a:endParaRPr kumimoji="1" lang="ja-JP" altLang="en-US"/>
          </a:p>
        </p:txBody>
      </p:sp>
    </p:spTree>
    <p:extLst>
      <p:ext uri="{BB962C8B-B14F-4D97-AF65-F5344CB8AC3E}">
        <p14:creationId xmlns:p14="http://schemas.microsoft.com/office/powerpoint/2010/main" val="2131999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今後の展望、可能性ですが、</a:t>
            </a:r>
            <a:endParaRPr kumimoji="1" lang="en-US" altLang="ja-JP" dirty="0"/>
          </a:p>
          <a:p>
            <a:r>
              <a:rPr kumimoji="1" lang="ja-JP" altLang="en-US"/>
              <a:t>まずは完成させ、たくさんの人に使用してもらい、データの件数を増やし、より正確なランキングを作れたらなと思います。</a:t>
            </a:r>
            <a:endParaRPr kumimoji="1" lang="en-US" altLang="ja-JP" dirty="0"/>
          </a:p>
          <a:p>
            <a:r>
              <a:rPr kumimoji="1" lang="ja-JP" altLang="en-US"/>
              <a:t>あとはモバイルのレイアウトを用意してスマートフォンでも気軽に利用できるようにしたいと思ってます。</a:t>
            </a:r>
            <a:endParaRPr kumimoji="1" lang="en-US" altLang="ja-JP" dirty="0"/>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21</a:t>
            </a:fld>
            <a:endParaRPr kumimoji="1" lang="ja-JP" altLang="en-US"/>
          </a:p>
        </p:txBody>
      </p:sp>
    </p:spTree>
    <p:extLst>
      <p:ext uri="{BB962C8B-B14F-4D97-AF65-F5344CB8AC3E}">
        <p14:creationId xmlns:p14="http://schemas.microsoft.com/office/powerpoint/2010/main" val="718100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22</a:t>
            </a:fld>
            <a:endParaRPr kumimoji="1" lang="ja-JP" altLang="en-US"/>
          </a:p>
        </p:txBody>
      </p:sp>
    </p:spTree>
    <p:extLst>
      <p:ext uri="{BB962C8B-B14F-4D97-AF65-F5344CB8AC3E}">
        <p14:creationId xmlns:p14="http://schemas.microsoft.com/office/powerpoint/2010/main" val="3776533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ランキングを見れるアプリケーションが存在すれば、民意は総意、世の中から評価されているものを明確にすることができます！</a:t>
            </a:r>
            <a:endParaRPr kumimoji="1" lang="en-US" altLang="ja-JP" dirty="0"/>
          </a:p>
          <a:p>
            <a:endParaRPr kumimoji="1" lang="en-US" altLang="ja-JP" dirty="0"/>
          </a:p>
          <a:p>
            <a:r>
              <a:rPr kumimoji="1" lang="ja-JP" altLang="en-US"/>
              <a:t>しかし、そのようなアプリケーションはこの世には存在しません。</a:t>
            </a:r>
            <a:r>
              <a:rPr kumimoji="1" lang="en-US" altLang="ja-JP" dirty="0"/>
              <a:t>(</a:t>
            </a:r>
            <a:r>
              <a:rPr kumimoji="1" lang="ja-JP" altLang="en-US"/>
              <a:t>アニメーション　２回進める）</a:t>
            </a:r>
            <a:endParaRPr kumimoji="1" lang="en-US" altLang="ja-JP" dirty="0"/>
          </a:p>
          <a:p>
            <a:endParaRPr kumimoji="1" lang="en-US" altLang="ja-JP" dirty="0"/>
          </a:p>
          <a:p>
            <a:r>
              <a:rPr kumimoji="1" lang="ja-JP" altLang="en-US"/>
              <a:t>ならば！好きなものをランキング化するアプリを作ろうと思い私たちは（スライド</a:t>
            </a:r>
            <a:endParaRPr kumimoji="1" lang="en-US" altLang="ja-JP" dirty="0"/>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3</a:t>
            </a:fld>
            <a:endParaRPr kumimoji="1" lang="ja-JP" altLang="en-US"/>
          </a:p>
        </p:txBody>
      </p:sp>
    </p:spTree>
    <p:extLst>
      <p:ext uri="{BB962C8B-B14F-4D97-AF65-F5344CB8AC3E}">
        <p14:creationId xmlns:p14="http://schemas.microsoft.com/office/powerpoint/2010/main" val="195340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INSTANT RANKING</a:t>
            </a:r>
            <a:r>
              <a:rPr kumimoji="1" lang="ja-JP" altLang="en-US"/>
              <a:t>というアプリを作りました！</a:t>
            </a:r>
            <a:endParaRPr kumimoji="1" lang="en-US" altLang="ja-JP" dirty="0"/>
          </a:p>
          <a:p>
            <a:endParaRPr kumimoji="1" lang="en-US" altLang="ja-JP" dirty="0"/>
          </a:p>
          <a:p>
            <a:r>
              <a:rPr kumimoji="1" lang="ja-JP" altLang="en-US"/>
              <a:t>システム概要からは広瀬くんにお願いしたいと思います。</a:t>
            </a:r>
            <a:endParaRPr kumimoji="1" lang="ja-JP" altLang="en-US" dirty="0"/>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4</a:t>
            </a:fld>
            <a:endParaRPr kumimoji="1" lang="ja-JP" altLang="en-US"/>
          </a:p>
        </p:txBody>
      </p:sp>
    </p:spTree>
    <p:extLst>
      <p:ext uri="{BB962C8B-B14F-4D97-AF65-F5344CB8AC3E}">
        <p14:creationId xmlns:p14="http://schemas.microsoft.com/office/powerpoint/2010/main" val="688919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このアプリケーションは</a:t>
            </a:r>
            <a:endParaRPr kumimoji="1" lang="en-US" altLang="ja-JP" dirty="0"/>
          </a:p>
          <a:p>
            <a:r>
              <a:rPr kumimoji="1" lang="en-US" altLang="ja-JP" dirty="0"/>
              <a:t>1)</a:t>
            </a:r>
            <a:r>
              <a:rPr kumimoji="1" lang="ja-JP" altLang="en-US"/>
              <a:t>自分の好きなテーマを提示し、</a:t>
            </a:r>
            <a:endParaRPr kumimoji="1" lang="en-US" altLang="ja-JP" dirty="0"/>
          </a:p>
          <a:p>
            <a:r>
              <a:rPr kumimoji="1" lang="en-US" altLang="ja-JP" dirty="0"/>
              <a:t>2)</a:t>
            </a:r>
            <a:r>
              <a:rPr kumimoji="1" lang="ja-JP" altLang="en-US"/>
              <a:t>他のユーザーがそのテーマで最も優れていると感じたものを投票し、</a:t>
            </a:r>
            <a:endParaRPr kumimoji="1" lang="en-US" altLang="ja-JP" dirty="0"/>
          </a:p>
          <a:p>
            <a:r>
              <a:rPr kumimoji="1" lang="en-US" altLang="ja-JP" dirty="0"/>
              <a:t>3)</a:t>
            </a:r>
            <a:r>
              <a:rPr kumimoji="1" lang="ja-JP" altLang="en-US"/>
              <a:t>最も多く票を集めたものがランキングの上位になります。</a:t>
            </a:r>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5</a:t>
            </a:fld>
            <a:endParaRPr kumimoji="1" lang="ja-JP" altLang="en-US"/>
          </a:p>
        </p:txBody>
      </p:sp>
    </p:spTree>
    <p:extLst>
      <p:ext uri="{BB962C8B-B14F-4D97-AF65-F5344CB8AC3E}">
        <p14:creationId xmlns:p14="http://schemas.microsoft.com/office/powerpoint/2010/main" val="3035679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開発に使用したのは</a:t>
            </a:r>
            <a:r>
              <a:rPr kumimoji="1" lang="en-US" altLang="ja-JP" dirty="0" err="1"/>
              <a:t>PHPstorm</a:t>
            </a:r>
            <a:r>
              <a:rPr kumimoji="1" lang="ja-JP" altLang="en-US"/>
              <a:t>と</a:t>
            </a:r>
            <a:r>
              <a:rPr kumimoji="1" lang="en-US" altLang="ja-JP" dirty="0"/>
              <a:t>Heroku</a:t>
            </a:r>
            <a:r>
              <a:rPr kumimoji="1" lang="ja-JP" altLang="en-US"/>
              <a:t>、</a:t>
            </a:r>
            <a:r>
              <a:rPr kumimoji="1" lang="en-US" altLang="ja-JP" dirty="0" err="1"/>
              <a:t>postgreSQL</a:t>
            </a:r>
            <a:r>
              <a:rPr kumimoji="1" lang="ja-JP" altLang="en-US"/>
              <a:t>です。</a:t>
            </a:r>
            <a:endParaRPr kumimoji="1" lang="en-US" altLang="ja-JP" dirty="0"/>
          </a:p>
          <a:p>
            <a:r>
              <a:rPr kumimoji="1" lang="en-US" altLang="ja-JP" dirty="0"/>
              <a:t>Heroku</a:t>
            </a:r>
            <a:r>
              <a:rPr kumimoji="1" lang="ja-JP" altLang="en-US"/>
              <a:t>を使った理由は</a:t>
            </a:r>
            <a:r>
              <a:rPr kumimoji="1" lang="en-US" altLang="ja-JP" dirty="0"/>
              <a:t>web</a:t>
            </a:r>
            <a:r>
              <a:rPr kumimoji="1" lang="ja-JP" altLang="en-US"/>
              <a:t>にデータを上げるのが無料で楽だったからです。</a:t>
            </a:r>
            <a:endParaRPr kumimoji="1" lang="en-US" altLang="ja-JP" dirty="0"/>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7</a:t>
            </a:fld>
            <a:endParaRPr kumimoji="1" lang="ja-JP" altLang="en-US"/>
          </a:p>
        </p:txBody>
      </p:sp>
    </p:spTree>
    <p:extLst>
      <p:ext uri="{BB962C8B-B14F-4D97-AF65-F5344CB8AC3E}">
        <p14:creationId xmlns:p14="http://schemas.microsoft.com/office/powerpoint/2010/main" val="3965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動作フローです。</a:t>
            </a:r>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8</a:t>
            </a:fld>
            <a:endParaRPr kumimoji="1" lang="ja-JP" altLang="en-US"/>
          </a:p>
        </p:txBody>
      </p:sp>
    </p:spTree>
    <p:extLst>
      <p:ext uri="{BB962C8B-B14F-4D97-AF65-F5344CB8AC3E}">
        <p14:creationId xmlns:p14="http://schemas.microsoft.com/office/powerpoint/2010/main" val="443101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TOP</a:t>
            </a:r>
            <a:r>
              <a:rPr kumimoji="1" lang="ja-JP" altLang="en-US"/>
              <a:t>画面</a:t>
            </a:r>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9</a:t>
            </a:fld>
            <a:endParaRPr kumimoji="1" lang="ja-JP" altLang="en-US"/>
          </a:p>
        </p:txBody>
      </p:sp>
    </p:spTree>
    <p:extLst>
      <p:ext uri="{BB962C8B-B14F-4D97-AF65-F5344CB8AC3E}">
        <p14:creationId xmlns:p14="http://schemas.microsoft.com/office/powerpoint/2010/main" val="2053459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ログイン</a:t>
            </a:r>
          </a:p>
        </p:txBody>
      </p:sp>
      <p:sp>
        <p:nvSpPr>
          <p:cNvPr id="4" name="スライド番号プレースホルダー 3"/>
          <p:cNvSpPr>
            <a:spLocks noGrp="1"/>
          </p:cNvSpPr>
          <p:nvPr>
            <p:ph type="sldNum" sz="quarter" idx="5"/>
          </p:nvPr>
        </p:nvSpPr>
        <p:spPr/>
        <p:txBody>
          <a:bodyPr/>
          <a:lstStyle/>
          <a:p>
            <a:fld id="{FA23E018-B27E-4D7E-94BA-283A5D091302}" type="slidenum">
              <a:rPr kumimoji="1" lang="ja-JP" altLang="en-US" smtClean="0"/>
              <a:t>10</a:t>
            </a:fld>
            <a:endParaRPr kumimoji="1" lang="ja-JP" altLang="en-US"/>
          </a:p>
        </p:txBody>
      </p:sp>
    </p:spTree>
    <p:extLst>
      <p:ext uri="{BB962C8B-B14F-4D97-AF65-F5344CB8AC3E}">
        <p14:creationId xmlns:p14="http://schemas.microsoft.com/office/powerpoint/2010/main" val="222018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AC3295E-0CDA-42D2-A7C4-64F9668AC8AF}" type="datetimeFigureOut">
              <a:rPr kumimoji="1" lang="ja-JP" altLang="en-US" smtClean="0"/>
              <a:t>2019/8/1</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2C541F0-48D3-442B-80C1-F841DB122A9A}"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346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AC3295E-0CDA-42D2-A7C4-64F9668AC8AF}"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C541F0-48D3-442B-80C1-F841DB122A9A}" type="slidenum">
              <a:rPr kumimoji="1" lang="ja-JP" altLang="en-US" smtClean="0"/>
              <a:t>‹#›</a:t>
            </a:fld>
            <a:endParaRPr kumimoji="1" lang="ja-JP" altLang="en-US"/>
          </a:p>
        </p:txBody>
      </p:sp>
    </p:spTree>
    <p:extLst>
      <p:ext uri="{BB962C8B-B14F-4D97-AF65-F5344CB8AC3E}">
        <p14:creationId xmlns:p14="http://schemas.microsoft.com/office/powerpoint/2010/main" val="111342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AC3295E-0CDA-42D2-A7C4-64F9668AC8AF}"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C541F0-48D3-442B-80C1-F841DB122A9A}" type="slidenum">
              <a:rPr kumimoji="1" lang="ja-JP" altLang="en-US" smtClean="0"/>
              <a:t>‹#›</a:t>
            </a:fld>
            <a:endParaRPr kumimoji="1" lang="ja-JP" altLang="en-US"/>
          </a:p>
        </p:txBody>
      </p:sp>
    </p:spTree>
    <p:extLst>
      <p:ext uri="{BB962C8B-B14F-4D97-AF65-F5344CB8AC3E}">
        <p14:creationId xmlns:p14="http://schemas.microsoft.com/office/powerpoint/2010/main" val="103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AC3295E-0CDA-42D2-A7C4-64F9668AC8AF}" type="datetimeFigureOut">
              <a:rPr kumimoji="1" lang="ja-JP" altLang="en-US" smtClean="0"/>
              <a:t>2019/8/1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2C541F0-48D3-442B-80C1-F841DB122A9A}" type="slidenum">
              <a:rPr kumimoji="1" lang="ja-JP" altLang="en-US" smtClean="0"/>
              <a:t>‹#›</a:t>
            </a:fld>
            <a:endParaRPr kumimoji="1" lang="ja-JP" altLang="en-US"/>
          </a:p>
        </p:txBody>
      </p:sp>
    </p:spTree>
    <p:extLst>
      <p:ext uri="{BB962C8B-B14F-4D97-AF65-F5344CB8AC3E}">
        <p14:creationId xmlns:p14="http://schemas.microsoft.com/office/powerpoint/2010/main" val="233549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AC3295E-0CDA-42D2-A7C4-64F9668AC8AF}" type="datetimeFigureOut">
              <a:rPr kumimoji="1" lang="ja-JP" altLang="en-US" smtClean="0"/>
              <a:t>2019/8/1</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2C541F0-48D3-442B-80C1-F841DB122A9A}"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574503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AC3295E-0CDA-42D2-A7C4-64F9668AC8AF}" type="datetimeFigureOut">
              <a:rPr kumimoji="1" lang="ja-JP" altLang="en-US" smtClean="0"/>
              <a:t>2019/8/1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2C541F0-48D3-442B-80C1-F841DB122A9A}" type="slidenum">
              <a:rPr kumimoji="1" lang="ja-JP" altLang="en-US" smtClean="0"/>
              <a:t>‹#›</a:t>
            </a:fld>
            <a:endParaRPr kumimoji="1" lang="ja-JP" altLang="en-US"/>
          </a:p>
        </p:txBody>
      </p:sp>
    </p:spTree>
    <p:extLst>
      <p:ext uri="{BB962C8B-B14F-4D97-AF65-F5344CB8AC3E}">
        <p14:creationId xmlns:p14="http://schemas.microsoft.com/office/powerpoint/2010/main" val="186146189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AC3295E-0CDA-42D2-A7C4-64F9668AC8AF}" type="datetimeFigureOut">
              <a:rPr kumimoji="1" lang="ja-JP" altLang="en-US" smtClean="0"/>
              <a:t>2019/8/1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2C541F0-48D3-442B-80C1-F841DB122A9A}" type="slidenum">
              <a:rPr kumimoji="1" lang="ja-JP" altLang="en-US" smtClean="0"/>
              <a:t>‹#›</a:t>
            </a:fld>
            <a:endParaRPr kumimoji="1" lang="ja-JP" altLang="en-US"/>
          </a:p>
        </p:txBody>
      </p:sp>
    </p:spTree>
    <p:extLst>
      <p:ext uri="{BB962C8B-B14F-4D97-AF65-F5344CB8AC3E}">
        <p14:creationId xmlns:p14="http://schemas.microsoft.com/office/powerpoint/2010/main" val="170440017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AC3295E-0CDA-42D2-A7C4-64F9668AC8AF}" type="datetimeFigureOut">
              <a:rPr kumimoji="1" lang="ja-JP" altLang="en-US" smtClean="0"/>
              <a:t>2019/8/1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2C541F0-48D3-442B-80C1-F841DB122A9A}" type="slidenum">
              <a:rPr kumimoji="1" lang="ja-JP" altLang="en-US" smtClean="0"/>
              <a:t>‹#›</a:t>
            </a:fld>
            <a:endParaRPr kumimoji="1" lang="ja-JP" altLang="en-US"/>
          </a:p>
        </p:txBody>
      </p:sp>
    </p:spTree>
    <p:extLst>
      <p:ext uri="{BB962C8B-B14F-4D97-AF65-F5344CB8AC3E}">
        <p14:creationId xmlns:p14="http://schemas.microsoft.com/office/powerpoint/2010/main" val="360315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3295E-0CDA-42D2-A7C4-64F9668AC8AF}" type="datetimeFigureOut">
              <a:rPr kumimoji="1" lang="ja-JP" altLang="en-US" smtClean="0"/>
              <a:t>2019/8/1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2C541F0-48D3-442B-80C1-F841DB122A9A}" type="slidenum">
              <a:rPr kumimoji="1" lang="ja-JP" altLang="en-US" smtClean="0"/>
              <a:t>‹#›</a:t>
            </a:fld>
            <a:endParaRPr kumimoji="1" lang="ja-JP" altLang="en-US"/>
          </a:p>
        </p:txBody>
      </p:sp>
    </p:spTree>
    <p:extLst>
      <p:ext uri="{BB962C8B-B14F-4D97-AF65-F5344CB8AC3E}">
        <p14:creationId xmlns:p14="http://schemas.microsoft.com/office/powerpoint/2010/main" val="292302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65051" y="6375679"/>
            <a:ext cx="1233355" cy="348462"/>
          </a:xfrm>
        </p:spPr>
        <p:txBody>
          <a:bodyPr/>
          <a:lstStyle/>
          <a:p>
            <a:fld id="{DAC3295E-0CDA-42D2-A7C4-64F9668AC8AF}" type="datetimeFigureOut">
              <a:rPr kumimoji="1" lang="ja-JP" altLang="en-US" smtClean="0"/>
              <a:t>2019/8/1</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E2C541F0-48D3-442B-80C1-F841DB122A9A}"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498778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65950" y="6375679"/>
            <a:ext cx="1232456" cy="348462"/>
          </a:xfrm>
        </p:spPr>
        <p:txBody>
          <a:bodyPr/>
          <a:lstStyle/>
          <a:p>
            <a:fld id="{DAC3295E-0CDA-42D2-A7C4-64F9668AC8AF}" type="datetimeFigureOut">
              <a:rPr kumimoji="1" lang="ja-JP" altLang="en-US" smtClean="0"/>
              <a:t>2019/8/1</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E2C541F0-48D3-442B-80C1-F841DB122A9A}" type="slidenum">
              <a:rPr kumimoji="1" lang="ja-JP" altLang="en-US" smtClean="0"/>
              <a:t>‹#›</a:t>
            </a:fld>
            <a:endParaRPr kumimoji="1" lang="ja-JP" altLang="en-US"/>
          </a:p>
        </p:txBody>
      </p:sp>
    </p:spTree>
    <p:extLst>
      <p:ext uri="{BB962C8B-B14F-4D97-AF65-F5344CB8AC3E}">
        <p14:creationId xmlns:p14="http://schemas.microsoft.com/office/powerpoint/2010/main" val="167160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AC3295E-0CDA-42D2-A7C4-64F9668AC8AF}" type="datetimeFigureOut">
              <a:rPr kumimoji="1" lang="ja-JP" altLang="en-US" smtClean="0"/>
              <a:t>2019/8/1</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2C541F0-48D3-442B-80C1-F841DB122A9A}"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5513707"/>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NUL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CE4BC-733B-4DA4-A29D-67D37AA0F29C}"/>
              </a:ext>
            </a:extLst>
          </p:cNvPr>
          <p:cNvSpPr>
            <a:spLocks noGrp="1"/>
          </p:cNvSpPr>
          <p:nvPr>
            <p:ph type="ctrTitle"/>
          </p:nvPr>
        </p:nvSpPr>
        <p:spPr/>
        <p:txBody>
          <a:bodyPr>
            <a:normAutofit/>
          </a:bodyPr>
          <a:lstStyle/>
          <a:p>
            <a:r>
              <a:rPr lang="ja-JP" altLang="en-US" sz="9600"/>
              <a:t>ラムネ</a:t>
            </a:r>
            <a:endParaRPr kumimoji="1" lang="ja-JP" altLang="en-US" sz="9600" dirty="0"/>
          </a:p>
        </p:txBody>
      </p:sp>
      <p:pic>
        <p:nvPicPr>
          <p:cNvPr id="10" name="図 9">
            <a:extLst>
              <a:ext uri="{FF2B5EF4-FFF2-40B4-BE49-F238E27FC236}">
                <a16:creationId xmlns:a16="http://schemas.microsoft.com/office/drawing/2014/main" id="{62334CC3-8A78-424B-AA5E-1B31D0949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1601" y="2001667"/>
            <a:ext cx="3130490" cy="4755934"/>
          </a:xfrm>
          <a:prstGeom prst="rect">
            <a:avLst/>
          </a:prstGeom>
        </p:spPr>
      </p:pic>
    </p:spTree>
    <p:extLst>
      <p:ext uri="{BB962C8B-B14F-4D97-AF65-F5344CB8AC3E}">
        <p14:creationId xmlns:p14="http://schemas.microsoft.com/office/powerpoint/2010/main" val="1231174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5CE0892A-603B-D54B-9424-A6EC2F06A2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9444" y="321732"/>
            <a:ext cx="10062023" cy="6114077"/>
          </a:xfrm>
        </p:spPr>
      </p:pic>
    </p:spTree>
    <p:extLst>
      <p:ext uri="{BB962C8B-B14F-4D97-AF65-F5344CB8AC3E}">
        <p14:creationId xmlns:p14="http://schemas.microsoft.com/office/powerpoint/2010/main" val="280345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091F82E-CA7D-0B42-B40D-25AE82237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271200"/>
            <a:ext cx="10162310" cy="6152691"/>
          </a:xfrm>
          <a:prstGeom prst="rect">
            <a:avLst/>
          </a:prstGeom>
        </p:spPr>
      </p:pic>
    </p:spTree>
    <p:extLst>
      <p:ext uri="{BB962C8B-B14F-4D97-AF65-F5344CB8AC3E}">
        <p14:creationId xmlns:p14="http://schemas.microsoft.com/office/powerpoint/2010/main" val="1670077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3EB1EEDA-2362-894F-AC1E-B38708E79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1004" y="339907"/>
            <a:ext cx="10279795" cy="6251394"/>
          </a:xfrm>
        </p:spPr>
      </p:pic>
    </p:spTree>
    <p:extLst>
      <p:ext uri="{BB962C8B-B14F-4D97-AF65-F5344CB8AC3E}">
        <p14:creationId xmlns:p14="http://schemas.microsoft.com/office/powerpoint/2010/main" val="46498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4F19747-DAA1-B34C-B098-FB97F8D29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899" y="342284"/>
            <a:ext cx="10096501" cy="6132600"/>
          </a:xfrm>
          <a:prstGeom prst="rect">
            <a:avLst/>
          </a:prstGeom>
        </p:spPr>
      </p:pic>
    </p:spTree>
    <p:extLst>
      <p:ext uri="{BB962C8B-B14F-4D97-AF65-F5344CB8AC3E}">
        <p14:creationId xmlns:p14="http://schemas.microsoft.com/office/powerpoint/2010/main" val="212663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8960D7E-58CA-0448-A585-62D6328D6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205317"/>
            <a:ext cx="10642600" cy="6413500"/>
          </a:xfrm>
          <a:prstGeom prst="rect">
            <a:avLst/>
          </a:prstGeom>
        </p:spPr>
      </p:pic>
    </p:spTree>
    <p:extLst>
      <p:ext uri="{BB962C8B-B14F-4D97-AF65-F5344CB8AC3E}">
        <p14:creationId xmlns:p14="http://schemas.microsoft.com/office/powerpoint/2010/main" val="409857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3CF4493-D2AB-7A42-BEAA-0D9994257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357" y="275747"/>
            <a:ext cx="10344771" cy="6249743"/>
          </a:xfrm>
          <a:prstGeom prst="rect">
            <a:avLst/>
          </a:prstGeom>
        </p:spPr>
      </p:pic>
    </p:spTree>
    <p:extLst>
      <p:ext uri="{BB962C8B-B14F-4D97-AF65-F5344CB8AC3E}">
        <p14:creationId xmlns:p14="http://schemas.microsoft.com/office/powerpoint/2010/main" val="4178507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CC79885-2BF0-FF4D-BDB3-397B177C5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363" y="283170"/>
            <a:ext cx="10433638" cy="6303896"/>
          </a:xfrm>
          <a:prstGeom prst="rect">
            <a:avLst/>
          </a:prstGeom>
        </p:spPr>
      </p:pic>
    </p:spTree>
    <p:extLst>
      <p:ext uri="{BB962C8B-B14F-4D97-AF65-F5344CB8AC3E}">
        <p14:creationId xmlns:p14="http://schemas.microsoft.com/office/powerpoint/2010/main" val="288442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B508776-4616-4842-B9A6-EFC499049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70" y="236076"/>
            <a:ext cx="10506497" cy="6418723"/>
          </a:xfrm>
          <a:prstGeom prst="rect">
            <a:avLst/>
          </a:prstGeom>
        </p:spPr>
      </p:pic>
    </p:spTree>
    <p:extLst>
      <p:ext uri="{BB962C8B-B14F-4D97-AF65-F5344CB8AC3E}">
        <p14:creationId xmlns:p14="http://schemas.microsoft.com/office/powerpoint/2010/main" val="2336912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C820A7-9D31-45AF-912F-A66DD86D5ED4}"/>
              </a:ext>
            </a:extLst>
          </p:cNvPr>
          <p:cNvSpPr>
            <a:spLocks noGrp="1"/>
          </p:cNvSpPr>
          <p:nvPr>
            <p:ph type="title"/>
          </p:nvPr>
        </p:nvSpPr>
        <p:spPr>
          <a:xfrm>
            <a:off x="1098519" y="311166"/>
            <a:ext cx="7311189" cy="1325563"/>
          </a:xfrm>
        </p:spPr>
        <p:txBody>
          <a:bodyPr>
            <a:noAutofit/>
          </a:bodyPr>
          <a:lstStyle/>
          <a:p>
            <a:r>
              <a:rPr kumimoji="1" lang="ja-JP" altLang="en-US" sz="6000" dirty="0">
                <a:solidFill>
                  <a:schemeClr val="accent2"/>
                </a:solidFill>
              </a:rPr>
              <a:t>成果物品質報告</a:t>
            </a:r>
          </a:p>
        </p:txBody>
      </p:sp>
      <p:sp>
        <p:nvSpPr>
          <p:cNvPr id="3" name="コンテンツ プレースホルダー 2">
            <a:extLst>
              <a:ext uri="{FF2B5EF4-FFF2-40B4-BE49-F238E27FC236}">
                <a16:creationId xmlns:a16="http://schemas.microsoft.com/office/drawing/2014/main" id="{23CC3E0A-E0FB-4D94-AC29-985C70853CF2}"/>
              </a:ext>
            </a:extLst>
          </p:cNvPr>
          <p:cNvSpPr>
            <a:spLocks noGrp="1"/>
          </p:cNvSpPr>
          <p:nvPr>
            <p:ph idx="1"/>
          </p:nvPr>
        </p:nvSpPr>
        <p:spPr>
          <a:xfrm>
            <a:off x="1098520" y="1636728"/>
            <a:ext cx="7311188" cy="2533489"/>
          </a:xfrm>
        </p:spPr>
        <p:txBody>
          <a:bodyPr>
            <a:noAutofit/>
          </a:bodyPr>
          <a:lstStyle/>
          <a:p>
            <a:r>
              <a:rPr kumimoji="1" lang="ja-JP" altLang="en-US" sz="4400"/>
              <a:t>予定していたアプリケーションを</a:t>
            </a:r>
            <a:r>
              <a:rPr kumimoji="1" lang="ja-JP" altLang="en-US" sz="4400">
                <a:solidFill>
                  <a:srgbClr val="FF0000"/>
                </a:solidFill>
              </a:rPr>
              <a:t>途中までしか</a:t>
            </a:r>
            <a:r>
              <a:rPr kumimoji="1" lang="ja-JP" altLang="en-US" sz="4400"/>
              <a:t>作成することができなかった</a:t>
            </a:r>
            <a:endParaRPr kumimoji="1" lang="ja-JP" altLang="en-US" sz="4400" dirty="0"/>
          </a:p>
        </p:txBody>
      </p:sp>
      <p:pic>
        <p:nvPicPr>
          <p:cNvPr id="5" name="図 4">
            <a:extLst>
              <a:ext uri="{FF2B5EF4-FFF2-40B4-BE49-F238E27FC236}">
                <a16:creationId xmlns:a16="http://schemas.microsoft.com/office/drawing/2014/main" id="{85682C62-0EBF-422D-8CC5-53BF977B2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6562" y="2523167"/>
            <a:ext cx="3862137" cy="3862137"/>
          </a:xfrm>
          <a:prstGeom prst="rect">
            <a:avLst/>
          </a:prstGeom>
        </p:spPr>
      </p:pic>
    </p:spTree>
    <p:extLst>
      <p:ext uri="{BB962C8B-B14F-4D97-AF65-F5344CB8AC3E}">
        <p14:creationId xmlns:p14="http://schemas.microsoft.com/office/powerpoint/2010/main" val="2059670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DE9419-1F32-4BD6-9058-8676B90192AC}"/>
              </a:ext>
            </a:extLst>
          </p:cNvPr>
          <p:cNvSpPr>
            <a:spLocks noGrp="1"/>
          </p:cNvSpPr>
          <p:nvPr>
            <p:ph type="title"/>
          </p:nvPr>
        </p:nvSpPr>
        <p:spPr/>
        <p:txBody>
          <a:bodyPr>
            <a:normAutofit/>
          </a:bodyPr>
          <a:lstStyle/>
          <a:p>
            <a:r>
              <a:rPr kumimoji="1" lang="ja-JP" altLang="en-US" sz="6000" dirty="0">
                <a:solidFill>
                  <a:schemeClr val="accent2"/>
                </a:solidFill>
              </a:rPr>
              <a:t>開発プロセスの振り返り</a:t>
            </a:r>
          </a:p>
        </p:txBody>
      </p:sp>
      <p:sp>
        <p:nvSpPr>
          <p:cNvPr id="3" name="コンテンツ プレースホルダー 2">
            <a:extLst>
              <a:ext uri="{FF2B5EF4-FFF2-40B4-BE49-F238E27FC236}">
                <a16:creationId xmlns:a16="http://schemas.microsoft.com/office/drawing/2014/main" id="{6D004730-EAE6-4767-8B79-1BF597BA8223}"/>
              </a:ext>
            </a:extLst>
          </p:cNvPr>
          <p:cNvSpPr>
            <a:spLocks noGrp="1"/>
          </p:cNvSpPr>
          <p:nvPr>
            <p:ph idx="1"/>
          </p:nvPr>
        </p:nvSpPr>
        <p:spPr>
          <a:xfrm>
            <a:off x="1251678" y="1394045"/>
            <a:ext cx="10178322" cy="3593591"/>
          </a:xfrm>
        </p:spPr>
        <p:txBody>
          <a:bodyPr/>
          <a:lstStyle/>
          <a:p>
            <a:pPr marL="0" indent="0">
              <a:buNone/>
            </a:pPr>
            <a:endParaRPr lang="en-US" altLang="ja-JP" sz="3600" dirty="0"/>
          </a:p>
          <a:p>
            <a:r>
              <a:rPr lang="ja-JP" altLang="en-US" sz="3600"/>
              <a:t>初めてのチーム開発で大変だった。</a:t>
            </a:r>
            <a:endParaRPr lang="en-US" altLang="ja-JP" sz="3600" dirty="0"/>
          </a:p>
          <a:p>
            <a:endParaRPr lang="en-US" altLang="ja-JP" sz="3600" dirty="0"/>
          </a:p>
          <a:p>
            <a:r>
              <a:rPr lang="ja-JP" altLang="en-US" sz="3600"/>
              <a:t>チームのまとまりがなかった。</a:t>
            </a:r>
            <a:endParaRPr lang="en-US" altLang="ja-JP" sz="3600" dirty="0"/>
          </a:p>
          <a:p>
            <a:endParaRPr lang="en-US" altLang="ja-JP" dirty="0"/>
          </a:p>
        </p:txBody>
      </p:sp>
      <p:pic>
        <p:nvPicPr>
          <p:cNvPr id="5" name="図 4">
            <a:extLst>
              <a:ext uri="{FF2B5EF4-FFF2-40B4-BE49-F238E27FC236}">
                <a16:creationId xmlns:a16="http://schemas.microsoft.com/office/drawing/2014/main" id="{539C007D-6F98-4B69-A05A-2352F7340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2888" y="3408218"/>
            <a:ext cx="3347112" cy="3158837"/>
          </a:xfrm>
          <a:prstGeom prst="rect">
            <a:avLst/>
          </a:prstGeom>
        </p:spPr>
      </p:pic>
    </p:spTree>
    <p:extLst>
      <p:ext uri="{BB962C8B-B14F-4D97-AF65-F5344CB8AC3E}">
        <p14:creationId xmlns:p14="http://schemas.microsoft.com/office/powerpoint/2010/main" val="218091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F61F4B3-ADC5-4C2C-9719-F473DE5FAAE7}"/>
              </a:ext>
            </a:extLst>
          </p:cNvPr>
          <p:cNvSpPr>
            <a:spLocks noGrp="1"/>
          </p:cNvSpPr>
          <p:nvPr>
            <p:ph idx="4294967295"/>
          </p:nvPr>
        </p:nvSpPr>
        <p:spPr>
          <a:xfrm>
            <a:off x="0" y="2336800"/>
            <a:ext cx="9613900" cy="3598863"/>
          </a:xfrm>
        </p:spPr>
        <p:txBody>
          <a:bodyPr/>
          <a:lstStyle/>
          <a:p>
            <a:endParaRPr kumimoji="1" lang="en-US" altLang="ja-JP" dirty="0"/>
          </a:p>
          <a:p>
            <a:endParaRPr kumimoji="1" lang="en-US" altLang="ja-JP" dirty="0"/>
          </a:p>
        </p:txBody>
      </p:sp>
      <p:pic>
        <p:nvPicPr>
          <p:cNvPr id="14" name="図 13">
            <a:extLst>
              <a:ext uri="{FF2B5EF4-FFF2-40B4-BE49-F238E27FC236}">
                <a16:creationId xmlns:a16="http://schemas.microsoft.com/office/drawing/2014/main" id="{A65B9DF3-1B6E-F047-BDB9-8B43BDA0F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5491" y="2761522"/>
            <a:ext cx="4160982" cy="3776091"/>
          </a:xfrm>
          <a:prstGeom prst="rect">
            <a:avLst/>
          </a:prstGeom>
        </p:spPr>
      </p:pic>
      <p:sp>
        <p:nvSpPr>
          <p:cNvPr id="15" name="円形吹き出し 14">
            <a:extLst>
              <a:ext uri="{FF2B5EF4-FFF2-40B4-BE49-F238E27FC236}">
                <a16:creationId xmlns:a16="http://schemas.microsoft.com/office/drawing/2014/main" id="{BB87D881-B131-6949-AE50-AD7233C90F20}"/>
              </a:ext>
            </a:extLst>
          </p:cNvPr>
          <p:cNvSpPr/>
          <p:nvPr/>
        </p:nvSpPr>
        <p:spPr>
          <a:xfrm>
            <a:off x="-1" y="983673"/>
            <a:ext cx="4655127" cy="2632364"/>
          </a:xfrm>
          <a:prstGeom prst="wedgeEllipseCallout">
            <a:avLst>
              <a:gd name="adj1" fmla="val 42385"/>
              <a:gd name="adj2" fmla="val 7215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3200"/>
              <a:t>俺の知ってる店の方がうまい！</a:t>
            </a:r>
          </a:p>
        </p:txBody>
      </p:sp>
      <p:sp>
        <p:nvSpPr>
          <p:cNvPr id="16" name="円形吹き出し 15">
            <a:extLst>
              <a:ext uri="{FF2B5EF4-FFF2-40B4-BE49-F238E27FC236}">
                <a16:creationId xmlns:a16="http://schemas.microsoft.com/office/drawing/2014/main" id="{8412E8BF-7235-7849-8982-10D7244129B2}"/>
              </a:ext>
            </a:extLst>
          </p:cNvPr>
          <p:cNvSpPr/>
          <p:nvPr/>
        </p:nvSpPr>
        <p:spPr>
          <a:xfrm>
            <a:off x="6049818" y="320090"/>
            <a:ext cx="6082146" cy="2617073"/>
          </a:xfrm>
          <a:prstGeom prst="wedgeEllipseCallout">
            <a:avLst>
              <a:gd name="adj1" fmla="val -28150"/>
              <a:gd name="adj2" fmla="val 6296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3200"/>
              <a:t>いや、こっちの方が！</a:t>
            </a:r>
          </a:p>
        </p:txBody>
      </p:sp>
    </p:spTree>
    <p:extLst>
      <p:ext uri="{BB962C8B-B14F-4D97-AF65-F5344CB8AC3E}">
        <p14:creationId xmlns:p14="http://schemas.microsoft.com/office/powerpoint/2010/main" val="95852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29985-C62A-458E-9534-2ADA951BCB36}"/>
              </a:ext>
            </a:extLst>
          </p:cNvPr>
          <p:cNvSpPr>
            <a:spLocks noGrp="1"/>
          </p:cNvSpPr>
          <p:nvPr>
            <p:ph type="title"/>
          </p:nvPr>
        </p:nvSpPr>
        <p:spPr/>
        <p:txBody>
          <a:bodyPr>
            <a:normAutofit/>
          </a:bodyPr>
          <a:lstStyle/>
          <a:p>
            <a:r>
              <a:rPr kumimoji="1" lang="ja-JP" altLang="en-US" sz="6000" dirty="0">
                <a:solidFill>
                  <a:schemeClr val="accent2"/>
                </a:solidFill>
              </a:rPr>
              <a:t>反省点</a:t>
            </a:r>
          </a:p>
        </p:txBody>
      </p:sp>
      <p:sp>
        <p:nvSpPr>
          <p:cNvPr id="3" name="コンテンツ プレースホルダー 2">
            <a:extLst>
              <a:ext uri="{FF2B5EF4-FFF2-40B4-BE49-F238E27FC236}">
                <a16:creationId xmlns:a16="http://schemas.microsoft.com/office/drawing/2014/main" id="{BA611706-EF6E-4581-B9E8-FB7B18E7F69E}"/>
              </a:ext>
            </a:extLst>
          </p:cNvPr>
          <p:cNvSpPr>
            <a:spLocks noGrp="1"/>
          </p:cNvSpPr>
          <p:nvPr>
            <p:ph idx="1"/>
          </p:nvPr>
        </p:nvSpPr>
        <p:spPr>
          <a:xfrm>
            <a:off x="838200" y="1825625"/>
            <a:ext cx="10515600" cy="4351338"/>
          </a:xfrm>
        </p:spPr>
        <p:txBody>
          <a:bodyPr>
            <a:noAutofit/>
          </a:bodyPr>
          <a:lstStyle/>
          <a:p>
            <a:pPr marL="0" indent="0">
              <a:buNone/>
            </a:pPr>
            <a:r>
              <a:rPr lang="ja-JP" altLang="en-US" sz="4000"/>
              <a:t>・計画性</a:t>
            </a:r>
            <a:r>
              <a:rPr lang="ja-JP" altLang="en-US" sz="4000" dirty="0"/>
              <a:t>がなかった。</a:t>
            </a:r>
            <a:endParaRPr lang="en-US" altLang="ja-JP" sz="4000" dirty="0"/>
          </a:p>
          <a:p>
            <a:pPr lvl="1"/>
            <a:r>
              <a:rPr lang="ja-JP" altLang="en-US" sz="3600" dirty="0"/>
              <a:t>仕事量の分配がうまくできていなかった。</a:t>
            </a:r>
            <a:endParaRPr lang="en-US" altLang="ja-JP" sz="3600" dirty="0"/>
          </a:p>
          <a:p>
            <a:pPr lvl="1"/>
            <a:r>
              <a:rPr kumimoji="1" lang="ja-JP" altLang="en-US" sz="3600"/>
              <a:t>スケジュール管理の徹底ができていなかった。</a:t>
            </a:r>
            <a:endParaRPr kumimoji="1" lang="en-US" altLang="ja-JP" sz="3600" dirty="0"/>
          </a:p>
          <a:p>
            <a:pPr lvl="1"/>
            <a:endParaRPr kumimoji="1" lang="en-US" altLang="ja-JP" sz="4000" dirty="0"/>
          </a:p>
          <a:p>
            <a:pPr marL="0" indent="0">
              <a:buNone/>
            </a:pPr>
            <a:r>
              <a:rPr kumimoji="1" lang="ja-JP" altLang="en-US" sz="4000"/>
              <a:t>・作業量</a:t>
            </a:r>
            <a:r>
              <a:rPr kumimoji="1" lang="ja-JP" altLang="en-US" sz="4000" dirty="0"/>
              <a:t>に偏りが</a:t>
            </a:r>
            <a:r>
              <a:rPr kumimoji="1" lang="ja-JP" altLang="en-US" sz="4000"/>
              <a:t>あった。</a:t>
            </a:r>
            <a:endParaRPr kumimoji="1" lang="en-US" altLang="ja-JP" sz="4000" dirty="0"/>
          </a:p>
        </p:txBody>
      </p:sp>
      <p:pic>
        <p:nvPicPr>
          <p:cNvPr id="5" name="図 4">
            <a:extLst>
              <a:ext uri="{FF2B5EF4-FFF2-40B4-BE49-F238E27FC236}">
                <a16:creationId xmlns:a16="http://schemas.microsoft.com/office/drawing/2014/main" id="{4778F4E5-3355-4C37-9212-03C0F2349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3292" y="3879273"/>
            <a:ext cx="2688763" cy="2978727"/>
          </a:xfrm>
          <a:prstGeom prst="rect">
            <a:avLst/>
          </a:prstGeom>
        </p:spPr>
      </p:pic>
    </p:spTree>
    <p:extLst>
      <p:ext uri="{BB962C8B-B14F-4D97-AF65-F5344CB8AC3E}">
        <p14:creationId xmlns:p14="http://schemas.microsoft.com/office/powerpoint/2010/main" val="428607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FE27E0-DAB4-48BE-A83E-1DDA8569603E}"/>
              </a:ext>
            </a:extLst>
          </p:cNvPr>
          <p:cNvSpPr>
            <a:spLocks noGrp="1"/>
          </p:cNvSpPr>
          <p:nvPr>
            <p:ph type="title"/>
          </p:nvPr>
        </p:nvSpPr>
        <p:spPr/>
        <p:txBody>
          <a:bodyPr/>
          <a:lstStyle/>
          <a:p>
            <a:r>
              <a:rPr kumimoji="1" lang="ja-JP" altLang="en-US" dirty="0">
                <a:solidFill>
                  <a:schemeClr val="accent2"/>
                </a:solidFill>
              </a:rPr>
              <a:t>今後の展望、可能性</a:t>
            </a:r>
          </a:p>
        </p:txBody>
      </p:sp>
      <p:sp>
        <p:nvSpPr>
          <p:cNvPr id="5" name="コンテンツ プレースホルダー 4">
            <a:extLst>
              <a:ext uri="{FF2B5EF4-FFF2-40B4-BE49-F238E27FC236}">
                <a16:creationId xmlns:a16="http://schemas.microsoft.com/office/drawing/2014/main" id="{27C180C9-02D1-C94B-9DD6-18C88D8F904C}"/>
              </a:ext>
            </a:extLst>
          </p:cNvPr>
          <p:cNvSpPr>
            <a:spLocks noGrp="1"/>
          </p:cNvSpPr>
          <p:nvPr>
            <p:ph idx="1"/>
          </p:nvPr>
        </p:nvSpPr>
        <p:spPr/>
        <p:txBody>
          <a:bodyPr>
            <a:normAutofit/>
          </a:bodyPr>
          <a:lstStyle/>
          <a:p>
            <a:r>
              <a:rPr lang="ja-JP" altLang="en-US" sz="3600"/>
              <a:t>データの件数を増やし、より正確に！</a:t>
            </a:r>
            <a:endParaRPr lang="en-US" altLang="ja-JP" sz="3600" dirty="0"/>
          </a:p>
          <a:p>
            <a:r>
              <a:rPr lang="ja-JP" altLang="en-US" sz="3600"/>
              <a:t>モバイルのレイアウトを用意し</a:t>
            </a:r>
            <a:r>
              <a:rPr lang="ja-JP" altLang="en-US" sz="3600">
                <a:solidFill>
                  <a:srgbClr val="FF0000"/>
                </a:solidFill>
              </a:rPr>
              <a:t>スマートフォン</a:t>
            </a:r>
            <a:r>
              <a:rPr lang="ja-JP" altLang="en-US" sz="3600"/>
              <a:t>でも利用可能に！</a:t>
            </a:r>
          </a:p>
        </p:txBody>
      </p:sp>
    </p:spTree>
    <p:extLst>
      <p:ext uri="{BB962C8B-B14F-4D97-AF65-F5344CB8AC3E}">
        <p14:creationId xmlns:p14="http://schemas.microsoft.com/office/powerpoint/2010/main" val="413655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381860-30F1-7442-9DCD-E50218858AD5}"/>
              </a:ext>
            </a:extLst>
          </p:cNvPr>
          <p:cNvSpPr>
            <a:spLocks noGrp="1"/>
          </p:cNvSpPr>
          <p:nvPr>
            <p:ph type="title"/>
          </p:nvPr>
        </p:nvSpPr>
        <p:spPr>
          <a:xfrm>
            <a:off x="1307096" y="3056312"/>
            <a:ext cx="10178322" cy="1492132"/>
          </a:xfrm>
        </p:spPr>
        <p:txBody>
          <a:bodyPr>
            <a:normAutofit fontScale="90000"/>
          </a:bodyPr>
          <a:lstStyle/>
          <a:p>
            <a:r>
              <a:rPr kumimoji="1" lang="ja-JP" altLang="en-US" sz="6000"/>
              <a:t>ご静聴ありがとうございました</a:t>
            </a:r>
            <a:r>
              <a:rPr kumimoji="1" lang="ja-JP" altLang="en-US"/>
              <a:t>。</a:t>
            </a:r>
          </a:p>
        </p:txBody>
      </p:sp>
    </p:spTree>
    <p:extLst>
      <p:ext uri="{BB962C8B-B14F-4D97-AF65-F5344CB8AC3E}">
        <p14:creationId xmlns:p14="http://schemas.microsoft.com/office/powerpoint/2010/main" val="425864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7122B43-23D6-4F4D-9D01-49A7C2217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466" y="1603663"/>
            <a:ext cx="6442363" cy="6442363"/>
          </a:xfrm>
          <a:prstGeom prst="rect">
            <a:avLst/>
          </a:prstGeom>
        </p:spPr>
      </p:pic>
      <p:pic>
        <p:nvPicPr>
          <p:cNvPr id="6" name="図 5">
            <a:extLst>
              <a:ext uri="{FF2B5EF4-FFF2-40B4-BE49-F238E27FC236}">
                <a16:creationId xmlns:a16="http://schemas.microsoft.com/office/drawing/2014/main" id="{A8402F56-F235-8A40-A025-F85C74D72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795" y="0"/>
            <a:ext cx="3281014" cy="3625429"/>
          </a:xfrm>
          <a:prstGeom prst="rect">
            <a:avLst/>
          </a:prstGeom>
        </p:spPr>
      </p:pic>
      <p:pic>
        <p:nvPicPr>
          <p:cNvPr id="8" name="図 7">
            <a:extLst>
              <a:ext uri="{FF2B5EF4-FFF2-40B4-BE49-F238E27FC236}">
                <a16:creationId xmlns:a16="http://schemas.microsoft.com/office/drawing/2014/main" id="{1F8631BD-14C4-D940-9CDB-AB442C26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355" y="2509252"/>
            <a:ext cx="2315592" cy="2315592"/>
          </a:xfrm>
          <a:prstGeom prst="rect">
            <a:avLst/>
          </a:prstGeom>
        </p:spPr>
      </p:pic>
      <p:pic>
        <p:nvPicPr>
          <p:cNvPr id="10" name="図 9">
            <a:extLst>
              <a:ext uri="{FF2B5EF4-FFF2-40B4-BE49-F238E27FC236}">
                <a16:creationId xmlns:a16="http://schemas.microsoft.com/office/drawing/2014/main" id="{5F42D566-393E-1C43-BA47-6FEA6B34F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4309" y="3191045"/>
            <a:ext cx="1994520" cy="1800055"/>
          </a:xfrm>
          <a:prstGeom prst="rect">
            <a:avLst/>
          </a:prstGeom>
        </p:spPr>
      </p:pic>
    </p:spTree>
    <p:extLst>
      <p:ext uri="{BB962C8B-B14F-4D97-AF65-F5344CB8AC3E}">
        <p14:creationId xmlns:p14="http://schemas.microsoft.com/office/powerpoint/2010/main" val="18188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4"/>
                                        </p:tgtEl>
                                      </p:cBhvr>
                                      <p:by x="50000" y="50000"/>
                                    </p:animScale>
                                  </p:childTnLst>
                                  <p:subTnLst>
                                    <p:animClr clrSpc="rgb" dir="cw">
                                      <p:cBhvr override="childStyle">
                                        <p:cTn dur="1" fill="hold" display="0" masterRel="nextClick" afterEffect="1"/>
                                        <p:tgtEl>
                                          <p:spTgt spid="4"/>
                                        </p:tgtEl>
                                        <p:attrNameLst>
                                          <p:attrName>ppt_c</p:attrName>
                                        </p:attrNameLst>
                                      </p:cBhvr>
                                      <p:to>
                                        <a:schemeClr val="accent2"/>
                                      </p:to>
                                    </p:animClr>
                                  </p:subTnLst>
                                </p:cTn>
                              </p:par>
                              <p:par>
                                <p:cTn id="7" presetID="6" presetClass="emph" presetSubtype="0" fill="hold" nodeType="withEffect">
                                  <p:stCondLst>
                                    <p:cond delay="0"/>
                                  </p:stCondLst>
                                  <p:childTnLst>
                                    <p:animScale>
                                      <p:cBhvr>
                                        <p:cTn id="8" dur="500" fill="hold"/>
                                        <p:tgtEl>
                                          <p:spTgt spid="6"/>
                                        </p:tgtEl>
                                      </p:cBhvr>
                                      <p:by x="50000" y="50000"/>
                                    </p:animScale>
                                  </p:childTnLst>
                                  <p:subTnLst>
                                    <p:animClr clrSpc="rgb" dir="cw">
                                      <p:cBhvr override="childStyle">
                                        <p:cTn dur="1" fill="hold" display="0" masterRel="nextClick" afterEffect="1"/>
                                        <p:tgtEl>
                                          <p:spTgt spid="6"/>
                                        </p:tgtEl>
                                        <p:attrNameLst>
                                          <p:attrName>ppt_c</p:attrName>
                                        </p:attrNameLst>
                                      </p:cBhvr>
                                      <p:to>
                                        <a:schemeClr val="accent2"/>
                                      </p:to>
                                    </p:animClr>
                                  </p:subTnLst>
                                </p:cTn>
                              </p:par>
                              <p:par>
                                <p:cTn id="9" presetID="6" presetClass="emph" presetSubtype="0" fill="hold" nodeType="withEffect">
                                  <p:stCondLst>
                                    <p:cond delay="0"/>
                                  </p:stCondLst>
                                  <p:childTnLst>
                                    <p:animScale>
                                      <p:cBhvr>
                                        <p:cTn id="10" dur="500" fill="hold"/>
                                        <p:tgtEl>
                                          <p:spTgt spid="8"/>
                                        </p:tgtEl>
                                      </p:cBhvr>
                                      <p:by x="50000" y="50000"/>
                                    </p:animScale>
                                  </p:childTnLst>
                                  <p:subTnLst>
                                    <p:animClr clrSpc="rgb" dir="cw">
                                      <p:cBhvr override="childStyle">
                                        <p:cTn dur="1" fill="hold" display="0" masterRel="nextClick" afterEffect="1"/>
                                        <p:tgtEl>
                                          <p:spTgt spid="8"/>
                                        </p:tgtEl>
                                        <p:attrNameLst>
                                          <p:attrName>ppt_c</p:attrName>
                                        </p:attrNameLst>
                                      </p:cBhvr>
                                      <p:to>
                                        <a:schemeClr val="accent2"/>
                                      </p:to>
                                    </p:animClr>
                                  </p:subTnLst>
                                </p:cTn>
                              </p:par>
                              <p:par>
                                <p:cTn id="11" presetID="6" presetClass="emph" presetSubtype="0" fill="hold" nodeType="withEffect">
                                  <p:stCondLst>
                                    <p:cond delay="0"/>
                                  </p:stCondLst>
                                  <p:childTnLst>
                                    <p:animScale>
                                      <p:cBhvr>
                                        <p:cTn id="12" dur="500" fill="hold"/>
                                        <p:tgtEl>
                                          <p:spTgt spid="10"/>
                                        </p:tgtEl>
                                      </p:cBhvr>
                                      <p:by x="50000" y="50000"/>
                                    </p:animScale>
                                  </p:childTnLst>
                                  <p:subTnLst>
                                    <p:animClr clrSpc="rgb" dir="cw">
                                      <p:cBhvr override="childStyle">
                                        <p:cTn dur="1" fill="hold" display="0" masterRel="nextClick" afterEffect="1"/>
                                        <p:tgtEl>
                                          <p:spTgt spid="10"/>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6CE4BC-733B-4DA4-A29D-67D37AA0F29C}"/>
              </a:ext>
            </a:extLst>
          </p:cNvPr>
          <p:cNvSpPr>
            <a:spLocks noGrp="1"/>
          </p:cNvSpPr>
          <p:nvPr>
            <p:ph type="ctrTitle"/>
          </p:nvPr>
        </p:nvSpPr>
        <p:spPr/>
        <p:txBody>
          <a:bodyPr>
            <a:normAutofit/>
          </a:bodyPr>
          <a:lstStyle/>
          <a:p>
            <a:r>
              <a:rPr lang="en-US" altLang="ja-JP" sz="9600" dirty="0"/>
              <a:t>Instant Ranking</a:t>
            </a:r>
            <a:endParaRPr kumimoji="1" lang="ja-JP" altLang="en-US" sz="9600" dirty="0"/>
          </a:p>
        </p:txBody>
      </p:sp>
      <p:pic>
        <p:nvPicPr>
          <p:cNvPr id="10" name="図 9">
            <a:extLst>
              <a:ext uri="{FF2B5EF4-FFF2-40B4-BE49-F238E27FC236}">
                <a16:creationId xmlns:a16="http://schemas.microsoft.com/office/drawing/2014/main" id="{62334CC3-8A78-424B-AA5E-1B31D0949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019" y="1785419"/>
            <a:ext cx="637308" cy="968217"/>
          </a:xfrm>
          <a:prstGeom prst="rect">
            <a:avLst/>
          </a:prstGeom>
        </p:spPr>
      </p:pic>
    </p:spTree>
    <p:extLst>
      <p:ext uri="{BB962C8B-B14F-4D97-AF65-F5344CB8AC3E}">
        <p14:creationId xmlns:p14="http://schemas.microsoft.com/office/powerpoint/2010/main" val="325982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616F2780-3780-554B-ACDC-2243FDC81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069" y="3703829"/>
            <a:ext cx="2211402" cy="3216585"/>
          </a:xfrm>
          <a:prstGeom prst="rect">
            <a:avLst/>
          </a:prstGeom>
        </p:spPr>
      </p:pic>
      <p:pic>
        <p:nvPicPr>
          <p:cNvPr id="11" name="図 10">
            <a:extLst>
              <a:ext uri="{FF2B5EF4-FFF2-40B4-BE49-F238E27FC236}">
                <a16:creationId xmlns:a16="http://schemas.microsoft.com/office/drawing/2014/main" id="{4BE6CA05-D754-9644-A20B-F99E5B4C0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3829"/>
            <a:ext cx="3606875" cy="3408496"/>
          </a:xfrm>
          <a:prstGeom prst="rect">
            <a:avLst/>
          </a:prstGeom>
        </p:spPr>
      </p:pic>
      <p:graphicFrame>
        <p:nvGraphicFramePr>
          <p:cNvPr id="12" name="図表 11">
            <a:extLst>
              <a:ext uri="{FF2B5EF4-FFF2-40B4-BE49-F238E27FC236}">
                <a16:creationId xmlns:a16="http://schemas.microsoft.com/office/drawing/2014/main" id="{46C806D0-323E-294D-9646-08CF970D62F7}"/>
              </a:ext>
            </a:extLst>
          </p:cNvPr>
          <p:cNvGraphicFramePr/>
          <p:nvPr>
            <p:extLst>
              <p:ext uri="{D42A27DB-BD31-4B8C-83A1-F6EECF244321}">
                <p14:modId xmlns:p14="http://schemas.microsoft.com/office/powerpoint/2010/main" val="3526572333"/>
              </p:ext>
            </p:extLst>
          </p:nvPr>
        </p:nvGraphicFramePr>
        <p:xfrm>
          <a:off x="1095297" y="-512956"/>
          <a:ext cx="9899805" cy="55584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雲形吹き出し 12">
            <a:extLst>
              <a:ext uri="{FF2B5EF4-FFF2-40B4-BE49-F238E27FC236}">
                <a16:creationId xmlns:a16="http://schemas.microsoft.com/office/drawing/2014/main" id="{AA906FB1-53B7-E049-B786-697A7B808B34}"/>
              </a:ext>
            </a:extLst>
          </p:cNvPr>
          <p:cNvSpPr/>
          <p:nvPr/>
        </p:nvSpPr>
        <p:spPr>
          <a:xfrm>
            <a:off x="3233303" y="3100038"/>
            <a:ext cx="2074677" cy="1672683"/>
          </a:xfrm>
          <a:prstGeom prst="cloudCallout">
            <a:avLst>
              <a:gd name="adj1" fmla="val 50444"/>
              <a:gd name="adj2" fmla="val 62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8A92070F-A5C9-6E40-8FE7-990642476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3991" y="3858317"/>
            <a:ext cx="1933347" cy="614932"/>
          </a:xfrm>
          <a:prstGeom prst="rect">
            <a:avLst/>
          </a:prstGeom>
        </p:spPr>
      </p:pic>
      <p:pic>
        <p:nvPicPr>
          <p:cNvPr id="19" name="図 18">
            <a:extLst>
              <a:ext uri="{FF2B5EF4-FFF2-40B4-BE49-F238E27FC236}">
                <a16:creationId xmlns:a16="http://schemas.microsoft.com/office/drawing/2014/main" id="{24F73367-2C13-EC44-A578-0BAE0362C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3991" y="4771067"/>
            <a:ext cx="1933347" cy="614932"/>
          </a:xfrm>
          <a:prstGeom prst="rect">
            <a:avLst/>
          </a:prstGeom>
        </p:spPr>
      </p:pic>
      <p:pic>
        <p:nvPicPr>
          <p:cNvPr id="21" name="図 20">
            <a:extLst>
              <a:ext uri="{FF2B5EF4-FFF2-40B4-BE49-F238E27FC236}">
                <a16:creationId xmlns:a16="http://schemas.microsoft.com/office/drawing/2014/main" id="{4D65BE01-9C6B-1E48-B553-A6638E7BB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3992" y="5683817"/>
            <a:ext cx="1933347" cy="614932"/>
          </a:xfrm>
          <a:prstGeom prst="rect">
            <a:avLst/>
          </a:prstGeom>
        </p:spPr>
      </p:pic>
      <p:pic>
        <p:nvPicPr>
          <p:cNvPr id="23" name="図 22">
            <a:extLst>
              <a:ext uri="{FF2B5EF4-FFF2-40B4-BE49-F238E27FC236}">
                <a16:creationId xmlns:a16="http://schemas.microsoft.com/office/drawing/2014/main" id="{59F236D3-40A5-524C-AC7D-E512ABBC4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8678" y="3126294"/>
            <a:ext cx="1324961" cy="1464045"/>
          </a:xfrm>
          <a:prstGeom prst="rect">
            <a:avLst/>
          </a:prstGeom>
        </p:spPr>
      </p:pic>
      <p:pic>
        <p:nvPicPr>
          <p:cNvPr id="25" name="図 24">
            <a:extLst>
              <a:ext uri="{FF2B5EF4-FFF2-40B4-BE49-F238E27FC236}">
                <a16:creationId xmlns:a16="http://schemas.microsoft.com/office/drawing/2014/main" id="{B68A9C73-D1B0-C741-85FB-F05F5C9A0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8678" y="4533965"/>
            <a:ext cx="1230520" cy="1230520"/>
          </a:xfrm>
          <a:prstGeom prst="rect">
            <a:avLst/>
          </a:prstGeom>
        </p:spPr>
      </p:pic>
      <p:pic>
        <p:nvPicPr>
          <p:cNvPr id="27" name="図 26">
            <a:extLst>
              <a:ext uri="{FF2B5EF4-FFF2-40B4-BE49-F238E27FC236}">
                <a16:creationId xmlns:a16="http://schemas.microsoft.com/office/drawing/2014/main" id="{E632DED0-75DF-7E46-9323-4D55A68D7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524" y="5648450"/>
            <a:ext cx="1340222" cy="1209550"/>
          </a:xfrm>
          <a:prstGeom prst="rect">
            <a:avLst/>
          </a:prstGeom>
        </p:spPr>
      </p:pic>
      <p:pic>
        <p:nvPicPr>
          <p:cNvPr id="28" name="図 27">
            <a:extLst>
              <a:ext uri="{FF2B5EF4-FFF2-40B4-BE49-F238E27FC236}">
                <a16:creationId xmlns:a16="http://schemas.microsoft.com/office/drawing/2014/main" id="{744715DF-C502-F14E-B8C1-040E279CB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031" y="3143727"/>
            <a:ext cx="1324961" cy="1464045"/>
          </a:xfrm>
          <a:prstGeom prst="rect">
            <a:avLst/>
          </a:prstGeom>
        </p:spPr>
      </p:pic>
    </p:spTree>
    <p:extLst>
      <p:ext uri="{BB962C8B-B14F-4D97-AF65-F5344CB8AC3E}">
        <p14:creationId xmlns:p14="http://schemas.microsoft.com/office/powerpoint/2010/main" val="49431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図表 1">
            <a:extLst>
              <a:ext uri="{FF2B5EF4-FFF2-40B4-BE49-F238E27FC236}">
                <a16:creationId xmlns:a16="http://schemas.microsoft.com/office/drawing/2014/main" id="{748FC3FC-F926-DE4A-8477-064994C7CA0E}"/>
              </a:ext>
            </a:extLst>
          </p:cNvPr>
          <p:cNvGraphicFramePr/>
          <p:nvPr>
            <p:extLst>
              <p:ext uri="{D42A27DB-BD31-4B8C-83A1-F6EECF244321}">
                <p14:modId xmlns:p14="http://schemas.microsoft.com/office/powerpoint/2010/main" val="3358100236"/>
              </p:ext>
            </p:extLst>
          </p:nvPr>
        </p:nvGraphicFramePr>
        <p:xfrm>
          <a:off x="1251678" y="1137424"/>
          <a:ext cx="9431190" cy="540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タイトル 1">
            <a:extLst>
              <a:ext uri="{FF2B5EF4-FFF2-40B4-BE49-F238E27FC236}">
                <a16:creationId xmlns:a16="http://schemas.microsoft.com/office/drawing/2014/main" id="{9D9552B6-98ED-7B43-9838-30FA880BA318}"/>
              </a:ext>
            </a:extLst>
          </p:cNvPr>
          <p:cNvSpPr txBox="1">
            <a:spLocks/>
          </p:cNvSpPr>
          <p:nvPr/>
        </p:nvSpPr>
        <p:spPr>
          <a:xfrm>
            <a:off x="1251678" y="382385"/>
            <a:ext cx="10178322" cy="1492132"/>
          </a:xfrm>
          <a:prstGeom prst="rect">
            <a:avLst/>
          </a:prstGeom>
        </p:spPr>
        <p:txBody>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b="1">
                <a:solidFill>
                  <a:schemeClr val="accent2"/>
                </a:solidFill>
              </a:rPr>
              <a:t>ペルソナ</a:t>
            </a:r>
            <a:endParaRPr lang="ja-JP" altLang="en-US" b="1" dirty="0">
              <a:solidFill>
                <a:schemeClr val="accent2"/>
              </a:solidFill>
            </a:endParaRPr>
          </a:p>
        </p:txBody>
      </p:sp>
    </p:spTree>
    <p:extLst>
      <p:ext uri="{BB962C8B-B14F-4D97-AF65-F5344CB8AC3E}">
        <p14:creationId xmlns:p14="http://schemas.microsoft.com/office/powerpoint/2010/main" val="37698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6DABD-9B5E-4B13-9B3F-1B0BE44E20EB}"/>
              </a:ext>
            </a:extLst>
          </p:cNvPr>
          <p:cNvSpPr>
            <a:spLocks noGrp="1"/>
          </p:cNvSpPr>
          <p:nvPr>
            <p:ph type="title"/>
          </p:nvPr>
        </p:nvSpPr>
        <p:spPr>
          <a:xfrm>
            <a:off x="1127646" y="256188"/>
            <a:ext cx="10178322" cy="1492132"/>
          </a:xfrm>
        </p:spPr>
        <p:txBody>
          <a:bodyPr/>
          <a:lstStyle/>
          <a:p>
            <a:r>
              <a:rPr lang="ja-JP" altLang="en-US" dirty="0">
                <a:solidFill>
                  <a:schemeClr val="accent2"/>
                </a:solidFill>
              </a:rPr>
              <a:t>◦</a:t>
            </a:r>
            <a:r>
              <a:rPr kumimoji="1" lang="ja-JP" altLang="en-US" dirty="0">
                <a:solidFill>
                  <a:schemeClr val="accent2"/>
                </a:solidFill>
              </a:rPr>
              <a:t>開発使用アプリ</a:t>
            </a:r>
          </a:p>
        </p:txBody>
      </p:sp>
      <p:sp>
        <p:nvSpPr>
          <p:cNvPr id="3" name="コンテンツ プレースホルダー 2">
            <a:extLst>
              <a:ext uri="{FF2B5EF4-FFF2-40B4-BE49-F238E27FC236}">
                <a16:creationId xmlns:a16="http://schemas.microsoft.com/office/drawing/2014/main" id="{1F559CBC-9EBF-45A8-B31A-5306D35F7BA8}"/>
              </a:ext>
            </a:extLst>
          </p:cNvPr>
          <p:cNvSpPr>
            <a:spLocks noGrp="1"/>
          </p:cNvSpPr>
          <p:nvPr>
            <p:ph idx="1"/>
          </p:nvPr>
        </p:nvSpPr>
        <p:spPr>
          <a:xfrm>
            <a:off x="1127646" y="1520073"/>
            <a:ext cx="10178322" cy="3593591"/>
          </a:xfrm>
        </p:spPr>
        <p:txBody>
          <a:bodyPr/>
          <a:lstStyle/>
          <a:p>
            <a:r>
              <a:rPr kumimoji="1" lang="en-US" altLang="ja-JP" sz="3600" dirty="0">
                <a:solidFill>
                  <a:srgbClr val="7030A0"/>
                </a:solidFill>
              </a:rPr>
              <a:t>PHP Storm</a:t>
            </a:r>
            <a:endParaRPr kumimoji="1" lang="en-US" altLang="ja-JP" sz="3600" dirty="0"/>
          </a:p>
          <a:p>
            <a:r>
              <a:rPr kumimoji="1" lang="en-US" altLang="ja-JP" sz="3600" dirty="0"/>
              <a:t>Git Hub</a:t>
            </a:r>
          </a:p>
          <a:p>
            <a:r>
              <a:rPr kumimoji="1" lang="en-US" altLang="ja-JP" sz="3600" dirty="0">
                <a:solidFill>
                  <a:srgbClr val="0070C0"/>
                </a:solidFill>
              </a:rPr>
              <a:t>Heroku</a:t>
            </a:r>
          </a:p>
          <a:p>
            <a:r>
              <a:rPr lang="en-US" altLang="ja-JP" sz="3600" dirty="0">
                <a:solidFill>
                  <a:srgbClr val="FF0000"/>
                </a:solidFill>
              </a:rPr>
              <a:t>PostgreSQL</a:t>
            </a:r>
          </a:p>
          <a:p>
            <a:endParaRPr kumimoji="1" lang="en-US" altLang="ja-JP" dirty="0"/>
          </a:p>
        </p:txBody>
      </p:sp>
      <p:grpSp>
        <p:nvGrpSpPr>
          <p:cNvPr id="15" name="グループ化 14">
            <a:extLst>
              <a:ext uri="{FF2B5EF4-FFF2-40B4-BE49-F238E27FC236}">
                <a16:creationId xmlns:a16="http://schemas.microsoft.com/office/drawing/2014/main" id="{01B40298-E3D7-4961-84EE-F1C91C1AF903}"/>
              </a:ext>
            </a:extLst>
          </p:cNvPr>
          <p:cNvGrpSpPr/>
          <p:nvPr/>
        </p:nvGrpSpPr>
        <p:grpSpPr>
          <a:xfrm>
            <a:off x="9140877" y="1473822"/>
            <a:ext cx="1728177" cy="1562319"/>
            <a:chOff x="3124900" y="2918872"/>
            <a:chExt cx="2311166" cy="2089356"/>
          </a:xfrm>
        </p:grpSpPr>
        <p:sp>
          <p:nvSpPr>
            <p:cNvPr id="7" name="正方形/長方形 6">
              <a:extLst>
                <a:ext uri="{FF2B5EF4-FFF2-40B4-BE49-F238E27FC236}">
                  <a16:creationId xmlns:a16="http://schemas.microsoft.com/office/drawing/2014/main" id="{4405C674-9B40-4138-9389-804EE1A3D382}"/>
                </a:ext>
              </a:extLst>
            </p:cNvPr>
            <p:cNvSpPr/>
            <p:nvPr/>
          </p:nvSpPr>
          <p:spPr>
            <a:xfrm>
              <a:off x="3582099" y="3099330"/>
              <a:ext cx="1853967" cy="1908898"/>
            </a:xfrm>
            <a:prstGeom prst="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FCA36298-10CD-409A-9A16-3A25937C43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15" y="3516382"/>
              <a:ext cx="1214142" cy="1214142"/>
            </a:xfrm>
            <a:prstGeom prst="rect">
              <a:avLst/>
            </a:prstGeom>
            <a:ln>
              <a:solidFill>
                <a:srgbClr val="7030A0"/>
              </a:solidFill>
            </a:ln>
          </p:spPr>
        </p:pic>
        <p:sp>
          <p:nvSpPr>
            <p:cNvPr id="8" name="四角形: 角を丸くする 7">
              <a:extLst>
                <a:ext uri="{FF2B5EF4-FFF2-40B4-BE49-F238E27FC236}">
                  <a16:creationId xmlns:a16="http://schemas.microsoft.com/office/drawing/2014/main" id="{AB389F7B-A571-456E-A27D-0A79EF6C02B5}"/>
                </a:ext>
              </a:extLst>
            </p:cNvPr>
            <p:cNvSpPr/>
            <p:nvPr/>
          </p:nvSpPr>
          <p:spPr>
            <a:xfrm>
              <a:off x="3124900" y="2918872"/>
              <a:ext cx="1321726" cy="469954"/>
            </a:xfrm>
            <a:prstGeom prst="roundRect">
              <a:avLst/>
            </a:prstGeom>
            <a:solidFill>
              <a:srgbClr val="7030A0"/>
            </a:solid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1400" dirty="0">
                  <a:solidFill>
                    <a:schemeClr val="bg1"/>
                  </a:solidFill>
                </a:rPr>
                <a:t>開発環境</a:t>
              </a:r>
              <a:endParaRPr kumimoji="1" lang="ja-JP" altLang="en-US" sz="1400" dirty="0">
                <a:solidFill>
                  <a:schemeClr val="bg1"/>
                </a:solidFill>
              </a:endParaRPr>
            </a:p>
          </p:txBody>
        </p:sp>
      </p:grpSp>
      <p:grpSp>
        <p:nvGrpSpPr>
          <p:cNvPr id="18" name="グループ化 17">
            <a:extLst>
              <a:ext uri="{FF2B5EF4-FFF2-40B4-BE49-F238E27FC236}">
                <a16:creationId xmlns:a16="http://schemas.microsoft.com/office/drawing/2014/main" id="{96680FD0-AE7D-4946-94E0-34EBC30F2EAC}"/>
              </a:ext>
            </a:extLst>
          </p:cNvPr>
          <p:cNvGrpSpPr/>
          <p:nvPr/>
        </p:nvGrpSpPr>
        <p:grpSpPr>
          <a:xfrm>
            <a:off x="4367296" y="1520073"/>
            <a:ext cx="1594876" cy="1555547"/>
            <a:chOff x="5722915" y="2842995"/>
            <a:chExt cx="2198744" cy="2144525"/>
          </a:xfrm>
        </p:grpSpPr>
        <p:sp>
          <p:nvSpPr>
            <p:cNvPr id="12" name="正方形/長方形 11">
              <a:extLst>
                <a:ext uri="{FF2B5EF4-FFF2-40B4-BE49-F238E27FC236}">
                  <a16:creationId xmlns:a16="http://schemas.microsoft.com/office/drawing/2014/main" id="{021C2422-CCA9-42B0-B189-BE4561E3AC0F}"/>
                </a:ext>
              </a:extLst>
            </p:cNvPr>
            <p:cNvSpPr/>
            <p:nvPr/>
          </p:nvSpPr>
          <p:spPr>
            <a:xfrm>
              <a:off x="6067692" y="3078622"/>
              <a:ext cx="1853967" cy="190889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29BF3EC-EE9C-4254-983C-9604A4D5933B}"/>
                </a:ext>
              </a:extLst>
            </p:cNvPr>
            <p:cNvSpPr/>
            <p:nvPr/>
          </p:nvSpPr>
          <p:spPr>
            <a:xfrm>
              <a:off x="5722915" y="2842995"/>
              <a:ext cx="1738155" cy="47125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共有ツール</a:t>
              </a:r>
            </a:p>
          </p:txBody>
        </p:sp>
        <p:pic>
          <p:nvPicPr>
            <p:cNvPr id="17" name="図 16">
              <a:extLst>
                <a:ext uri="{FF2B5EF4-FFF2-40B4-BE49-F238E27FC236}">
                  <a16:creationId xmlns:a16="http://schemas.microsoft.com/office/drawing/2014/main" id="{FB88E22C-11E1-4F7C-B1C7-B1D40BBA0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821" y="3388828"/>
              <a:ext cx="1439708" cy="1439708"/>
            </a:xfrm>
            <a:prstGeom prst="rect">
              <a:avLst/>
            </a:prstGeom>
          </p:spPr>
        </p:pic>
      </p:grpSp>
      <p:sp>
        <p:nvSpPr>
          <p:cNvPr id="36" name="矢印: 右 35">
            <a:extLst>
              <a:ext uri="{FF2B5EF4-FFF2-40B4-BE49-F238E27FC236}">
                <a16:creationId xmlns:a16="http://schemas.microsoft.com/office/drawing/2014/main" id="{96F05110-4265-4947-8EEE-75B35B07971B}"/>
              </a:ext>
            </a:extLst>
          </p:cNvPr>
          <p:cNvSpPr/>
          <p:nvPr/>
        </p:nvSpPr>
        <p:spPr>
          <a:xfrm rot="10800000" flipV="1">
            <a:off x="6396082" y="1734953"/>
            <a:ext cx="2683011" cy="26826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B92C6858-42AB-46C1-936A-B2B5B30ED296}"/>
              </a:ext>
            </a:extLst>
          </p:cNvPr>
          <p:cNvSpPr/>
          <p:nvPr/>
        </p:nvSpPr>
        <p:spPr>
          <a:xfrm rot="10800000" flipH="1">
            <a:off x="6489170" y="2504608"/>
            <a:ext cx="2683011" cy="26826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17B68565-B2C6-42B1-B148-A1A726F169D1}"/>
              </a:ext>
            </a:extLst>
          </p:cNvPr>
          <p:cNvSpPr/>
          <p:nvPr/>
        </p:nvSpPr>
        <p:spPr>
          <a:xfrm>
            <a:off x="6773191" y="1993476"/>
            <a:ext cx="2114967" cy="5230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2">
                    <a:lumMod val="75000"/>
                  </a:schemeClr>
                </a:solidFill>
              </a:rPr>
              <a:t>ソースコード共有</a:t>
            </a:r>
          </a:p>
        </p:txBody>
      </p:sp>
      <p:pic>
        <p:nvPicPr>
          <p:cNvPr id="26" name="コンテンツ プレースホルダー 4">
            <a:extLst>
              <a:ext uri="{FF2B5EF4-FFF2-40B4-BE49-F238E27FC236}">
                <a16:creationId xmlns:a16="http://schemas.microsoft.com/office/drawing/2014/main" id="{BCD0E71B-1A7E-40C4-840E-F7DFDE75D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080" y="5005699"/>
            <a:ext cx="1636935" cy="1173136"/>
          </a:xfrm>
          <a:prstGeom prst="rect">
            <a:avLst/>
          </a:prstGeom>
        </p:spPr>
      </p:pic>
      <p:sp>
        <p:nvSpPr>
          <p:cNvPr id="27" name="矢印: 右 26">
            <a:extLst>
              <a:ext uri="{FF2B5EF4-FFF2-40B4-BE49-F238E27FC236}">
                <a16:creationId xmlns:a16="http://schemas.microsoft.com/office/drawing/2014/main" id="{E8CC8263-14D8-496C-A415-847FE4BBAEE8}"/>
              </a:ext>
            </a:extLst>
          </p:cNvPr>
          <p:cNvSpPr/>
          <p:nvPr/>
        </p:nvSpPr>
        <p:spPr>
          <a:xfrm rot="20149638" flipH="1">
            <a:off x="6251424" y="3830215"/>
            <a:ext cx="3377671" cy="2934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pic>
        <p:nvPicPr>
          <p:cNvPr id="6" name="図 5">
            <a:extLst>
              <a:ext uri="{FF2B5EF4-FFF2-40B4-BE49-F238E27FC236}">
                <a16:creationId xmlns:a16="http://schemas.microsoft.com/office/drawing/2014/main" id="{5E25CC81-AD51-F346-B02A-72BEC230A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2818" y="4196396"/>
            <a:ext cx="1415262" cy="1415262"/>
          </a:xfrm>
          <a:prstGeom prst="rect">
            <a:avLst/>
          </a:prstGeom>
        </p:spPr>
      </p:pic>
      <p:sp>
        <p:nvSpPr>
          <p:cNvPr id="9" name="テキスト ボックス 8">
            <a:extLst>
              <a:ext uri="{FF2B5EF4-FFF2-40B4-BE49-F238E27FC236}">
                <a16:creationId xmlns:a16="http://schemas.microsoft.com/office/drawing/2014/main" id="{BD7D7332-92C6-5B42-A743-2A2068AE99B3}"/>
              </a:ext>
            </a:extLst>
          </p:cNvPr>
          <p:cNvSpPr txBox="1"/>
          <p:nvPr/>
        </p:nvSpPr>
        <p:spPr>
          <a:xfrm>
            <a:off x="4469524" y="5709371"/>
            <a:ext cx="901850" cy="369332"/>
          </a:xfrm>
          <a:prstGeom prst="rect">
            <a:avLst/>
          </a:prstGeom>
          <a:noFill/>
        </p:spPr>
        <p:txBody>
          <a:bodyPr wrap="none" rtlCol="0">
            <a:spAutoFit/>
          </a:bodyPr>
          <a:lstStyle/>
          <a:p>
            <a:r>
              <a:rPr kumimoji="1" lang="en-US" altLang="ja-JP" dirty="0"/>
              <a:t>Heroku</a:t>
            </a:r>
            <a:endParaRPr kumimoji="1" lang="ja-JP" altLang="en-US"/>
          </a:p>
        </p:txBody>
      </p:sp>
      <p:sp>
        <p:nvSpPr>
          <p:cNvPr id="10" name="テキスト ボックス 9">
            <a:extLst>
              <a:ext uri="{FF2B5EF4-FFF2-40B4-BE49-F238E27FC236}">
                <a16:creationId xmlns:a16="http://schemas.microsoft.com/office/drawing/2014/main" id="{2EC1A732-87C3-C043-8A16-57821961A926}"/>
              </a:ext>
            </a:extLst>
          </p:cNvPr>
          <p:cNvSpPr txBox="1"/>
          <p:nvPr/>
        </p:nvSpPr>
        <p:spPr>
          <a:xfrm>
            <a:off x="4815928" y="3192219"/>
            <a:ext cx="947695" cy="369332"/>
          </a:xfrm>
          <a:prstGeom prst="rect">
            <a:avLst/>
          </a:prstGeom>
          <a:noFill/>
        </p:spPr>
        <p:txBody>
          <a:bodyPr wrap="none" rtlCol="0">
            <a:spAutoFit/>
          </a:bodyPr>
          <a:lstStyle/>
          <a:p>
            <a:r>
              <a:rPr kumimoji="1" lang="en-US" altLang="ja-JP" dirty="0"/>
              <a:t>Git Hub</a:t>
            </a:r>
            <a:endParaRPr kumimoji="1" lang="ja-JP" altLang="en-US"/>
          </a:p>
        </p:txBody>
      </p:sp>
      <p:sp>
        <p:nvSpPr>
          <p:cNvPr id="11" name="テキスト ボックス 10">
            <a:extLst>
              <a:ext uri="{FF2B5EF4-FFF2-40B4-BE49-F238E27FC236}">
                <a16:creationId xmlns:a16="http://schemas.microsoft.com/office/drawing/2014/main" id="{754AE41A-A8A1-BD4C-AC27-0C35AC726354}"/>
              </a:ext>
            </a:extLst>
          </p:cNvPr>
          <p:cNvSpPr txBox="1"/>
          <p:nvPr/>
        </p:nvSpPr>
        <p:spPr>
          <a:xfrm>
            <a:off x="9826230" y="3376885"/>
            <a:ext cx="1229824" cy="369332"/>
          </a:xfrm>
          <a:prstGeom prst="rect">
            <a:avLst/>
          </a:prstGeom>
          <a:noFill/>
        </p:spPr>
        <p:txBody>
          <a:bodyPr wrap="none" rtlCol="0">
            <a:spAutoFit/>
          </a:bodyPr>
          <a:lstStyle/>
          <a:p>
            <a:r>
              <a:rPr kumimoji="1" lang="en-US" altLang="ja-JP" dirty="0"/>
              <a:t>PHP Storm</a:t>
            </a:r>
            <a:endParaRPr kumimoji="1" lang="ja-JP" altLang="en-US"/>
          </a:p>
        </p:txBody>
      </p:sp>
      <p:sp>
        <p:nvSpPr>
          <p:cNvPr id="13" name="テキスト ボックス 12">
            <a:extLst>
              <a:ext uri="{FF2B5EF4-FFF2-40B4-BE49-F238E27FC236}">
                <a16:creationId xmlns:a16="http://schemas.microsoft.com/office/drawing/2014/main" id="{E8ABBA51-6333-BE40-AFB7-6562AA8DA978}"/>
              </a:ext>
            </a:extLst>
          </p:cNvPr>
          <p:cNvSpPr txBox="1"/>
          <p:nvPr/>
        </p:nvSpPr>
        <p:spPr>
          <a:xfrm>
            <a:off x="5842582" y="6218501"/>
            <a:ext cx="1293175" cy="369332"/>
          </a:xfrm>
          <a:prstGeom prst="rect">
            <a:avLst/>
          </a:prstGeom>
          <a:noFill/>
        </p:spPr>
        <p:txBody>
          <a:bodyPr wrap="none" rtlCol="0">
            <a:spAutoFit/>
          </a:bodyPr>
          <a:lstStyle/>
          <a:p>
            <a:r>
              <a:rPr kumimoji="1" lang="en-US" altLang="ja-JP" dirty="0"/>
              <a:t>PostgreSQL</a:t>
            </a:r>
            <a:endParaRPr kumimoji="1" lang="ja-JP" altLang="en-US"/>
          </a:p>
        </p:txBody>
      </p:sp>
    </p:spTree>
    <p:extLst>
      <p:ext uri="{BB962C8B-B14F-4D97-AF65-F5344CB8AC3E}">
        <p14:creationId xmlns:p14="http://schemas.microsoft.com/office/powerpoint/2010/main" val="350256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682F66D-E654-8842-9D4A-8CBF9726D045}"/>
              </a:ext>
            </a:extLst>
          </p:cNvPr>
          <p:cNvSpPr txBox="1"/>
          <p:nvPr/>
        </p:nvSpPr>
        <p:spPr>
          <a:xfrm>
            <a:off x="3868497" y="2912533"/>
            <a:ext cx="5377103" cy="1107996"/>
          </a:xfrm>
          <a:prstGeom prst="rect">
            <a:avLst/>
          </a:prstGeom>
          <a:noFill/>
        </p:spPr>
        <p:txBody>
          <a:bodyPr wrap="square" rtlCol="0">
            <a:spAutoFit/>
          </a:bodyPr>
          <a:lstStyle/>
          <a:p>
            <a:r>
              <a:rPr kumimoji="1" lang="ja-JP" altLang="en-US" sz="6600"/>
              <a:t>動作フロー</a:t>
            </a:r>
          </a:p>
        </p:txBody>
      </p:sp>
    </p:spTree>
    <p:extLst>
      <p:ext uri="{BB962C8B-B14F-4D97-AF65-F5344CB8AC3E}">
        <p14:creationId xmlns:p14="http://schemas.microsoft.com/office/powerpoint/2010/main" val="420553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EAE1970-31AC-C84D-B58B-B75BA3628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713" y="233406"/>
            <a:ext cx="10306488" cy="6457402"/>
          </a:xfrm>
          <a:prstGeom prst="rect">
            <a:avLst/>
          </a:prstGeom>
        </p:spPr>
      </p:pic>
    </p:spTree>
    <p:extLst>
      <p:ext uri="{BB962C8B-B14F-4D97-AF65-F5344CB8AC3E}">
        <p14:creationId xmlns:p14="http://schemas.microsoft.com/office/powerpoint/2010/main" val="4242074294"/>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{DCD9B508-C8EE-0F43-AF8C-FC0B6075CEA7}tf10001071</Template>
  <TotalTime>2381</TotalTime>
  <Words>698</Words>
  <Application>Microsoft Macintosh PowerPoint</Application>
  <PresentationFormat>ワイド画面</PresentationFormat>
  <Paragraphs>121</Paragraphs>
  <Slides>22</Slides>
  <Notes>21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メイリオ</vt:lpstr>
      <vt:lpstr>游ゴシック</vt:lpstr>
      <vt:lpstr>Arial</vt:lpstr>
      <vt:lpstr>Gill Sans MT</vt:lpstr>
      <vt:lpstr>Impact</vt:lpstr>
      <vt:lpstr>バッジ</vt:lpstr>
      <vt:lpstr>ラムネ</vt:lpstr>
      <vt:lpstr>PowerPoint プレゼンテーション</vt:lpstr>
      <vt:lpstr>PowerPoint プレゼンテーション</vt:lpstr>
      <vt:lpstr>Instant Ranking</vt:lpstr>
      <vt:lpstr>PowerPoint プレゼンテーション</vt:lpstr>
      <vt:lpstr>PowerPoint プレゼンテーション</vt:lpstr>
      <vt:lpstr>◦開発使用アプリ</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成果物品質報告</vt:lpstr>
      <vt:lpstr>開発プロセスの振り返り</vt:lpstr>
      <vt:lpstr>反省点</vt:lpstr>
      <vt:lpstr>今後の展望、可能性</vt:lpstr>
      <vt:lpstr>ご静聴ありがとうございました。</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 Ranking</dc:title>
  <dc:creator>Yuichi Hirabaru</dc:creator>
  <cp:lastModifiedBy>田中 帝豪</cp:lastModifiedBy>
  <cp:revision>92</cp:revision>
  <dcterms:created xsi:type="dcterms:W3CDTF">2019-06-14T02:42:23Z</dcterms:created>
  <dcterms:modified xsi:type="dcterms:W3CDTF">2019-08-01T04:58:54Z</dcterms:modified>
</cp:coreProperties>
</file>